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3"/>
    <p:sldId id="277" r:id="rId4"/>
    <p:sldId id="278" r:id="rId5"/>
    <p:sldId id="279" r:id="rId6"/>
    <p:sldId id="280" r:id="rId7"/>
    <p:sldId id="281" r:id="rId8"/>
    <p:sldId id="267" r:id="rId9"/>
    <p:sldId id="257" r:id="rId10"/>
    <p:sldId id="261" r:id="rId11"/>
    <p:sldId id="262" r:id="rId12"/>
    <p:sldId id="274" r:id="rId13"/>
    <p:sldId id="263" r:id="rId14"/>
    <p:sldId id="264" r:id="rId15"/>
    <p:sldId id="258" r:id="rId16"/>
    <p:sldId id="265" r:id="rId17"/>
    <p:sldId id="276" r:id="rId18"/>
    <p:sldId id="269" r:id="rId19"/>
    <p:sldId id="259" r:id="rId20"/>
    <p:sldId id="266" r:id="rId21"/>
    <p:sldId id="273" r:id="rId22"/>
    <p:sldId id="268" r:id="rId23"/>
    <p:sldId id="26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6843"/>
    <a:srgbClr val="FFC86E"/>
    <a:srgbClr val="EACE88"/>
    <a:srgbClr val="5E5E5E"/>
    <a:srgbClr val="F4E6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0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20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738DC-8C5F-4A3C-8B82-C9865F3CE8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14EDA6-FF65-4CEF-9104-C446A89B09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jpeg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hdphoto1.wdp"/><Relationship Id="rId3" Type="http://schemas.openxmlformats.org/officeDocument/2006/relationships/image" Target="../media/image26.png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0.emf"/><Relationship Id="rId4" Type="http://schemas.openxmlformats.org/officeDocument/2006/relationships/image" Target="../media/image29.emf"/><Relationship Id="rId3" Type="http://schemas.openxmlformats.org/officeDocument/2006/relationships/image" Target="../media/image28.emf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emf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emf"/><Relationship Id="rId2" Type="http://schemas.openxmlformats.org/officeDocument/2006/relationships/image" Target="../media/image1.emf"/><Relationship Id="rId1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-6465" b="21244"/>
          <a:stretch>
            <a:fillRect/>
          </a:stretch>
        </p:blipFill>
        <p:spPr>
          <a:xfrm>
            <a:off x="0" y="4973251"/>
            <a:ext cx="12192000" cy="19388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67598" y="2901684"/>
            <a:ext cx="61735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Business General Template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86584" y="4211327"/>
            <a:ext cx="2206107" cy="337185"/>
          </a:xfrm>
          <a:prstGeom prst="rect">
            <a:avLst/>
          </a:prstGeom>
          <a:noFill/>
          <a:ln>
            <a:solidFill>
              <a:srgbClr val="9BA36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Reporter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猪七爷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67598" y="3486459"/>
            <a:ext cx="55834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everything what you like and what you want 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朝着更温暖的方向前进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67598" y="1982964"/>
            <a:ext cx="66566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手绘</a:t>
            </a:r>
            <a:r>
              <a:rPr lang="zh-CN" altLang="en-US" sz="5400" b="1" dirty="0">
                <a:solidFill>
                  <a:srgbClr val="5E5E5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小太阳</a:t>
            </a: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C86E"/>
                </a:solidFill>
                <a:effectLst/>
                <a:uLnTx/>
                <a:uFillTx/>
                <a:latin typeface="方正粗倩简体" panose="03000509000000000000" pitchFamily="65" charset="-122"/>
                <a:ea typeface="方正粗倩简体" panose="03000509000000000000" pitchFamily="65" charset="-122"/>
                <a:cs typeface="+mn-cs"/>
              </a:rPr>
              <a:t>清新</a:t>
            </a: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模板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61" y="1387298"/>
            <a:ext cx="3867619" cy="3585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ldLvl="0" animBg="1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grpSp>
        <p:nvGrpSpPr>
          <p:cNvPr id="20" name="组合 19"/>
          <p:cNvGrpSpPr/>
          <p:nvPr/>
        </p:nvGrpSpPr>
        <p:grpSpPr>
          <a:xfrm>
            <a:off x="1607511" y="1251670"/>
            <a:ext cx="4199131" cy="4813449"/>
            <a:chOff x="1180679" y="1207839"/>
            <a:chExt cx="4286250" cy="4913313"/>
          </a:xfrm>
        </p:grpSpPr>
        <p:sp>
          <p:nvSpPr>
            <p:cNvPr id="21" name="任意多边形 47"/>
            <p:cNvSpPr>
              <a:spLocks noChangeArrowheads="1"/>
            </p:cNvSpPr>
            <p:nvPr/>
          </p:nvSpPr>
          <p:spPr bwMode="auto">
            <a:xfrm>
              <a:off x="1180679" y="1207839"/>
              <a:ext cx="3771900" cy="4913313"/>
            </a:xfrm>
            <a:custGeom>
              <a:avLst/>
              <a:gdLst>
                <a:gd name="T0" fmla="*/ 0 w 3771900"/>
                <a:gd name="T1" fmla="*/ 0 h 4914514"/>
                <a:gd name="T2" fmla="*/ 3771900 w 3771900"/>
                <a:gd name="T3" fmla="*/ 0 h 4914514"/>
                <a:gd name="T4" fmla="*/ 3771900 w 3771900"/>
                <a:gd name="T5" fmla="*/ 1646074 h 4914514"/>
                <a:gd name="T6" fmla="*/ 3119718 w 3771900"/>
                <a:gd name="T7" fmla="*/ 2297936 h 4914514"/>
                <a:gd name="T8" fmla="*/ 3771900 w 3771900"/>
                <a:gd name="T9" fmla="*/ 2949800 h 4914514"/>
                <a:gd name="T10" fmla="*/ 3771900 w 3771900"/>
                <a:gd name="T11" fmla="*/ 4912112 h 4914514"/>
                <a:gd name="T12" fmla="*/ 0 w 3771900"/>
                <a:gd name="T13" fmla="*/ 4912112 h 4914514"/>
                <a:gd name="T14" fmla="*/ 0 w 3771900"/>
                <a:gd name="T15" fmla="*/ 0 h 49145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771900"/>
                <a:gd name="T25" fmla="*/ 0 h 4914514"/>
                <a:gd name="T26" fmla="*/ 3771900 w 3771900"/>
                <a:gd name="T27" fmla="*/ 4914514 h 49145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771900" h="4914514">
                  <a:moveTo>
                    <a:pt x="0" y="0"/>
                  </a:moveTo>
                  <a:lnTo>
                    <a:pt x="3771900" y="0"/>
                  </a:lnTo>
                  <a:lnTo>
                    <a:pt x="3771900" y="1646878"/>
                  </a:lnTo>
                  <a:cubicBezTo>
                    <a:pt x="3411710" y="1646878"/>
                    <a:pt x="3119718" y="1938870"/>
                    <a:pt x="3119718" y="2299060"/>
                  </a:cubicBezTo>
                  <a:cubicBezTo>
                    <a:pt x="3119718" y="2659250"/>
                    <a:pt x="3411710" y="2951242"/>
                    <a:pt x="3771900" y="2951242"/>
                  </a:cubicBezTo>
                  <a:lnTo>
                    <a:pt x="3771900" y="4914514"/>
                  </a:lnTo>
                  <a:lnTo>
                    <a:pt x="0" y="49145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FFC86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" name="椭圆 50"/>
            <p:cNvSpPr>
              <a:spLocks noChangeArrowheads="1"/>
            </p:cNvSpPr>
            <p:nvPr/>
          </p:nvSpPr>
          <p:spPr bwMode="auto">
            <a:xfrm>
              <a:off x="4439816" y="2996952"/>
              <a:ext cx="1027113" cy="1027112"/>
            </a:xfrm>
            <a:prstGeom prst="ellipse">
              <a:avLst/>
            </a:prstGeom>
            <a:solidFill>
              <a:srgbClr val="FFC86E"/>
            </a:solidFill>
            <a:ln w="9525">
              <a:solidFill>
                <a:srgbClr val="FFC86E"/>
              </a:solidFill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直接连接符 56"/>
            <p:cNvSpPr>
              <a:spLocks noChangeShapeType="1"/>
            </p:cNvSpPr>
            <p:nvPr/>
          </p:nvSpPr>
          <p:spPr bwMode="auto">
            <a:xfrm>
              <a:off x="2277641" y="3528764"/>
              <a:ext cx="1957388" cy="0"/>
            </a:xfrm>
            <a:prstGeom prst="line">
              <a:avLst/>
            </a:prstGeom>
            <a:noFill/>
            <a:ln w="6350">
              <a:solidFill>
                <a:srgbClr val="FFC86E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4" name="椭圆 59"/>
            <p:cNvSpPr>
              <a:spLocks noChangeArrowheads="1"/>
            </p:cNvSpPr>
            <p:nvPr/>
          </p:nvSpPr>
          <p:spPr bwMode="auto">
            <a:xfrm>
              <a:off x="1825204" y="3303339"/>
              <a:ext cx="452437" cy="450850"/>
            </a:xfrm>
            <a:prstGeom prst="ellipse">
              <a:avLst/>
            </a:prstGeom>
            <a:solidFill>
              <a:srgbClr val="EACE88"/>
            </a:solidFill>
            <a:ln w="9525">
              <a:noFill/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1642741" y="4505077"/>
              <a:ext cx="2592288" cy="122523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工作室更专业的模板。梭拓，不止创新。请在此处填入你需要的内容。梭拓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1642741" y="2073622"/>
              <a:ext cx="2592288" cy="122523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工作室更专业的模板。梭拓，不止创新。请在此处填入你需要的内容。梭拓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344404" y="1251669"/>
            <a:ext cx="4329142" cy="4813449"/>
            <a:chOff x="6503566" y="1207839"/>
            <a:chExt cx="4424363" cy="4913313"/>
          </a:xfrm>
        </p:grpSpPr>
        <p:sp>
          <p:nvSpPr>
            <p:cNvPr id="28" name="任意多边形 49"/>
            <p:cNvSpPr>
              <a:spLocks noChangeArrowheads="1"/>
            </p:cNvSpPr>
            <p:nvPr/>
          </p:nvSpPr>
          <p:spPr bwMode="auto">
            <a:xfrm>
              <a:off x="6503566" y="1207839"/>
              <a:ext cx="4424363" cy="4913313"/>
            </a:xfrm>
            <a:custGeom>
              <a:avLst/>
              <a:gdLst>
                <a:gd name="T0" fmla="*/ 652264 w 4424082"/>
                <a:gd name="T1" fmla="*/ 0 h 4914514"/>
                <a:gd name="T2" fmla="*/ 4424644 w 4424082"/>
                <a:gd name="T3" fmla="*/ 0 h 4914514"/>
                <a:gd name="T4" fmla="*/ 4424644 w 4424082"/>
                <a:gd name="T5" fmla="*/ 4912112 h 4914514"/>
                <a:gd name="T6" fmla="*/ 652264 w 4424082"/>
                <a:gd name="T7" fmla="*/ 4912112 h 4914514"/>
                <a:gd name="T8" fmla="*/ 652264 w 4424082"/>
                <a:gd name="T9" fmla="*/ 2949800 h 4914514"/>
                <a:gd name="T10" fmla="*/ 0 w 4424082"/>
                <a:gd name="T11" fmla="*/ 2297936 h 4914514"/>
                <a:gd name="T12" fmla="*/ 652264 w 4424082"/>
                <a:gd name="T13" fmla="*/ 1646074 h 49145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424082"/>
                <a:gd name="T22" fmla="*/ 0 h 4914514"/>
                <a:gd name="T23" fmla="*/ 4424082 w 4424082"/>
                <a:gd name="T24" fmla="*/ 4914514 h 49145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424082" h="4914514">
                  <a:moveTo>
                    <a:pt x="652182" y="0"/>
                  </a:moveTo>
                  <a:lnTo>
                    <a:pt x="4424082" y="0"/>
                  </a:lnTo>
                  <a:lnTo>
                    <a:pt x="4424082" y="4914514"/>
                  </a:lnTo>
                  <a:lnTo>
                    <a:pt x="652182" y="4914514"/>
                  </a:lnTo>
                  <a:lnTo>
                    <a:pt x="652182" y="2951242"/>
                  </a:lnTo>
                  <a:cubicBezTo>
                    <a:pt x="291992" y="2951242"/>
                    <a:pt x="0" y="2659250"/>
                    <a:pt x="0" y="2299060"/>
                  </a:cubicBezTo>
                  <a:cubicBezTo>
                    <a:pt x="0" y="1938870"/>
                    <a:pt x="291992" y="1646878"/>
                    <a:pt x="652182" y="1646878"/>
                  </a:cubicBezTo>
                  <a:lnTo>
                    <a:pt x="652182" y="0"/>
                  </a:lnTo>
                  <a:close/>
                </a:path>
              </a:pathLst>
            </a:custGeom>
            <a:noFill/>
            <a:ln w="12700" cap="flat" cmpd="sng">
              <a:solidFill>
                <a:srgbClr val="EACE88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9" name="椭圆 51"/>
            <p:cNvSpPr>
              <a:spLocks noChangeArrowheads="1"/>
            </p:cNvSpPr>
            <p:nvPr/>
          </p:nvSpPr>
          <p:spPr bwMode="auto">
            <a:xfrm>
              <a:off x="6622629" y="3008064"/>
              <a:ext cx="1027112" cy="1027113"/>
            </a:xfrm>
            <a:prstGeom prst="ellipse">
              <a:avLst/>
            </a:prstGeom>
            <a:solidFill>
              <a:srgbClr val="EACE88"/>
            </a:solidFill>
            <a:ln w="9525">
              <a:solidFill>
                <a:srgbClr val="EACE88"/>
              </a:solidFill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3200" dirty="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sz="32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直接连接符 58"/>
            <p:cNvSpPr>
              <a:spLocks noChangeShapeType="1"/>
            </p:cNvSpPr>
            <p:nvPr/>
          </p:nvSpPr>
          <p:spPr bwMode="auto">
            <a:xfrm>
              <a:off x="7716416" y="3528764"/>
              <a:ext cx="1957388" cy="0"/>
            </a:xfrm>
            <a:prstGeom prst="line">
              <a:avLst/>
            </a:prstGeom>
            <a:noFill/>
            <a:ln w="6350">
              <a:solidFill>
                <a:srgbClr val="EACE88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椭圆 60"/>
            <p:cNvSpPr>
              <a:spLocks noChangeArrowheads="1"/>
            </p:cNvSpPr>
            <p:nvPr/>
          </p:nvSpPr>
          <p:spPr bwMode="auto">
            <a:xfrm>
              <a:off x="9686504" y="3303339"/>
              <a:ext cx="452437" cy="450850"/>
            </a:xfrm>
            <a:prstGeom prst="ellipse">
              <a:avLst/>
            </a:prstGeom>
            <a:solidFill>
              <a:srgbClr val="FFC86E"/>
            </a:solidFill>
            <a:ln w="9525">
              <a:noFill/>
              <a:rou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矩形 1"/>
            <p:cNvSpPr>
              <a:spLocks noChangeArrowheads="1"/>
            </p:cNvSpPr>
            <p:nvPr/>
          </p:nvSpPr>
          <p:spPr bwMode="auto">
            <a:xfrm>
              <a:off x="7721600" y="4504639"/>
              <a:ext cx="2592288" cy="122523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工作室更专业的模板。梭拓，不止创新。请在此处填入你需要的内容。梭拓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7721600" y="2073184"/>
              <a:ext cx="2592288" cy="1225232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工作室更专业的模板。梭拓，不止创新。请在此处填入你需要的内容。梭拓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chemeClr val="accent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</a:t>
              </a:r>
              <a:endParaRPr lang="en-US" altLang="zh-CN" sz="11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1352193" y="3440754"/>
            <a:ext cx="2438400" cy="2301240"/>
          </a:xfrm>
          <a:prstGeom prst="ellipse">
            <a:avLst/>
          </a:prstGeom>
          <a:solidFill>
            <a:srgbClr val="FFC86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876193" y="3166434"/>
            <a:ext cx="1937801" cy="1828800"/>
          </a:xfrm>
          <a:prstGeom prst="ellipse">
            <a:avLst/>
          </a:prstGeom>
          <a:solidFill>
            <a:srgbClr val="EACE88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06843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161693" y="1307154"/>
            <a:ext cx="2819400" cy="277368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864514" y="2260590"/>
            <a:ext cx="6139150" cy="830998"/>
            <a:chOff x="4108657" y="1553017"/>
            <a:chExt cx="7223610" cy="480249"/>
          </a:xfrm>
        </p:grpSpPr>
        <p:sp>
          <p:nvSpPr>
            <p:cNvPr id="10" name="TextBox 35"/>
            <p:cNvSpPr txBox="1"/>
            <p:nvPr/>
          </p:nvSpPr>
          <p:spPr>
            <a:xfrm>
              <a:off x="4110646" y="1766461"/>
              <a:ext cx="7221621" cy="26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工作室更专业的模板。梭拓，不止创新。请在此处填入你需要的内容。请在此处填入你需要的内容。请在此处填入你需要的内容。</a:t>
              </a:r>
              <a:endPara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65401" y="3428764"/>
            <a:ext cx="6138263" cy="830998"/>
            <a:chOff x="4108657" y="1553017"/>
            <a:chExt cx="7223610" cy="480249"/>
          </a:xfrm>
        </p:grpSpPr>
        <p:sp>
          <p:nvSpPr>
            <p:cNvPr id="13" name="TextBox 35"/>
            <p:cNvSpPr txBox="1"/>
            <p:nvPr/>
          </p:nvSpPr>
          <p:spPr>
            <a:xfrm>
              <a:off x="4110645" y="1766461"/>
              <a:ext cx="7221622" cy="26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工作室更专业的模板。梭拓，不止创新。请在此处填入你需要的内容。请在此处填入你需要的内容。请在此处填入你需要的内容。</a:t>
              </a:r>
              <a:endPara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13994" y="4573819"/>
            <a:ext cx="6189670" cy="830998"/>
            <a:chOff x="4108657" y="1553017"/>
            <a:chExt cx="7223610" cy="480249"/>
          </a:xfrm>
        </p:grpSpPr>
        <p:sp>
          <p:nvSpPr>
            <p:cNvPr id="17" name="TextBox 35"/>
            <p:cNvSpPr txBox="1"/>
            <p:nvPr/>
          </p:nvSpPr>
          <p:spPr>
            <a:xfrm>
              <a:off x="4110644" y="1766461"/>
              <a:ext cx="7221623" cy="266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工作室更专业的模板。梭拓，不止创新。请在此处填入你需要的内容。请在此处填入你需要的内容。请在此处填入你需要的内容。</a:t>
              </a:r>
              <a:endPara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108657" y="1553017"/>
              <a:ext cx="2183839" cy="213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</a:t>
              </a:r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864514" y="1654147"/>
            <a:ext cx="2644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单击添加您的标题</a:t>
            </a:r>
            <a:endParaRPr lang="zh-CN" altLang="en-US" sz="2000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940714" y="2130800"/>
            <a:ext cx="6062950" cy="0"/>
          </a:xfrm>
          <a:prstGeom prst="line">
            <a:avLst/>
          </a:prstGeom>
          <a:ln w="12700">
            <a:solidFill>
              <a:srgbClr val="A06843"/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7" grpId="0" bldLvl="0" animBg="1"/>
      <p:bldP spid="8" grpId="0" bldLvl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2189150" y="1898469"/>
            <a:ext cx="7575280" cy="1894248"/>
            <a:chOff x="2555876" y="1833562"/>
            <a:chExt cx="7046911" cy="1762126"/>
          </a:xfrm>
          <a:solidFill>
            <a:schemeClr val="accent2">
              <a:lumMod val="50000"/>
            </a:schemeClr>
          </a:solidFill>
        </p:grpSpPr>
        <p:sp>
          <p:nvSpPr>
            <p:cNvPr id="7" name="Freeform 5"/>
            <p:cNvSpPr/>
            <p:nvPr/>
          </p:nvSpPr>
          <p:spPr bwMode="auto">
            <a:xfrm>
              <a:off x="8789988" y="1924050"/>
              <a:ext cx="100012" cy="112713"/>
            </a:xfrm>
            <a:custGeom>
              <a:avLst/>
              <a:gdLst>
                <a:gd name="T0" fmla="*/ 9 w 9"/>
                <a:gd name="T1" fmla="*/ 6 h 10"/>
                <a:gd name="T2" fmla="*/ 4 w 9"/>
                <a:gd name="T3" fmla="*/ 9 h 10"/>
                <a:gd name="T4" fmla="*/ 1 w 9"/>
                <a:gd name="T5" fmla="*/ 4 h 10"/>
                <a:gd name="T6" fmla="*/ 5 w 9"/>
                <a:gd name="T7" fmla="*/ 1 h 10"/>
                <a:gd name="T8" fmla="*/ 9 w 9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6"/>
                  </a:moveTo>
                  <a:cubicBezTo>
                    <a:pt x="9" y="8"/>
                    <a:pt x="6" y="10"/>
                    <a:pt x="4" y="9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1" y="2"/>
                    <a:pt x="3" y="0"/>
                    <a:pt x="5" y="1"/>
                  </a:cubicBezTo>
                  <a:cubicBezTo>
                    <a:pt x="8" y="1"/>
                    <a:pt x="9" y="3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8555038" y="1957388"/>
              <a:ext cx="101600" cy="101600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1 w 9"/>
                <a:gd name="T5" fmla="*/ 5 h 9"/>
                <a:gd name="T6" fmla="*/ 4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1" y="5"/>
                  </a:cubicBezTo>
                  <a:cubicBezTo>
                    <a:pt x="0" y="3"/>
                    <a:pt x="2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8343900" y="2047875"/>
              <a:ext cx="111125" cy="1127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9 h 10"/>
                <a:gd name="T4" fmla="*/ 1 w 10"/>
                <a:gd name="T5" fmla="*/ 7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8"/>
                    <a:pt x="7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8166100" y="2206625"/>
              <a:ext cx="111125" cy="112713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6"/>
                    <a:pt x="8" y="8"/>
                  </a:cubicBezTo>
                  <a:cubicBezTo>
                    <a:pt x="6" y="10"/>
                    <a:pt x="4" y="10"/>
                    <a:pt x="2" y="8"/>
                  </a:cubicBezTo>
                  <a:cubicBezTo>
                    <a:pt x="0" y="6"/>
                    <a:pt x="1" y="3"/>
                    <a:pt x="2" y="2"/>
                  </a:cubicBezTo>
                  <a:cubicBezTo>
                    <a:pt x="4" y="0"/>
                    <a:pt x="7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8054975" y="2409825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9 h 10"/>
                <a:gd name="T6" fmla="*/ 1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7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8010525" y="2646363"/>
              <a:ext cx="100012" cy="101600"/>
            </a:xfrm>
            <a:custGeom>
              <a:avLst/>
              <a:gdLst>
                <a:gd name="T0" fmla="*/ 5 w 9"/>
                <a:gd name="T1" fmla="*/ 0 h 9"/>
                <a:gd name="T2" fmla="*/ 9 w 9"/>
                <a:gd name="T3" fmla="*/ 5 h 9"/>
                <a:gd name="T4" fmla="*/ 4 w 9"/>
                <a:gd name="T5" fmla="*/ 9 h 9"/>
                <a:gd name="T6" fmla="*/ 0 w 9"/>
                <a:gd name="T7" fmla="*/ 4 h 9"/>
                <a:gd name="T8" fmla="*/ 5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8" y="1"/>
                    <a:pt x="9" y="3"/>
                    <a:pt x="9" y="5"/>
                  </a:cubicBezTo>
                  <a:cubicBezTo>
                    <a:pt x="8" y="8"/>
                    <a:pt x="6" y="9"/>
                    <a:pt x="4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8032750" y="2884488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9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9" y="2"/>
                    <a:pt x="9" y="4"/>
                  </a:cubicBez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8121650" y="3098800"/>
              <a:ext cx="111125" cy="101600"/>
            </a:xfrm>
            <a:custGeom>
              <a:avLst/>
              <a:gdLst>
                <a:gd name="T0" fmla="*/ 3 w 10"/>
                <a:gd name="T1" fmla="*/ 1 h 9"/>
                <a:gd name="T2" fmla="*/ 9 w 10"/>
                <a:gd name="T3" fmla="*/ 3 h 9"/>
                <a:gd name="T4" fmla="*/ 7 w 10"/>
                <a:gd name="T5" fmla="*/ 8 h 9"/>
                <a:gd name="T6" fmla="*/ 1 w 10"/>
                <a:gd name="T7" fmla="*/ 6 h 9"/>
                <a:gd name="T8" fmla="*/ 3 w 1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3" y="1"/>
                  </a:moveTo>
                  <a:cubicBezTo>
                    <a:pt x="6" y="0"/>
                    <a:pt x="8" y="1"/>
                    <a:pt x="9" y="3"/>
                  </a:cubicBezTo>
                  <a:cubicBezTo>
                    <a:pt x="10" y="5"/>
                    <a:pt x="9" y="7"/>
                    <a:pt x="7" y="8"/>
                  </a:cubicBezTo>
                  <a:cubicBezTo>
                    <a:pt x="5" y="9"/>
                    <a:pt x="2" y="9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8288338" y="3268663"/>
              <a:ext cx="100012" cy="112713"/>
            </a:xfrm>
            <a:custGeom>
              <a:avLst/>
              <a:gdLst>
                <a:gd name="T0" fmla="*/ 1 w 9"/>
                <a:gd name="T1" fmla="*/ 2 h 10"/>
                <a:gd name="T2" fmla="*/ 7 w 9"/>
                <a:gd name="T3" fmla="*/ 2 h 10"/>
                <a:gd name="T4" fmla="*/ 7 w 9"/>
                <a:gd name="T5" fmla="*/ 8 h 10"/>
                <a:gd name="T6" fmla="*/ 1 w 9"/>
                <a:gd name="T7" fmla="*/ 8 h 10"/>
                <a:gd name="T8" fmla="*/ 1 w 9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2"/>
                  </a:moveTo>
                  <a:cubicBezTo>
                    <a:pt x="3" y="0"/>
                    <a:pt x="6" y="0"/>
                    <a:pt x="7" y="2"/>
                  </a:cubicBezTo>
                  <a:cubicBezTo>
                    <a:pt x="9" y="4"/>
                    <a:pt x="9" y="7"/>
                    <a:pt x="7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6"/>
                    <a:pt x="0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8488363" y="3392488"/>
              <a:ext cx="101600" cy="101600"/>
            </a:xfrm>
            <a:custGeom>
              <a:avLst/>
              <a:gdLst>
                <a:gd name="T0" fmla="*/ 1 w 9"/>
                <a:gd name="T1" fmla="*/ 3 h 9"/>
                <a:gd name="T2" fmla="*/ 7 w 9"/>
                <a:gd name="T3" fmla="*/ 1 h 9"/>
                <a:gd name="T4" fmla="*/ 8 w 9"/>
                <a:gd name="T5" fmla="*/ 7 h 9"/>
                <a:gd name="T6" fmla="*/ 3 w 9"/>
                <a:gd name="T7" fmla="*/ 8 h 9"/>
                <a:gd name="T8" fmla="*/ 1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3"/>
                  </a:moveTo>
                  <a:cubicBezTo>
                    <a:pt x="2" y="0"/>
                    <a:pt x="4" y="0"/>
                    <a:pt x="7" y="1"/>
                  </a:cubicBezTo>
                  <a:cubicBezTo>
                    <a:pt x="9" y="2"/>
                    <a:pt x="9" y="5"/>
                    <a:pt x="8" y="7"/>
                  </a:cubicBezTo>
                  <a:cubicBezTo>
                    <a:pt x="7" y="9"/>
                    <a:pt x="5" y="9"/>
                    <a:pt x="3" y="8"/>
                  </a:cubicBezTo>
                  <a:cubicBezTo>
                    <a:pt x="0" y="7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8712200" y="3438525"/>
              <a:ext cx="111125" cy="112713"/>
            </a:xfrm>
            <a:custGeom>
              <a:avLst/>
              <a:gdLst>
                <a:gd name="T0" fmla="*/ 1 w 10"/>
                <a:gd name="T1" fmla="*/ 4 h 10"/>
                <a:gd name="T2" fmla="*/ 6 w 10"/>
                <a:gd name="T3" fmla="*/ 1 h 10"/>
                <a:gd name="T4" fmla="*/ 9 w 10"/>
                <a:gd name="T5" fmla="*/ 6 h 10"/>
                <a:gd name="T6" fmla="*/ 4 w 10"/>
                <a:gd name="T7" fmla="*/ 9 h 10"/>
                <a:gd name="T8" fmla="*/ 1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4"/>
                  </a:moveTo>
                  <a:cubicBezTo>
                    <a:pt x="1" y="2"/>
                    <a:pt x="4" y="0"/>
                    <a:pt x="6" y="1"/>
                  </a:cubicBezTo>
                  <a:cubicBezTo>
                    <a:pt x="8" y="1"/>
                    <a:pt x="10" y="3"/>
                    <a:pt x="9" y="6"/>
                  </a:cubicBezTo>
                  <a:cubicBezTo>
                    <a:pt x="9" y="8"/>
                    <a:pt x="7" y="10"/>
                    <a:pt x="4" y="9"/>
                  </a:cubicBezTo>
                  <a:cubicBezTo>
                    <a:pt x="2" y="9"/>
                    <a:pt x="0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8945563" y="3414713"/>
              <a:ext cx="100012" cy="101600"/>
            </a:xfrm>
            <a:custGeom>
              <a:avLst/>
              <a:gdLst>
                <a:gd name="T0" fmla="*/ 1 w 9"/>
                <a:gd name="T1" fmla="*/ 5 h 9"/>
                <a:gd name="T2" fmla="*/ 4 w 9"/>
                <a:gd name="T3" fmla="*/ 0 h 9"/>
                <a:gd name="T4" fmla="*/ 9 w 9"/>
                <a:gd name="T5" fmla="*/ 4 h 9"/>
                <a:gd name="T6" fmla="*/ 5 w 9"/>
                <a:gd name="T7" fmla="*/ 9 h 9"/>
                <a:gd name="T8" fmla="*/ 1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0" y="3"/>
                    <a:pt x="2" y="1"/>
                    <a:pt x="4" y="0"/>
                  </a:cubicBezTo>
                  <a:cubicBezTo>
                    <a:pt x="7" y="0"/>
                    <a:pt x="9" y="2"/>
                    <a:pt x="9" y="4"/>
                  </a:cubicBezTo>
                  <a:cubicBezTo>
                    <a:pt x="9" y="6"/>
                    <a:pt x="8" y="9"/>
                    <a:pt x="5" y="9"/>
                  </a:cubicBezTo>
                  <a:cubicBezTo>
                    <a:pt x="3" y="9"/>
                    <a:pt x="1" y="8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9156700" y="3313113"/>
              <a:ext cx="111125" cy="112713"/>
            </a:xfrm>
            <a:custGeom>
              <a:avLst/>
              <a:gdLst>
                <a:gd name="T0" fmla="*/ 1 w 10"/>
                <a:gd name="T1" fmla="*/ 7 h 10"/>
                <a:gd name="T2" fmla="*/ 3 w 10"/>
                <a:gd name="T3" fmla="*/ 1 h 10"/>
                <a:gd name="T4" fmla="*/ 9 w 10"/>
                <a:gd name="T5" fmla="*/ 3 h 10"/>
                <a:gd name="T6" fmla="*/ 7 w 10"/>
                <a:gd name="T7" fmla="*/ 9 h 10"/>
                <a:gd name="T8" fmla="*/ 1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7"/>
                  </a:move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0" y="5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9334500" y="3155950"/>
              <a:ext cx="100012" cy="112713"/>
            </a:xfrm>
            <a:custGeom>
              <a:avLst/>
              <a:gdLst>
                <a:gd name="T0" fmla="*/ 1 w 9"/>
                <a:gd name="T1" fmla="*/ 8 h 10"/>
                <a:gd name="T2" fmla="*/ 2 w 9"/>
                <a:gd name="T3" fmla="*/ 2 h 10"/>
                <a:gd name="T4" fmla="*/ 8 w 9"/>
                <a:gd name="T5" fmla="*/ 2 h 10"/>
                <a:gd name="T6" fmla="*/ 8 w 9"/>
                <a:gd name="T7" fmla="*/ 8 h 10"/>
                <a:gd name="T8" fmla="*/ 1 w 9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8"/>
                  </a:move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9" y="4"/>
                    <a:pt x="9" y="6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9445625" y="2952750"/>
              <a:ext cx="112712" cy="112713"/>
            </a:xfrm>
            <a:custGeom>
              <a:avLst/>
              <a:gdLst>
                <a:gd name="T0" fmla="*/ 3 w 10"/>
                <a:gd name="T1" fmla="*/ 9 h 10"/>
                <a:gd name="T2" fmla="*/ 1 w 10"/>
                <a:gd name="T3" fmla="*/ 3 h 10"/>
                <a:gd name="T4" fmla="*/ 7 w 10"/>
                <a:gd name="T5" fmla="*/ 1 h 10"/>
                <a:gd name="T6" fmla="*/ 9 w 10"/>
                <a:gd name="T7" fmla="*/ 7 h 10"/>
                <a:gd name="T8" fmla="*/ 3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9"/>
                  </a:move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9502775" y="2725738"/>
              <a:ext cx="100012" cy="101600"/>
            </a:xfrm>
            <a:custGeom>
              <a:avLst/>
              <a:gdLst>
                <a:gd name="T0" fmla="*/ 4 w 9"/>
                <a:gd name="T1" fmla="*/ 9 h 9"/>
                <a:gd name="T2" fmla="*/ 0 w 9"/>
                <a:gd name="T3" fmla="*/ 4 h 9"/>
                <a:gd name="T4" fmla="*/ 5 w 9"/>
                <a:gd name="T5" fmla="*/ 0 h 9"/>
                <a:gd name="T6" fmla="*/ 9 w 9"/>
                <a:gd name="T7" fmla="*/ 5 h 9"/>
                <a:gd name="T8" fmla="*/ 4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9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7" y="1"/>
                    <a:pt x="9" y="3"/>
                    <a:pt x="9" y="5"/>
                  </a:cubicBezTo>
                  <a:cubicBezTo>
                    <a:pt x="8" y="7"/>
                    <a:pt x="6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9480550" y="2489200"/>
              <a:ext cx="100012" cy="101600"/>
            </a:xfrm>
            <a:custGeom>
              <a:avLst/>
              <a:gdLst>
                <a:gd name="T0" fmla="*/ 5 w 9"/>
                <a:gd name="T1" fmla="*/ 9 h 9"/>
                <a:gd name="T2" fmla="*/ 0 w 9"/>
                <a:gd name="T3" fmla="*/ 5 h 9"/>
                <a:gd name="T4" fmla="*/ 3 w 9"/>
                <a:gd name="T5" fmla="*/ 0 h 9"/>
                <a:gd name="T6" fmla="*/ 8 w 9"/>
                <a:gd name="T7" fmla="*/ 4 h 9"/>
                <a:gd name="T8" fmla="*/ 5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9"/>
                  </a:moveTo>
                  <a:cubicBezTo>
                    <a:pt x="2" y="9"/>
                    <a:pt x="0" y="7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9" y="6"/>
                    <a:pt x="7" y="8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9378950" y="2262188"/>
              <a:ext cx="101600" cy="114300"/>
            </a:xfrm>
            <a:custGeom>
              <a:avLst/>
              <a:gdLst>
                <a:gd name="T0" fmla="*/ 6 w 9"/>
                <a:gd name="T1" fmla="*/ 9 h 10"/>
                <a:gd name="T2" fmla="*/ 1 w 9"/>
                <a:gd name="T3" fmla="*/ 7 h 10"/>
                <a:gd name="T4" fmla="*/ 3 w 9"/>
                <a:gd name="T5" fmla="*/ 1 h 10"/>
                <a:gd name="T6" fmla="*/ 8 w 9"/>
                <a:gd name="T7" fmla="*/ 3 h 10"/>
                <a:gd name="T8" fmla="*/ 6 w 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ubicBezTo>
                    <a:pt x="9" y="6"/>
                    <a:pt x="8" y="8"/>
                    <a:pt x="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9223375" y="2093913"/>
              <a:ext cx="100012" cy="112713"/>
            </a:xfrm>
            <a:custGeom>
              <a:avLst/>
              <a:gdLst>
                <a:gd name="T0" fmla="*/ 7 w 9"/>
                <a:gd name="T1" fmla="*/ 8 h 10"/>
                <a:gd name="T2" fmla="*/ 1 w 9"/>
                <a:gd name="T3" fmla="*/ 8 h 10"/>
                <a:gd name="T4" fmla="*/ 1 w 9"/>
                <a:gd name="T5" fmla="*/ 2 h 10"/>
                <a:gd name="T6" fmla="*/ 8 w 9"/>
                <a:gd name="T7" fmla="*/ 2 h 10"/>
                <a:gd name="T8" fmla="*/ 7 w 9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7" y="8"/>
                  </a:moveTo>
                  <a:cubicBezTo>
                    <a:pt x="6" y="10"/>
                    <a:pt x="3" y="9"/>
                    <a:pt x="1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9" y="4"/>
                    <a:pt x="9" y="6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9012238" y="1968500"/>
              <a:ext cx="111125" cy="114300"/>
            </a:xfrm>
            <a:custGeom>
              <a:avLst/>
              <a:gdLst>
                <a:gd name="T0" fmla="*/ 9 w 10"/>
                <a:gd name="T1" fmla="*/ 7 h 10"/>
                <a:gd name="T2" fmla="*/ 3 w 10"/>
                <a:gd name="T3" fmla="*/ 9 h 10"/>
                <a:gd name="T4" fmla="*/ 1 w 10"/>
                <a:gd name="T5" fmla="*/ 3 h 10"/>
                <a:gd name="T6" fmla="*/ 7 w 10"/>
                <a:gd name="T7" fmla="*/ 2 h 10"/>
                <a:gd name="T8" fmla="*/ 9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7"/>
                  </a:move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ubicBezTo>
                    <a:pt x="3" y="1"/>
                    <a:pt x="5" y="0"/>
                    <a:pt x="7" y="2"/>
                  </a:cubicBezTo>
                  <a:cubicBezTo>
                    <a:pt x="9" y="3"/>
                    <a:pt x="10" y="5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6975475" y="1981200"/>
              <a:ext cx="100012" cy="101600"/>
            </a:xfrm>
            <a:custGeom>
              <a:avLst/>
              <a:gdLst>
                <a:gd name="T0" fmla="*/ 9 w 9"/>
                <a:gd name="T1" fmla="*/ 5 h 9"/>
                <a:gd name="T2" fmla="*/ 4 w 9"/>
                <a:gd name="T3" fmla="*/ 8 h 9"/>
                <a:gd name="T4" fmla="*/ 0 w 9"/>
                <a:gd name="T5" fmla="*/ 4 h 9"/>
                <a:gd name="T6" fmla="*/ 5 w 9"/>
                <a:gd name="T7" fmla="*/ 0 h 9"/>
                <a:gd name="T8" fmla="*/ 9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5"/>
                  </a:moveTo>
                  <a:cubicBezTo>
                    <a:pt x="8" y="7"/>
                    <a:pt x="6" y="9"/>
                    <a:pt x="4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8" y="0"/>
                    <a:pt x="9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6740525" y="2003425"/>
              <a:ext cx="101600" cy="101600"/>
            </a:xfrm>
            <a:custGeom>
              <a:avLst/>
              <a:gdLst>
                <a:gd name="T0" fmla="*/ 9 w 9"/>
                <a:gd name="T1" fmla="*/ 4 h 9"/>
                <a:gd name="T2" fmla="*/ 5 w 9"/>
                <a:gd name="T3" fmla="*/ 9 h 9"/>
                <a:gd name="T4" fmla="*/ 0 w 9"/>
                <a:gd name="T5" fmla="*/ 5 h 9"/>
                <a:gd name="T6" fmla="*/ 4 w 9"/>
                <a:gd name="T7" fmla="*/ 0 h 9"/>
                <a:gd name="T8" fmla="*/ 9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4"/>
                  </a:moveTo>
                  <a:cubicBezTo>
                    <a:pt x="9" y="6"/>
                    <a:pt x="8" y="8"/>
                    <a:pt x="5" y="9"/>
                  </a:cubicBezTo>
                  <a:cubicBezTo>
                    <a:pt x="3" y="9"/>
                    <a:pt x="1" y="7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ubicBezTo>
                    <a:pt x="6" y="0"/>
                    <a:pt x="9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6529388" y="2093913"/>
              <a:ext cx="100012" cy="112713"/>
            </a:xfrm>
            <a:custGeom>
              <a:avLst/>
              <a:gdLst>
                <a:gd name="T0" fmla="*/ 8 w 9"/>
                <a:gd name="T1" fmla="*/ 3 h 10"/>
                <a:gd name="T2" fmla="*/ 6 w 9"/>
                <a:gd name="T3" fmla="*/ 9 h 10"/>
                <a:gd name="T4" fmla="*/ 1 w 9"/>
                <a:gd name="T5" fmla="*/ 7 h 10"/>
                <a:gd name="T6" fmla="*/ 3 w 9"/>
                <a:gd name="T7" fmla="*/ 1 h 10"/>
                <a:gd name="T8" fmla="*/ 8 w 9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8" y="3"/>
                  </a:moveTo>
                  <a:cubicBezTo>
                    <a:pt x="9" y="5"/>
                    <a:pt x="9" y="8"/>
                    <a:pt x="6" y="9"/>
                  </a:cubicBezTo>
                  <a:cubicBezTo>
                    <a:pt x="4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6351588" y="2251075"/>
              <a:ext cx="111125" cy="114300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7"/>
                    <a:pt x="8" y="8"/>
                  </a:cubicBezTo>
                  <a:cubicBezTo>
                    <a:pt x="6" y="10"/>
                    <a:pt x="4" y="10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4" y="0"/>
                    <a:pt x="6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6240463" y="2454275"/>
              <a:ext cx="100012" cy="114300"/>
            </a:xfrm>
            <a:custGeom>
              <a:avLst/>
              <a:gdLst>
                <a:gd name="T0" fmla="*/ 7 w 9"/>
                <a:gd name="T1" fmla="*/ 2 h 10"/>
                <a:gd name="T2" fmla="*/ 8 w 9"/>
                <a:gd name="T3" fmla="*/ 7 h 10"/>
                <a:gd name="T4" fmla="*/ 3 w 9"/>
                <a:gd name="T5" fmla="*/ 9 h 10"/>
                <a:gd name="T6" fmla="*/ 1 w 9"/>
                <a:gd name="T7" fmla="*/ 3 h 10"/>
                <a:gd name="T8" fmla="*/ 7 w 9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7" y="2"/>
                  </a:moveTo>
                  <a:cubicBezTo>
                    <a:pt x="9" y="3"/>
                    <a:pt x="9" y="5"/>
                    <a:pt x="8" y="7"/>
                  </a:cubicBezTo>
                  <a:cubicBezTo>
                    <a:pt x="7" y="9"/>
                    <a:pt x="5" y="10"/>
                    <a:pt x="3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6196013" y="2692400"/>
              <a:ext cx="100012" cy="112713"/>
            </a:xfrm>
            <a:custGeom>
              <a:avLst/>
              <a:gdLst>
                <a:gd name="T0" fmla="*/ 5 w 9"/>
                <a:gd name="T1" fmla="*/ 1 h 10"/>
                <a:gd name="T2" fmla="*/ 8 w 9"/>
                <a:gd name="T3" fmla="*/ 6 h 10"/>
                <a:gd name="T4" fmla="*/ 3 w 9"/>
                <a:gd name="T5" fmla="*/ 9 h 10"/>
                <a:gd name="T6" fmla="*/ 0 w 9"/>
                <a:gd name="T7" fmla="*/ 4 h 10"/>
                <a:gd name="T8" fmla="*/ 5 w 9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"/>
                  </a:moveTo>
                  <a:cubicBezTo>
                    <a:pt x="7" y="1"/>
                    <a:pt x="9" y="3"/>
                    <a:pt x="8" y="6"/>
                  </a:cubicBezTo>
                  <a:cubicBezTo>
                    <a:pt x="8" y="8"/>
                    <a:pt x="6" y="10"/>
                    <a:pt x="3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2"/>
                    <a:pt x="3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6218238" y="2928938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9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8" y="2"/>
                    <a:pt x="9" y="4"/>
                  </a:cubicBezTo>
                  <a:cubicBezTo>
                    <a:pt x="9" y="6"/>
                    <a:pt x="7" y="9"/>
                    <a:pt x="5" y="9"/>
                  </a:cubicBezTo>
                  <a:cubicBezTo>
                    <a:pt x="3" y="9"/>
                    <a:pt x="1" y="8"/>
                    <a:pt x="0" y="5"/>
                  </a:cubicBezTo>
                  <a:cubicBezTo>
                    <a:pt x="0" y="3"/>
                    <a:pt x="2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6307138" y="3144838"/>
              <a:ext cx="111125" cy="112713"/>
            </a:xfrm>
            <a:custGeom>
              <a:avLst/>
              <a:gdLst>
                <a:gd name="T0" fmla="*/ 3 w 10"/>
                <a:gd name="T1" fmla="*/ 1 h 10"/>
                <a:gd name="T2" fmla="*/ 9 w 10"/>
                <a:gd name="T3" fmla="*/ 3 h 10"/>
                <a:gd name="T4" fmla="*/ 7 w 10"/>
                <a:gd name="T5" fmla="*/ 9 h 10"/>
                <a:gd name="T6" fmla="*/ 1 w 10"/>
                <a:gd name="T7" fmla="*/ 7 h 10"/>
                <a:gd name="T8" fmla="*/ 3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1"/>
                  </a:moveTo>
                  <a:cubicBezTo>
                    <a:pt x="5" y="0"/>
                    <a:pt x="8" y="1"/>
                    <a:pt x="9" y="3"/>
                  </a:cubicBezTo>
                  <a:cubicBezTo>
                    <a:pt x="10" y="5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1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6462713" y="3324225"/>
              <a:ext cx="111125" cy="101600"/>
            </a:xfrm>
            <a:custGeom>
              <a:avLst/>
              <a:gdLst>
                <a:gd name="T0" fmla="*/ 2 w 10"/>
                <a:gd name="T1" fmla="*/ 1 h 9"/>
                <a:gd name="T2" fmla="*/ 8 w 10"/>
                <a:gd name="T3" fmla="*/ 1 h 9"/>
                <a:gd name="T4" fmla="*/ 8 w 10"/>
                <a:gd name="T5" fmla="*/ 7 h 9"/>
                <a:gd name="T6" fmla="*/ 2 w 10"/>
                <a:gd name="T7" fmla="*/ 7 h 9"/>
                <a:gd name="T8" fmla="*/ 2 w 10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2" y="1"/>
                  </a:moveTo>
                  <a:cubicBezTo>
                    <a:pt x="4" y="0"/>
                    <a:pt x="7" y="0"/>
                    <a:pt x="8" y="1"/>
                  </a:cubicBezTo>
                  <a:cubicBezTo>
                    <a:pt x="10" y="3"/>
                    <a:pt x="10" y="6"/>
                    <a:pt x="8" y="7"/>
                  </a:cubicBezTo>
                  <a:cubicBezTo>
                    <a:pt x="6" y="9"/>
                    <a:pt x="4" y="9"/>
                    <a:pt x="2" y="7"/>
                  </a:cubicBezTo>
                  <a:cubicBezTo>
                    <a:pt x="0" y="6"/>
                    <a:pt x="0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6662738" y="3438525"/>
              <a:ext cx="112712" cy="112713"/>
            </a:xfrm>
            <a:custGeom>
              <a:avLst/>
              <a:gdLst>
                <a:gd name="T0" fmla="*/ 2 w 10"/>
                <a:gd name="T1" fmla="*/ 3 h 10"/>
                <a:gd name="T2" fmla="*/ 7 w 10"/>
                <a:gd name="T3" fmla="*/ 1 h 10"/>
                <a:gd name="T4" fmla="*/ 9 w 10"/>
                <a:gd name="T5" fmla="*/ 7 h 10"/>
                <a:gd name="T6" fmla="*/ 3 w 10"/>
                <a:gd name="T7" fmla="*/ 9 h 10"/>
                <a:gd name="T8" fmla="*/ 2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3"/>
                  </a:moveTo>
                  <a:cubicBezTo>
                    <a:pt x="3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6897688" y="3482975"/>
              <a:ext cx="100012" cy="112713"/>
            </a:xfrm>
            <a:custGeom>
              <a:avLst/>
              <a:gdLst>
                <a:gd name="T0" fmla="*/ 1 w 9"/>
                <a:gd name="T1" fmla="*/ 4 h 10"/>
                <a:gd name="T2" fmla="*/ 6 w 9"/>
                <a:gd name="T3" fmla="*/ 1 h 10"/>
                <a:gd name="T4" fmla="*/ 9 w 9"/>
                <a:gd name="T5" fmla="*/ 6 h 10"/>
                <a:gd name="T6" fmla="*/ 4 w 9"/>
                <a:gd name="T7" fmla="*/ 9 h 10"/>
                <a:gd name="T8" fmla="*/ 1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1" y="4"/>
                  </a:moveTo>
                  <a:cubicBezTo>
                    <a:pt x="1" y="2"/>
                    <a:pt x="3" y="0"/>
                    <a:pt x="6" y="1"/>
                  </a:cubicBezTo>
                  <a:cubicBezTo>
                    <a:pt x="8" y="1"/>
                    <a:pt x="9" y="4"/>
                    <a:pt x="9" y="6"/>
                  </a:cubicBezTo>
                  <a:cubicBezTo>
                    <a:pt x="9" y="8"/>
                    <a:pt x="6" y="10"/>
                    <a:pt x="4" y="9"/>
                  </a:cubicBezTo>
                  <a:cubicBezTo>
                    <a:pt x="2" y="9"/>
                    <a:pt x="0" y="7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7131050" y="3460750"/>
              <a:ext cx="100012" cy="101600"/>
            </a:xfrm>
            <a:custGeom>
              <a:avLst/>
              <a:gdLst>
                <a:gd name="T0" fmla="*/ 0 w 9"/>
                <a:gd name="T1" fmla="*/ 5 h 9"/>
                <a:gd name="T2" fmla="*/ 4 w 9"/>
                <a:gd name="T3" fmla="*/ 1 h 9"/>
                <a:gd name="T4" fmla="*/ 9 w 9"/>
                <a:gd name="T5" fmla="*/ 4 h 9"/>
                <a:gd name="T6" fmla="*/ 5 w 9"/>
                <a:gd name="T7" fmla="*/ 9 h 9"/>
                <a:gd name="T8" fmla="*/ 0 w 9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9" y="2"/>
                    <a:pt x="9" y="4"/>
                  </a:cubicBezTo>
                  <a:cubicBezTo>
                    <a:pt x="9" y="7"/>
                    <a:pt x="8" y="9"/>
                    <a:pt x="5" y="9"/>
                  </a:cubicBezTo>
                  <a:cubicBezTo>
                    <a:pt x="3" y="9"/>
                    <a:pt x="1" y="8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7342188" y="3359150"/>
              <a:ext cx="111125" cy="112713"/>
            </a:xfrm>
            <a:custGeom>
              <a:avLst/>
              <a:gdLst>
                <a:gd name="T0" fmla="*/ 1 w 10"/>
                <a:gd name="T1" fmla="*/ 7 h 10"/>
                <a:gd name="T2" fmla="*/ 3 w 10"/>
                <a:gd name="T3" fmla="*/ 1 h 10"/>
                <a:gd name="T4" fmla="*/ 9 w 10"/>
                <a:gd name="T5" fmla="*/ 3 h 10"/>
                <a:gd name="T6" fmla="*/ 7 w 10"/>
                <a:gd name="T7" fmla="*/ 9 h 10"/>
                <a:gd name="T8" fmla="*/ 1 w 10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7"/>
                  </a:move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0" y="6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7519988" y="3211513"/>
              <a:ext cx="100012" cy="101600"/>
            </a:xfrm>
            <a:custGeom>
              <a:avLst/>
              <a:gdLst>
                <a:gd name="T0" fmla="*/ 1 w 9"/>
                <a:gd name="T1" fmla="*/ 7 h 9"/>
                <a:gd name="T2" fmla="*/ 1 w 9"/>
                <a:gd name="T3" fmla="*/ 1 h 9"/>
                <a:gd name="T4" fmla="*/ 7 w 9"/>
                <a:gd name="T5" fmla="*/ 1 h 9"/>
                <a:gd name="T6" fmla="*/ 7 w 9"/>
                <a:gd name="T7" fmla="*/ 7 h 9"/>
                <a:gd name="T8" fmla="*/ 1 w 9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1" y="7"/>
                  </a:move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3"/>
                    <a:pt x="9" y="6"/>
                    <a:pt x="7" y="7"/>
                  </a:cubicBezTo>
                  <a:cubicBezTo>
                    <a:pt x="6" y="9"/>
                    <a:pt x="3" y="9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7631113" y="2997200"/>
              <a:ext cx="112712" cy="112713"/>
            </a:xfrm>
            <a:custGeom>
              <a:avLst/>
              <a:gdLst>
                <a:gd name="T0" fmla="*/ 3 w 10"/>
                <a:gd name="T1" fmla="*/ 9 h 10"/>
                <a:gd name="T2" fmla="*/ 1 w 10"/>
                <a:gd name="T3" fmla="*/ 3 h 10"/>
                <a:gd name="T4" fmla="*/ 7 w 10"/>
                <a:gd name="T5" fmla="*/ 1 h 10"/>
                <a:gd name="T6" fmla="*/ 9 w 10"/>
                <a:gd name="T7" fmla="*/ 7 h 10"/>
                <a:gd name="T8" fmla="*/ 3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9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9" y="2"/>
                    <a:pt x="10" y="5"/>
                    <a:pt x="9" y="7"/>
                  </a:cubicBezTo>
                  <a:cubicBezTo>
                    <a:pt x="7" y="9"/>
                    <a:pt x="5" y="10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5160963" y="1879600"/>
              <a:ext cx="100012" cy="101600"/>
            </a:xfrm>
            <a:custGeom>
              <a:avLst/>
              <a:gdLst>
                <a:gd name="T0" fmla="*/ 8 w 9"/>
                <a:gd name="T1" fmla="*/ 6 h 9"/>
                <a:gd name="T2" fmla="*/ 4 w 9"/>
                <a:gd name="T3" fmla="*/ 9 h 9"/>
                <a:gd name="T4" fmla="*/ 0 w 9"/>
                <a:gd name="T5" fmla="*/ 4 h 9"/>
                <a:gd name="T6" fmla="*/ 5 w 9"/>
                <a:gd name="T7" fmla="*/ 1 h 9"/>
                <a:gd name="T8" fmla="*/ 8 w 9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6"/>
                  </a:moveTo>
                  <a:cubicBezTo>
                    <a:pt x="8" y="8"/>
                    <a:pt x="6" y="9"/>
                    <a:pt x="4" y="9"/>
                  </a:cubicBezTo>
                  <a:cubicBezTo>
                    <a:pt x="1" y="9"/>
                    <a:pt x="0" y="6"/>
                    <a:pt x="0" y="4"/>
                  </a:cubicBezTo>
                  <a:cubicBezTo>
                    <a:pt x="0" y="2"/>
                    <a:pt x="3" y="0"/>
                    <a:pt x="5" y="1"/>
                  </a:cubicBezTo>
                  <a:cubicBezTo>
                    <a:pt x="7" y="1"/>
                    <a:pt x="9" y="3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4926013" y="1901825"/>
              <a:ext cx="101600" cy="112713"/>
            </a:xfrm>
            <a:custGeom>
              <a:avLst/>
              <a:gdLst>
                <a:gd name="T0" fmla="*/ 9 w 9"/>
                <a:gd name="T1" fmla="*/ 4 h 10"/>
                <a:gd name="T2" fmla="*/ 5 w 9"/>
                <a:gd name="T3" fmla="*/ 9 h 10"/>
                <a:gd name="T4" fmla="*/ 0 w 9"/>
                <a:gd name="T5" fmla="*/ 6 h 10"/>
                <a:gd name="T6" fmla="*/ 4 w 9"/>
                <a:gd name="T7" fmla="*/ 1 h 10"/>
                <a:gd name="T8" fmla="*/ 9 w 9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3" y="10"/>
                    <a:pt x="1" y="8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" y="0"/>
                    <a:pt x="8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4703763" y="2003425"/>
              <a:ext cx="111125" cy="112713"/>
            </a:xfrm>
            <a:custGeom>
              <a:avLst/>
              <a:gdLst>
                <a:gd name="T0" fmla="*/ 9 w 10"/>
                <a:gd name="T1" fmla="*/ 3 h 10"/>
                <a:gd name="T2" fmla="*/ 7 w 10"/>
                <a:gd name="T3" fmla="*/ 8 h 10"/>
                <a:gd name="T4" fmla="*/ 1 w 10"/>
                <a:gd name="T5" fmla="*/ 6 h 10"/>
                <a:gd name="T6" fmla="*/ 3 w 10"/>
                <a:gd name="T7" fmla="*/ 1 h 10"/>
                <a:gd name="T8" fmla="*/ 9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3"/>
                  </a:moveTo>
                  <a:cubicBezTo>
                    <a:pt x="10" y="5"/>
                    <a:pt x="9" y="7"/>
                    <a:pt x="7" y="8"/>
                  </a:cubicBezTo>
                  <a:cubicBezTo>
                    <a:pt x="5" y="10"/>
                    <a:pt x="2" y="9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6" y="0"/>
                    <a:pt x="8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4537075" y="2160588"/>
              <a:ext cx="100012" cy="101600"/>
            </a:xfrm>
            <a:custGeom>
              <a:avLst/>
              <a:gdLst>
                <a:gd name="T0" fmla="*/ 8 w 9"/>
                <a:gd name="T1" fmla="*/ 2 h 9"/>
                <a:gd name="T2" fmla="*/ 8 w 9"/>
                <a:gd name="T3" fmla="*/ 8 h 9"/>
                <a:gd name="T4" fmla="*/ 2 w 9"/>
                <a:gd name="T5" fmla="*/ 8 h 9"/>
                <a:gd name="T6" fmla="*/ 2 w 9"/>
                <a:gd name="T7" fmla="*/ 2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3"/>
                    <a:pt x="9" y="6"/>
                    <a:pt x="8" y="8"/>
                  </a:cubicBezTo>
                  <a:cubicBezTo>
                    <a:pt x="6" y="9"/>
                    <a:pt x="3" y="9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4414838" y="2365375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9 h 10"/>
                <a:gd name="T6" fmla="*/ 2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2" y="3"/>
                  </a:cubicBezTo>
                  <a:cubicBezTo>
                    <a:pt x="3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4370388" y="2601913"/>
              <a:ext cx="111125" cy="101600"/>
            </a:xfrm>
            <a:custGeom>
              <a:avLst/>
              <a:gdLst>
                <a:gd name="T0" fmla="*/ 6 w 10"/>
                <a:gd name="T1" fmla="*/ 0 h 9"/>
                <a:gd name="T2" fmla="*/ 9 w 10"/>
                <a:gd name="T3" fmla="*/ 5 h 9"/>
                <a:gd name="T4" fmla="*/ 4 w 10"/>
                <a:gd name="T5" fmla="*/ 9 h 9"/>
                <a:gd name="T6" fmla="*/ 1 w 10"/>
                <a:gd name="T7" fmla="*/ 4 h 9"/>
                <a:gd name="T8" fmla="*/ 6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cubicBezTo>
                    <a:pt x="8" y="1"/>
                    <a:pt x="10" y="3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4403725" y="2838450"/>
              <a:ext cx="100012" cy="101600"/>
            </a:xfrm>
            <a:custGeom>
              <a:avLst/>
              <a:gdLst>
                <a:gd name="T0" fmla="*/ 4 w 9"/>
                <a:gd name="T1" fmla="*/ 0 h 9"/>
                <a:gd name="T2" fmla="*/ 9 w 9"/>
                <a:gd name="T3" fmla="*/ 4 h 9"/>
                <a:gd name="T4" fmla="*/ 5 w 9"/>
                <a:gd name="T5" fmla="*/ 8 h 9"/>
                <a:gd name="T6" fmla="*/ 0 w 9"/>
                <a:gd name="T7" fmla="*/ 5 h 9"/>
                <a:gd name="T8" fmla="*/ 4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6" y="0"/>
                    <a:pt x="8" y="1"/>
                    <a:pt x="9" y="4"/>
                  </a:cubicBezTo>
                  <a:cubicBezTo>
                    <a:pt x="9" y="6"/>
                    <a:pt x="7" y="8"/>
                    <a:pt x="5" y="8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1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4492625" y="3043238"/>
              <a:ext cx="111125" cy="112713"/>
            </a:xfrm>
            <a:custGeom>
              <a:avLst/>
              <a:gdLst>
                <a:gd name="T0" fmla="*/ 3 w 10"/>
                <a:gd name="T1" fmla="*/ 2 h 10"/>
                <a:gd name="T2" fmla="*/ 9 w 10"/>
                <a:gd name="T3" fmla="*/ 4 h 10"/>
                <a:gd name="T4" fmla="*/ 7 w 10"/>
                <a:gd name="T5" fmla="*/ 9 h 10"/>
                <a:gd name="T6" fmla="*/ 1 w 10"/>
                <a:gd name="T7" fmla="*/ 7 h 10"/>
                <a:gd name="T8" fmla="*/ 3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3" y="2"/>
                  </a:moveTo>
                  <a:cubicBezTo>
                    <a:pt x="5" y="0"/>
                    <a:pt x="8" y="1"/>
                    <a:pt x="9" y="4"/>
                  </a:cubicBezTo>
                  <a:cubicBezTo>
                    <a:pt x="10" y="6"/>
                    <a:pt x="9" y="8"/>
                    <a:pt x="7" y="9"/>
                  </a:cubicBezTo>
                  <a:cubicBezTo>
                    <a:pt x="5" y="10"/>
                    <a:pt x="2" y="9"/>
                    <a:pt x="1" y="7"/>
                  </a:cubicBezTo>
                  <a:cubicBezTo>
                    <a:pt x="0" y="5"/>
                    <a:pt x="1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4648200" y="3222625"/>
              <a:ext cx="111125" cy="114300"/>
            </a:xfrm>
            <a:custGeom>
              <a:avLst/>
              <a:gdLst>
                <a:gd name="T0" fmla="*/ 2 w 10"/>
                <a:gd name="T1" fmla="*/ 2 h 10"/>
                <a:gd name="T2" fmla="*/ 8 w 10"/>
                <a:gd name="T3" fmla="*/ 2 h 10"/>
                <a:gd name="T4" fmla="*/ 8 w 10"/>
                <a:gd name="T5" fmla="*/ 8 h 10"/>
                <a:gd name="T6" fmla="*/ 2 w 10"/>
                <a:gd name="T7" fmla="*/ 8 h 10"/>
                <a:gd name="T8" fmla="*/ 2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2" y="2"/>
                  </a:moveTo>
                  <a:cubicBezTo>
                    <a:pt x="4" y="0"/>
                    <a:pt x="6" y="0"/>
                    <a:pt x="8" y="2"/>
                  </a:cubicBezTo>
                  <a:cubicBezTo>
                    <a:pt x="10" y="4"/>
                    <a:pt x="10" y="6"/>
                    <a:pt x="8" y="8"/>
                  </a:cubicBezTo>
                  <a:cubicBezTo>
                    <a:pt x="6" y="10"/>
                    <a:pt x="3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4848225" y="3336925"/>
              <a:ext cx="111125" cy="112713"/>
            </a:xfrm>
            <a:custGeom>
              <a:avLst/>
              <a:gdLst>
                <a:gd name="T0" fmla="*/ 1 w 10"/>
                <a:gd name="T1" fmla="*/ 3 h 10"/>
                <a:gd name="T2" fmla="*/ 7 w 10"/>
                <a:gd name="T3" fmla="*/ 2 h 10"/>
                <a:gd name="T4" fmla="*/ 9 w 10"/>
                <a:gd name="T5" fmla="*/ 7 h 10"/>
                <a:gd name="T6" fmla="*/ 3 w 10"/>
                <a:gd name="T7" fmla="*/ 9 h 10"/>
                <a:gd name="T8" fmla="*/ 1 w 10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" y="3"/>
                  </a:moveTo>
                  <a:cubicBezTo>
                    <a:pt x="2" y="1"/>
                    <a:pt x="5" y="0"/>
                    <a:pt x="7" y="2"/>
                  </a:cubicBezTo>
                  <a:cubicBezTo>
                    <a:pt x="9" y="3"/>
                    <a:pt x="10" y="5"/>
                    <a:pt x="9" y="7"/>
                  </a:cubicBezTo>
                  <a:cubicBezTo>
                    <a:pt x="8" y="9"/>
                    <a:pt x="5" y="10"/>
                    <a:pt x="3" y="9"/>
                  </a:cubicBezTo>
                  <a:cubicBezTo>
                    <a:pt x="1" y="8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5083175" y="3392488"/>
              <a:ext cx="100012" cy="101600"/>
            </a:xfrm>
            <a:custGeom>
              <a:avLst/>
              <a:gdLst>
                <a:gd name="T0" fmla="*/ 0 w 9"/>
                <a:gd name="T1" fmla="*/ 4 h 9"/>
                <a:gd name="T2" fmla="*/ 5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4"/>
                  </a:moveTo>
                  <a:cubicBezTo>
                    <a:pt x="1" y="2"/>
                    <a:pt x="3" y="0"/>
                    <a:pt x="5" y="0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8" y="8"/>
                    <a:pt x="6" y="9"/>
                    <a:pt x="4" y="9"/>
                  </a:cubicBezTo>
                  <a:cubicBezTo>
                    <a:pt x="2" y="8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3335338" y="1833562"/>
              <a:ext cx="111125" cy="101600"/>
            </a:xfrm>
            <a:custGeom>
              <a:avLst/>
              <a:gdLst>
                <a:gd name="T0" fmla="*/ 9 w 10"/>
                <a:gd name="T1" fmla="*/ 5 h 9"/>
                <a:gd name="T2" fmla="*/ 4 w 10"/>
                <a:gd name="T3" fmla="*/ 9 h 9"/>
                <a:gd name="T4" fmla="*/ 1 w 10"/>
                <a:gd name="T5" fmla="*/ 4 h 9"/>
                <a:gd name="T6" fmla="*/ 6 w 10"/>
                <a:gd name="T7" fmla="*/ 0 h 9"/>
                <a:gd name="T8" fmla="*/ 9 w 10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5"/>
                  </a:moveTo>
                  <a:cubicBezTo>
                    <a:pt x="9" y="8"/>
                    <a:pt x="7" y="9"/>
                    <a:pt x="4" y="9"/>
                  </a:cubicBezTo>
                  <a:cubicBezTo>
                    <a:pt x="2" y="8"/>
                    <a:pt x="0" y="6"/>
                    <a:pt x="1" y="4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8" y="1"/>
                    <a:pt x="10" y="3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3111500" y="1855788"/>
              <a:ext cx="101600" cy="101600"/>
            </a:xfrm>
            <a:custGeom>
              <a:avLst/>
              <a:gdLst>
                <a:gd name="T0" fmla="*/ 8 w 9"/>
                <a:gd name="T1" fmla="*/ 4 h 9"/>
                <a:gd name="T2" fmla="*/ 5 w 9"/>
                <a:gd name="T3" fmla="*/ 9 h 9"/>
                <a:gd name="T4" fmla="*/ 0 w 9"/>
                <a:gd name="T5" fmla="*/ 5 h 9"/>
                <a:gd name="T6" fmla="*/ 4 w 9"/>
                <a:gd name="T7" fmla="*/ 1 h 9"/>
                <a:gd name="T8" fmla="*/ 8 w 9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4"/>
                  </a:moveTo>
                  <a:cubicBezTo>
                    <a:pt x="9" y="7"/>
                    <a:pt x="7" y="9"/>
                    <a:pt x="5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3"/>
                    <a:pt x="1" y="1"/>
                    <a:pt x="4" y="1"/>
                  </a:cubicBezTo>
                  <a:cubicBezTo>
                    <a:pt x="6" y="0"/>
                    <a:pt x="8" y="2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2889250" y="1957388"/>
              <a:ext cx="111125" cy="101600"/>
            </a:xfrm>
            <a:custGeom>
              <a:avLst/>
              <a:gdLst>
                <a:gd name="T0" fmla="*/ 9 w 10"/>
                <a:gd name="T1" fmla="*/ 3 h 9"/>
                <a:gd name="T2" fmla="*/ 7 w 10"/>
                <a:gd name="T3" fmla="*/ 8 h 9"/>
                <a:gd name="T4" fmla="*/ 1 w 10"/>
                <a:gd name="T5" fmla="*/ 6 h 9"/>
                <a:gd name="T6" fmla="*/ 3 w 10"/>
                <a:gd name="T7" fmla="*/ 1 h 9"/>
                <a:gd name="T8" fmla="*/ 9 w 10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5"/>
                    <a:pt x="9" y="7"/>
                    <a:pt x="7" y="8"/>
                  </a:cubicBezTo>
                  <a:cubicBezTo>
                    <a:pt x="5" y="9"/>
                    <a:pt x="2" y="8"/>
                    <a:pt x="1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8" y="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2722563" y="2116138"/>
              <a:ext cx="100012" cy="101600"/>
            </a:xfrm>
            <a:custGeom>
              <a:avLst/>
              <a:gdLst>
                <a:gd name="T0" fmla="*/ 8 w 9"/>
                <a:gd name="T1" fmla="*/ 2 h 9"/>
                <a:gd name="T2" fmla="*/ 8 w 9"/>
                <a:gd name="T3" fmla="*/ 8 h 9"/>
                <a:gd name="T4" fmla="*/ 1 w 9"/>
                <a:gd name="T5" fmla="*/ 7 h 9"/>
                <a:gd name="T6" fmla="*/ 2 w 9"/>
                <a:gd name="T7" fmla="*/ 1 h 9"/>
                <a:gd name="T8" fmla="*/ 8 w 9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8" y="2"/>
                  </a:moveTo>
                  <a:cubicBezTo>
                    <a:pt x="9" y="3"/>
                    <a:pt x="9" y="6"/>
                    <a:pt x="8" y="8"/>
                  </a:cubicBezTo>
                  <a:cubicBezTo>
                    <a:pt x="6" y="9"/>
                    <a:pt x="3" y="9"/>
                    <a:pt x="1" y="7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3" y="0"/>
                    <a:pt x="6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2600325" y="2319338"/>
              <a:ext cx="111125" cy="112713"/>
            </a:xfrm>
            <a:custGeom>
              <a:avLst/>
              <a:gdLst>
                <a:gd name="T0" fmla="*/ 7 w 10"/>
                <a:gd name="T1" fmla="*/ 1 h 10"/>
                <a:gd name="T2" fmla="*/ 9 w 10"/>
                <a:gd name="T3" fmla="*/ 7 h 10"/>
                <a:gd name="T4" fmla="*/ 3 w 10"/>
                <a:gd name="T5" fmla="*/ 8 h 10"/>
                <a:gd name="T6" fmla="*/ 1 w 10"/>
                <a:gd name="T7" fmla="*/ 3 h 10"/>
                <a:gd name="T8" fmla="*/ 7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9" y="2"/>
                    <a:pt x="10" y="5"/>
                    <a:pt x="9" y="7"/>
                  </a:cubicBezTo>
                  <a:cubicBezTo>
                    <a:pt x="8" y="9"/>
                    <a:pt x="5" y="10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2555876" y="2555875"/>
              <a:ext cx="100012" cy="103188"/>
            </a:xfrm>
            <a:custGeom>
              <a:avLst/>
              <a:gdLst>
                <a:gd name="T0" fmla="*/ 6 w 9"/>
                <a:gd name="T1" fmla="*/ 0 h 9"/>
                <a:gd name="T2" fmla="*/ 9 w 9"/>
                <a:gd name="T3" fmla="*/ 5 h 9"/>
                <a:gd name="T4" fmla="*/ 4 w 9"/>
                <a:gd name="T5" fmla="*/ 8 h 9"/>
                <a:gd name="T6" fmla="*/ 1 w 9"/>
                <a:gd name="T7" fmla="*/ 3 h 9"/>
                <a:gd name="T8" fmla="*/ 6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8" y="0"/>
                    <a:pt x="9" y="3"/>
                    <a:pt x="9" y="5"/>
                  </a:cubicBezTo>
                  <a:cubicBezTo>
                    <a:pt x="9" y="7"/>
                    <a:pt x="6" y="9"/>
                    <a:pt x="4" y="8"/>
                  </a:cubicBezTo>
                  <a:cubicBezTo>
                    <a:pt x="2" y="8"/>
                    <a:pt x="0" y="6"/>
                    <a:pt x="1" y="3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3111500" y="2522538"/>
              <a:ext cx="101600" cy="180975"/>
            </a:xfrm>
            <a:custGeom>
              <a:avLst/>
              <a:gdLst>
                <a:gd name="T0" fmla="*/ 0 w 9"/>
                <a:gd name="T1" fmla="*/ 16 h 16"/>
                <a:gd name="T2" fmla="*/ 0 w 9"/>
                <a:gd name="T3" fmla="*/ 14 h 16"/>
                <a:gd name="T4" fmla="*/ 1 w 9"/>
                <a:gd name="T5" fmla="*/ 13 h 16"/>
                <a:gd name="T6" fmla="*/ 7 w 9"/>
                <a:gd name="T7" fmla="*/ 5 h 16"/>
                <a:gd name="T8" fmla="*/ 4 w 9"/>
                <a:gd name="T9" fmla="*/ 2 h 16"/>
                <a:gd name="T10" fmla="*/ 1 w 9"/>
                <a:gd name="T11" fmla="*/ 3 h 16"/>
                <a:gd name="T12" fmla="*/ 0 w 9"/>
                <a:gd name="T13" fmla="*/ 2 h 16"/>
                <a:gd name="T14" fmla="*/ 4 w 9"/>
                <a:gd name="T15" fmla="*/ 0 h 16"/>
                <a:gd name="T16" fmla="*/ 9 w 9"/>
                <a:gd name="T17" fmla="*/ 5 h 16"/>
                <a:gd name="T18" fmla="*/ 4 w 9"/>
                <a:gd name="T19" fmla="*/ 13 h 16"/>
                <a:gd name="T20" fmla="*/ 3 w 9"/>
                <a:gd name="T21" fmla="*/ 14 h 16"/>
                <a:gd name="T22" fmla="*/ 3 w 9"/>
                <a:gd name="T23" fmla="*/ 14 h 16"/>
                <a:gd name="T24" fmla="*/ 9 w 9"/>
                <a:gd name="T25" fmla="*/ 14 h 16"/>
                <a:gd name="T26" fmla="*/ 9 w 9"/>
                <a:gd name="T27" fmla="*/ 16 h 16"/>
                <a:gd name="T28" fmla="*/ 0 w 9"/>
                <a:gd name="T2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6">
                  <a:moveTo>
                    <a:pt x="0" y="16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5" y="9"/>
                    <a:pt x="7" y="7"/>
                    <a:pt x="7" y="5"/>
                  </a:cubicBezTo>
                  <a:cubicBezTo>
                    <a:pt x="7" y="4"/>
                    <a:pt x="6" y="2"/>
                    <a:pt x="4" y="2"/>
                  </a:cubicBezTo>
                  <a:cubicBezTo>
                    <a:pt x="3" y="2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3"/>
                    <a:pt x="9" y="5"/>
                  </a:cubicBezTo>
                  <a:cubicBezTo>
                    <a:pt x="9" y="8"/>
                    <a:pt x="7" y="10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6"/>
                    <a:pt x="9" y="16"/>
                    <a:pt x="9" y="16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3235325" y="2533650"/>
              <a:ext cx="111125" cy="169863"/>
            </a:xfrm>
            <a:custGeom>
              <a:avLst/>
              <a:gdLst>
                <a:gd name="T0" fmla="*/ 9 w 10"/>
                <a:gd name="T1" fmla="*/ 1 h 15"/>
                <a:gd name="T2" fmla="*/ 4 w 10"/>
                <a:gd name="T3" fmla="*/ 1 h 15"/>
                <a:gd name="T4" fmla="*/ 3 w 10"/>
                <a:gd name="T5" fmla="*/ 5 h 15"/>
                <a:gd name="T6" fmla="*/ 4 w 10"/>
                <a:gd name="T7" fmla="*/ 5 h 15"/>
                <a:gd name="T8" fmla="*/ 8 w 10"/>
                <a:gd name="T9" fmla="*/ 6 h 15"/>
                <a:gd name="T10" fmla="*/ 10 w 10"/>
                <a:gd name="T11" fmla="*/ 10 h 15"/>
                <a:gd name="T12" fmla="*/ 4 w 10"/>
                <a:gd name="T13" fmla="*/ 15 h 15"/>
                <a:gd name="T14" fmla="*/ 0 w 10"/>
                <a:gd name="T15" fmla="*/ 14 h 15"/>
                <a:gd name="T16" fmla="*/ 1 w 10"/>
                <a:gd name="T17" fmla="*/ 12 h 15"/>
                <a:gd name="T18" fmla="*/ 4 w 10"/>
                <a:gd name="T19" fmla="*/ 13 h 15"/>
                <a:gd name="T20" fmla="*/ 8 w 10"/>
                <a:gd name="T21" fmla="*/ 10 h 15"/>
                <a:gd name="T22" fmla="*/ 3 w 10"/>
                <a:gd name="T23" fmla="*/ 7 h 15"/>
                <a:gd name="T24" fmla="*/ 1 w 10"/>
                <a:gd name="T25" fmla="*/ 7 h 15"/>
                <a:gd name="T26" fmla="*/ 2 w 10"/>
                <a:gd name="T27" fmla="*/ 0 h 15"/>
                <a:gd name="T28" fmla="*/ 9 w 10"/>
                <a:gd name="T29" fmla="*/ 0 h 15"/>
                <a:gd name="T30" fmla="*/ 9 w 10"/>
                <a:gd name="T3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9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7" y="5"/>
                    <a:pt x="8" y="6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0" y="13"/>
                    <a:pt x="7" y="15"/>
                    <a:pt x="4" y="15"/>
                  </a:cubicBezTo>
                  <a:cubicBezTo>
                    <a:pt x="2" y="15"/>
                    <a:pt x="1" y="14"/>
                    <a:pt x="0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6" y="13"/>
                    <a:pt x="8" y="12"/>
                    <a:pt x="8" y="10"/>
                  </a:cubicBezTo>
                  <a:cubicBezTo>
                    <a:pt x="8" y="8"/>
                    <a:pt x="6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2" name="Freeform 59"/>
            <p:cNvSpPr>
              <a:spLocks noEditPoints="1"/>
            </p:cNvSpPr>
            <p:nvPr/>
          </p:nvSpPr>
          <p:spPr bwMode="auto">
            <a:xfrm>
              <a:off x="3368675" y="2522538"/>
              <a:ext cx="188912" cy="180975"/>
            </a:xfrm>
            <a:custGeom>
              <a:avLst/>
              <a:gdLst>
                <a:gd name="T0" fmla="*/ 7 w 17"/>
                <a:gd name="T1" fmla="*/ 5 h 16"/>
                <a:gd name="T2" fmla="*/ 3 w 17"/>
                <a:gd name="T3" fmla="*/ 10 h 16"/>
                <a:gd name="T4" fmla="*/ 0 w 17"/>
                <a:gd name="T5" fmla="*/ 5 h 16"/>
                <a:gd name="T6" fmla="*/ 3 w 17"/>
                <a:gd name="T7" fmla="*/ 0 h 16"/>
                <a:gd name="T8" fmla="*/ 7 w 17"/>
                <a:gd name="T9" fmla="*/ 5 h 16"/>
                <a:gd name="T10" fmla="*/ 1 w 17"/>
                <a:gd name="T11" fmla="*/ 5 h 16"/>
                <a:gd name="T12" fmla="*/ 3 w 17"/>
                <a:gd name="T13" fmla="*/ 8 h 16"/>
                <a:gd name="T14" fmla="*/ 5 w 17"/>
                <a:gd name="T15" fmla="*/ 5 h 16"/>
                <a:gd name="T16" fmla="*/ 3 w 17"/>
                <a:gd name="T17" fmla="*/ 2 h 16"/>
                <a:gd name="T18" fmla="*/ 1 w 17"/>
                <a:gd name="T19" fmla="*/ 5 h 16"/>
                <a:gd name="T20" fmla="*/ 3 w 17"/>
                <a:gd name="T21" fmla="*/ 16 h 16"/>
                <a:gd name="T22" fmla="*/ 12 w 17"/>
                <a:gd name="T23" fmla="*/ 0 h 16"/>
                <a:gd name="T24" fmla="*/ 13 w 17"/>
                <a:gd name="T25" fmla="*/ 0 h 16"/>
                <a:gd name="T26" fmla="*/ 4 w 17"/>
                <a:gd name="T27" fmla="*/ 16 h 16"/>
                <a:gd name="T28" fmla="*/ 3 w 17"/>
                <a:gd name="T29" fmla="*/ 16 h 16"/>
                <a:gd name="T30" fmla="*/ 17 w 17"/>
                <a:gd name="T31" fmla="*/ 11 h 16"/>
                <a:gd name="T32" fmla="*/ 13 w 17"/>
                <a:gd name="T33" fmla="*/ 16 h 16"/>
                <a:gd name="T34" fmla="*/ 10 w 17"/>
                <a:gd name="T35" fmla="*/ 11 h 16"/>
                <a:gd name="T36" fmla="*/ 13 w 17"/>
                <a:gd name="T37" fmla="*/ 7 h 16"/>
                <a:gd name="T38" fmla="*/ 17 w 17"/>
                <a:gd name="T39" fmla="*/ 11 h 16"/>
                <a:gd name="T40" fmla="*/ 11 w 17"/>
                <a:gd name="T41" fmla="*/ 11 h 16"/>
                <a:gd name="T42" fmla="*/ 13 w 17"/>
                <a:gd name="T43" fmla="*/ 15 h 16"/>
                <a:gd name="T44" fmla="*/ 15 w 17"/>
                <a:gd name="T45" fmla="*/ 11 h 16"/>
                <a:gd name="T46" fmla="*/ 13 w 17"/>
                <a:gd name="T47" fmla="*/ 8 h 16"/>
                <a:gd name="T48" fmla="*/ 11 w 17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6">
                  <a:moveTo>
                    <a:pt x="7" y="5"/>
                  </a:moveTo>
                  <a:cubicBezTo>
                    <a:pt x="7" y="8"/>
                    <a:pt x="5" y="10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5"/>
                  </a:cubicBezTo>
                  <a:close/>
                  <a:moveTo>
                    <a:pt x="1" y="5"/>
                  </a:moveTo>
                  <a:cubicBezTo>
                    <a:pt x="1" y="7"/>
                    <a:pt x="2" y="8"/>
                    <a:pt x="3" y="8"/>
                  </a:cubicBezTo>
                  <a:cubicBezTo>
                    <a:pt x="5" y="8"/>
                    <a:pt x="5" y="7"/>
                    <a:pt x="5" y="5"/>
                  </a:cubicBezTo>
                  <a:cubicBezTo>
                    <a:pt x="5" y="3"/>
                    <a:pt x="5" y="2"/>
                    <a:pt x="3" y="2"/>
                  </a:cubicBezTo>
                  <a:cubicBezTo>
                    <a:pt x="2" y="2"/>
                    <a:pt x="1" y="3"/>
                    <a:pt x="1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3" y="16"/>
                  </a:lnTo>
                  <a:close/>
                  <a:moveTo>
                    <a:pt x="17" y="11"/>
                  </a:moveTo>
                  <a:cubicBezTo>
                    <a:pt x="17" y="14"/>
                    <a:pt x="15" y="16"/>
                    <a:pt x="13" y="16"/>
                  </a:cubicBezTo>
                  <a:cubicBezTo>
                    <a:pt x="11" y="16"/>
                    <a:pt x="10" y="14"/>
                    <a:pt x="10" y="11"/>
                  </a:cubicBezTo>
                  <a:cubicBezTo>
                    <a:pt x="10" y="8"/>
                    <a:pt x="11" y="7"/>
                    <a:pt x="13" y="7"/>
                  </a:cubicBezTo>
                  <a:cubicBezTo>
                    <a:pt x="15" y="7"/>
                    <a:pt x="17" y="8"/>
                    <a:pt x="17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5"/>
                    <a:pt x="13" y="15"/>
                  </a:cubicBezTo>
                  <a:cubicBezTo>
                    <a:pt x="14" y="15"/>
                    <a:pt x="15" y="13"/>
                    <a:pt x="15" y="11"/>
                  </a:cubicBezTo>
                  <a:cubicBezTo>
                    <a:pt x="15" y="9"/>
                    <a:pt x="15" y="8"/>
                    <a:pt x="13" y="8"/>
                  </a:cubicBezTo>
                  <a:cubicBezTo>
                    <a:pt x="12" y="8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4937125" y="2590800"/>
              <a:ext cx="112712" cy="169863"/>
            </a:xfrm>
            <a:custGeom>
              <a:avLst/>
              <a:gdLst>
                <a:gd name="T0" fmla="*/ 9 w 10"/>
                <a:gd name="T1" fmla="*/ 2 h 15"/>
                <a:gd name="T2" fmla="*/ 4 w 10"/>
                <a:gd name="T3" fmla="*/ 2 h 15"/>
                <a:gd name="T4" fmla="*/ 3 w 10"/>
                <a:gd name="T5" fmla="*/ 6 h 15"/>
                <a:gd name="T6" fmla="*/ 4 w 10"/>
                <a:gd name="T7" fmla="*/ 5 h 15"/>
                <a:gd name="T8" fmla="*/ 7 w 10"/>
                <a:gd name="T9" fmla="*/ 6 h 15"/>
                <a:gd name="T10" fmla="*/ 10 w 10"/>
                <a:gd name="T11" fmla="*/ 10 h 15"/>
                <a:gd name="T12" fmla="*/ 4 w 10"/>
                <a:gd name="T13" fmla="*/ 15 h 15"/>
                <a:gd name="T14" fmla="*/ 0 w 10"/>
                <a:gd name="T15" fmla="*/ 14 h 15"/>
                <a:gd name="T16" fmla="*/ 1 w 10"/>
                <a:gd name="T17" fmla="*/ 13 h 15"/>
                <a:gd name="T18" fmla="*/ 4 w 10"/>
                <a:gd name="T19" fmla="*/ 14 h 15"/>
                <a:gd name="T20" fmla="*/ 7 w 10"/>
                <a:gd name="T21" fmla="*/ 10 h 15"/>
                <a:gd name="T22" fmla="*/ 3 w 10"/>
                <a:gd name="T23" fmla="*/ 7 h 15"/>
                <a:gd name="T24" fmla="*/ 1 w 10"/>
                <a:gd name="T25" fmla="*/ 7 h 15"/>
                <a:gd name="T26" fmla="*/ 2 w 10"/>
                <a:gd name="T27" fmla="*/ 0 h 15"/>
                <a:gd name="T28" fmla="*/ 9 w 10"/>
                <a:gd name="T29" fmla="*/ 0 h 15"/>
                <a:gd name="T30" fmla="*/ 9 w 10"/>
                <a:gd name="T3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15">
                  <a:moveTo>
                    <a:pt x="9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6" y="6"/>
                    <a:pt x="7" y="6"/>
                  </a:cubicBezTo>
                  <a:cubicBezTo>
                    <a:pt x="9" y="7"/>
                    <a:pt x="10" y="8"/>
                    <a:pt x="10" y="10"/>
                  </a:cubicBezTo>
                  <a:cubicBezTo>
                    <a:pt x="10" y="13"/>
                    <a:pt x="7" y="15"/>
                    <a:pt x="4" y="15"/>
                  </a:cubicBezTo>
                  <a:cubicBezTo>
                    <a:pt x="2" y="15"/>
                    <a:pt x="1" y="15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3" y="14"/>
                    <a:pt x="4" y="14"/>
                  </a:cubicBezTo>
                  <a:cubicBezTo>
                    <a:pt x="6" y="14"/>
                    <a:pt x="8" y="12"/>
                    <a:pt x="7" y="10"/>
                  </a:cubicBezTo>
                  <a:cubicBezTo>
                    <a:pt x="7" y="8"/>
                    <a:pt x="6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4" name="Freeform 61"/>
            <p:cNvSpPr>
              <a:spLocks noEditPoints="1"/>
            </p:cNvSpPr>
            <p:nvPr/>
          </p:nvSpPr>
          <p:spPr bwMode="auto">
            <a:xfrm>
              <a:off x="5072063" y="2590800"/>
              <a:ext cx="111125" cy="169863"/>
            </a:xfrm>
            <a:custGeom>
              <a:avLst/>
              <a:gdLst>
                <a:gd name="T0" fmla="*/ 10 w 10"/>
                <a:gd name="T1" fmla="*/ 7 h 15"/>
                <a:gd name="T2" fmla="*/ 5 w 10"/>
                <a:gd name="T3" fmla="*/ 15 h 15"/>
                <a:gd name="T4" fmla="*/ 0 w 10"/>
                <a:gd name="T5" fmla="*/ 8 h 15"/>
                <a:gd name="T6" fmla="*/ 5 w 10"/>
                <a:gd name="T7" fmla="*/ 0 h 15"/>
                <a:gd name="T8" fmla="*/ 10 w 10"/>
                <a:gd name="T9" fmla="*/ 7 h 15"/>
                <a:gd name="T10" fmla="*/ 2 w 10"/>
                <a:gd name="T11" fmla="*/ 8 h 15"/>
                <a:gd name="T12" fmla="*/ 5 w 10"/>
                <a:gd name="T13" fmla="*/ 14 h 15"/>
                <a:gd name="T14" fmla="*/ 8 w 10"/>
                <a:gd name="T15" fmla="*/ 7 h 15"/>
                <a:gd name="T16" fmla="*/ 5 w 10"/>
                <a:gd name="T17" fmla="*/ 1 h 15"/>
                <a:gd name="T18" fmla="*/ 2 w 10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10" y="7"/>
                  </a:moveTo>
                  <a:cubicBezTo>
                    <a:pt x="10" y="12"/>
                    <a:pt x="8" y="15"/>
                    <a:pt x="5" y="15"/>
                  </a:cubicBezTo>
                  <a:cubicBezTo>
                    <a:pt x="2" y="15"/>
                    <a:pt x="0" y="12"/>
                    <a:pt x="0" y="8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3"/>
                    <a:pt x="10" y="7"/>
                  </a:cubicBezTo>
                  <a:close/>
                  <a:moveTo>
                    <a:pt x="2" y="8"/>
                  </a:moveTo>
                  <a:cubicBezTo>
                    <a:pt x="2" y="11"/>
                    <a:pt x="3" y="14"/>
                    <a:pt x="5" y="14"/>
                  </a:cubicBezTo>
                  <a:cubicBezTo>
                    <a:pt x="7" y="14"/>
                    <a:pt x="8" y="11"/>
                    <a:pt x="8" y="7"/>
                  </a:cubicBezTo>
                  <a:cubicBezTo>
                    <a:pt x="8" y="4"/>
                    <a:pt x="7" y="1"/>
                    <a:pt x="5" y="1"/>
                  </a:cubicBezTo>
                  <a:cubicBezTo>
                    <a:pt x="3" y="1"/>
                    <a:pt x="2" y="3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5" name="Freeform 62"/>
            <p:cNvSpPr>
              <a:spLocks noEditPoints="1"/>
            </p:cNvSpPr>
            <p:nvPr/>
          </p:nvSpPr>
          <p:spPr bwMode="auto">
            <a:xfrm>
              <a:off x="5194300" y="2590800"/>
              <a:ext cx="188912" cy="169863"/>
            </a:xfrm>
            <a:custGeom>
              <a:avLst/>
              <a:gdLst>
                <a:gd name="T0" fmla="*/ 8 w 17"/>
                <a:gd name="T1" fmla="*/ 4 h 15"/>
                <a:gd name="T2" fmla="*/ 4 w 17"/>
                <a:gd name="T3" fmla="*/ 9 h 15"/>
                <a:gd name="T4" fmla="*/ 0 w 17"/>
                <a:gd name="T5" fmla="*/ 4 h 15"/>
                <a:gd name="T6" fmla="*/ 4 w 17"/>
                <a:gd name="T7" fmla="*/ 0 h 15"/>
                <a:gd name="T8" fmla="*/ 8 w 17"/>
                <a:gd name="T9" fmla="*/ 4 h 15"/>
                <a:gd name="T10" fmla="*/ 2 w 17"/>
                <a:gd name="T11" fmla="*/ 4 h 15"/>
                <a:gd name="T12" fmla="*/ 4 w 17"/>
                <a:gd name="T13" fmla="*/ 8 h 15"/>
                <a:gd name="T14" fmla="*/ 6 w 17"/>
                <a:gd name="T15" fmla="*/ 4 h 15"/>
                <a:gd name="T16" fmla="*/ 4 w 17"/>
                <a:gd name="T17" fmla="*/ 1 h 15"/>
                <a:gd name="T18" fmla="*/ 2 w 17"/>
                <a:gd name="T19" fmla="*/ 4 h 15"/>
                <a:gd name="T20" fmla="*/ 4 w 17"/>
                <a:gd name="T21" fmla="*/ 15 h 15"/>
                <a:gd name="T22" fmla="*/ 13 w 17"/>
                <a:gd name="T23" fmla="*/ 0 h 15"/>
                <a:gd name="T24" fmla="*/ 14 w 17"/>
                <a:gd name="T25" fmla="*/ 0 h 15"/>
                <a:gd name="T26" fmla="*/ 5 w 17"/>
                <a:gd name="T27" fmla="*/ 15 h 15"/>
                <a:gd name="T28" fmla="*/ 4 w 17"/>
                <a:gd name="T29" fmla="*/ 15 h 15"/>
                <a:gd name="T30" fmla="*/ 17 w 17"/>
                <a:gd name="T31" fmla="*/ 10 h 15"/>
                <a:gd name="T32" fmla="*/ 14 w 17"/>
                <a:gd name="T33" fmla="*/ 15 h 15"/>
                <a:gd name="T34" fmla="*/ 10 w 17"/>
                <a:gd name="T35" fmla="*/ 11 h 15"/>
                <a:gd name="T36" fmla="*/ 14 w 17"/>
                <a:gd name="T37" fmla="*/ 6 h 15"/>
                <a:gd name="T38" fmla="*/ 17 w 17"/>
                <a:gd name="T39" fmla="*/ 10 h 15"/>
                <a:gd name="T40" fmla="*/ 12 w 17"/>
                <a:gd name="T41" fmla="*/ 11 h 15"/>
                <a:gd name="T42" fmla="*/ 14 w 17"/>
                <a:gd name="T43" fmla="*/ 14 h 15"/>
                <a:gd name="T44" fmla="*/ 16 w 17"/>
                <a:gd name="T45" fmla="*/ 10 h 15"/>
                <a:gd name="T46" fmla="*/ 14 w 17"/>
                <a:gd name="T47" fmla="*/ 7 h 15"/>
                <a:gd name="T48" fmla="*/ 12 w 17"/>
                <a:gd name="T4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5">
                  <a:moveTo>
                    <a:pt x="8" y="4"/>
                  </a:moveTo>
                  <a:cubicBezTo>
                    <a:pt x="8" y="7"/>
                    <a:pt x="6" y="9"/>
                    <a:pt x="4" y="9"/>
                  </a:cubicBezTo>
                  <a:cubicBezTo>
                    <a:pt x="2" y="9"/>
                    <a:pt x="1" y="7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2" y="4"/>
                  </a:moveTo>
                  <a:cubicBezTo>
                    <a:pt x="2" y="6"/>
                    <a:pt x="3" y="8"/>
                    <a:pt x="4" y="8"/>
                  </a:cubicBezTo>
                  <a:cubicBezTo>
                    <a:pt x="5" y="8"/>
                    <a:pt x="6" y="6"/>
                    <a:pt x="6" y="4"/>
                  </a:cubicBezTo>
                  <a:cubicBezTo>
                    <a:pt x="6" y="2"/>
                    <a:pt x="5" y="1"/>
                    <a:pt x="4" y="1"/>
                  </a:cubicBezTo>
                  <a:cubicBezTo>
                    <a:pt x="3" y="1"/>
                    <a:pt x="2" y="2"/>
                    <a:pt x="2" y="4"/>
                  </a:cubicBezTo>
                  <a:close/>
                  <a:moveTo>
                    <a:pt x="4" y="1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15"/>
                    <a:pt x="5" y="15"/>
                    <a:pt x="5" y="15"/>
                  </a:cubicBezTo>
                  <a:lnTo>
                    <a:pt x="4" y="15"/>
                  </a:lnTo>
                  <a:close/>
                  <a:moveTo>
                    <a:pt x="17" y="10"/>
                  </a:moveTo>
                  <a:cubicBezTo>
                    <a:pt x="17" y="14"/>
                    <a:pt x="16" y="15"/>
                    <a:pt x="14" y="15"/>
                  </a:cubicBezTo>
                  <a:cubicBezTo>
                    <a:pt x="12" y="15"/>
                    <a:pt x="10" y="14"/>
                    <a:pt x="10" y="11"/>
                  </a:cubicBezTo>
                  <a:cubicBezTo>
                    <a:pt x="10" y="8"/>
                    <a:pt x="12" y="6"/>
                    <a:pt x="14" y="6"/>
                  </a:cubicBezTo>
                  <a:cubicBezTo>
                    <a:pt x="16" y="6"/>
                    <a:pt x="17" y="8"/>
                    <a:pt x="17" y="10"/>
                  </a:cubicBezTo>
                  <a:close/>
                  <a:moveTo>
                    <a:pt x="12" y="11"/>
                  </a:moveTo>
                  <a:cubicBezTo>
                    <a:pt x="12" y="12"/>
                    <a:pt x="12" y="14"/>
                    <a:pt x="14" y="14"/>
                  </a:cubicBezTo>
                  <a:cubicBezTo>
                    <a:pt x="15" y="14"/>
                    <a:pt x="16" y="12"/>
                    <a:pt x="16" y="10"/>
                  </a:cubicBezTo>
                  <a:cubicBezTo>
                    <a:pt x="16" y="9"/>
                    <a:pt x="15" y="7"/>
                    <a:pt x="14" y="7"/>
                  </a:cubicBezTo>
                  <a:cubicBezTo>
                    <a:pt x="12" y="7"/>
                    <a:pt x="12" y="9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6775450" y="2646363"/>
              <a:ext cx="111125" cy="169863"/>
            </a:xfrm>
            <a:custGeom>
              <a:avLst/>
              <a:gdLst>
                <a:gd name="T0" fmla="*/ 70 w 70"/>
                <a:gd name="T1" fmla="*/ 0 h 107"/>
                <a:gd name="T2" fmla="*/ 70 w 70"/>
                <a:gd name="T3" fmla="*/ 15 h 107"/>
                <a:gd name="T4" fmla="*/ 21 w 70"/>
                <a:gd name="T5" fmla="*/ 107 h 107"/>
                <a:gd name="T6" fmla="*/ 7 w 70"/>
                <a:gd name="T7" fmla="*/ 107 h 107"/>
                <a:gd name="T8" fmla="*/ 56 w 70"/>
                <a:gd name="T9" fmla="*/ 15 h 107"/>
                <a:gd name="T10" fmla="*/ 56 w 70"/>
                <a:gd name="T11" fmla="*/ 15 h 107"/>
                <a:gd name="T12" fmla="*/ 0 w 70"/>
                <a:gd name="T13" fmla="*/ 15 h 107"/>
                <a:gd name="T14" fmla="*/ 0 w 70"/>
                <a:gd name="T15" fmla="*/ 0 h 107"/>
                <a:gd name="T16" fmla="*/ 70 w 70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07">
                  <a:moveTo>
                    <a:pt x="70" y="0"/>
                  </a:moveTo>
                  <a:lnTo>
                    <a:pt x="70" y="15"/>
                  </a:lnTo>
                  <a:lnTo>
                    <a:pt x="21" y="107"/>
                  </a:lnTo>
                  <a:lnTo>
                    <a:pt x="7" y="107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6908800" y="2646363"/>
              <a:ext cx="100012" cy="169863"/>
            </a:xfrm>
            <a:custGeom>
              <a:avLst/>
              <a:gdLst>
                <a:gd name="T0" fmla="*/ 9 w 9"/>
                <a:gd name="T1" fmla="*/ 2 h 15"/>
                <a:gd name="T2" fmla="*/ 3 w 9"/>
                <a:gd name="T3" fmla="*/ 2 h 15"/>
                <a:gd name="T4" fmla="*/ 2 w 9"/>
                <a:gd name="T5" fmla="*/ 6 h 15"/>
                <a:gd name="T6" fmla="*/ 4 w 9"/>
                <a:gd name="T7" fmla="*/ 6 h 15"/>
                <a:gd name="T8" fmla="*/ 7 w 9"/>
                <a:gd name="T9" fmla="*/ 7 h 15"/>
                <a:gd name="T10" fmla="*/ 9 w 9"/>
                <a:gd name="T11" fmla="*/ 10 h 15"/>
                <a:gd name="T12" fmla="*/ 3 w 9"/>
                <a:gd name="T13" fmla="*/ 15 h 15"/>
                <a:gd name="T14" fmla="*/ 0 w 9"/>
                <a:gd name="T15" fmla="*/ 15 h 15"/>
                <a:gd name="T16" fmla="*/ 0 w 9"/>
                <a:gd name="T17" fmla="*/ 13 h 15"/>
                <a:gd name="T18" fmla="*/ 3 w 9"/>
                <a:gd name="T19" fmla="*/ 14 h 15"/>
                <a:gd name="T20" fmla="*/ 7 w 9"/>
                <a:gd name="T21" fmla="*/ 11 h 15"/>
                <a:gd name="T22" fmla="*/ 3 w 9"/>
                <a:gd name="T23" fmla="*/ 7 h 15"/>
                <a:gd name="T24" fmla="*/ 1 w 9"/>
                <a:gd name="T25" fmla="*/ 7 h 15"/>
                <a:gd name="T26" fmla="*/ 1 w 9"/>
                <a:gd name="T27" fmla="*/ 0 h 15"/>
                <a:gd name="T28" fmla="*/ 9 w 9"/>
                <a:gd name="T29" fmla="*/ 0 h 15"/>
                <a:gd name="T30" fmla="*/ 9 w 9"/>
                <a:gd name="T3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15">
                  <a:moveTo>
                    <a:pt x="9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5" y="6"/>
                    <a:pt x="6" y="6"/>
                    <a:pt x="7" y="7"/>
                  </a:cubicBezTo>
                  <a:cubicBezTo>
                    <a:pt x="8" y="7"/>
                    <a:pt x="9" y="9"/>
                    <a:pt x="9" y="10"/>
                  </a:cubicBezTo>
                  <a:cubicBezTo>
                    <a:pt x="9" y="13"/>
                    <a:pt x="7" y="15"/>
                    <a:pt x="3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3" y="14"/>
                  </a:cubicBezTo>
                  <a:cubicBezTo>
                    <a:pt x="5" y="14"/>
                    <a:pt x="7" y="13"/>
                    <a:pt x="7" y="11"/>
                  </a:cubicBezTo>
                  <a:cubicBezTo>
                    <a:pt x="7" y="9"/>
                    <a:pt x="6" y="7"/>
                    <a:pt x="3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8" name="Freeform 65"/>
            <p:cNvSpPr>
              <a:spLocks noEditPoints="1"/>
            </p:cNvSpPr>
            <p:nvPr/>
          </p:nvSpPr>
          <p:spPr bwMode="auto">
            <a:xfrm>
              <a:off x="7031038" y="2646363"/>
              <a:ext cx="188912" cy="180975"/>
            </a:xfrm>
            <a:custGeom>
              <a:avLst/>
              <a:gdLst>
                <a:gd name="T0" fmla="*/ 7 w 17"/>
                <a:gd name="T1" fmla="*/ 4 h 16"/>
                <a:gd name="T2" fmla="*/ 4 w 17"/>
                <a:gd name="T3" fmla="*/ 9 h 16"/>
                <a:gd name="T4" fmla="*/ 0 w 17"/>
                <a:gd name="T5" fmla="*/ 5 h 16"/>
                <a:gd name="T6" fmla="*/ 4 w 17"/>
                <a:gd name="T7" fmla="*/ 0 h 16"/>
                <a:gd name="T8" fmla="*/ 7 w 17"/>
                <a:gd name="T9" fmla="*/ 4 h 16"/>
                <a:gd name="T10" fmla="*/ 2 w 17"/>
                <a:gd name="T11" fmla="*/ 5 h 16"/>
                <a:gd name="T12" fmla="*/ 4 w 17"/>
                <a:gd name="T13" fmla="*/ 8 h 16"/>
                <a:gd name="T14" fmla="*/ 6 w 17"/>
                <a:gd name="T15" fmla="*/ 5 h 16"/>
                <a:gd name="T16" fmla="*/ 4 w 17"/>
                <a:gd name="T17" fmla="*/ 1 h 16"/>
                <a:gd name="T18" fmla="*/ 2 w 17"/>
                <a:gd name="T19" fmla="*/ 5 h 16"/>
                <a:gd name="T20" fmla="*/ 3 w 17"/>
                <a:gd name="T21" fmla="*/ 16 h 16"/>
                <a:gd name="T22" fmla="*/ 12 w 17"/>
                <a:gd name="T23" fmla="*/ 0 h 16"/>
                <a:gd name="T24" fmla="*/ 14 w 17"/>
                <a:gd name="T25" fmla="*/ 0 h 16"/>
                <a:gd name="T26" fmla="*/ 5 w 17"/>
                <a:gd name="T27" fmla="*/ 16 h 16"/>
                <a:gd name="T28" fmla="*/ 3 w 17"/>
                <a:gd name="T29" fmla="*/ 16 h 16"/>
                <a:gd name="T30" fmla="*/ 17 w 17"/>
                <a:gd name="T31" fmla="*/ 11 h 16"/>
                <a:gd name="T32" fmla="*/ 13 w 17"/>
                <a:gd name="T33" fmla="*/ 15 h 16"/>
                <a:gd name="T34" fmla="*/ 10 w 17"/>
                <a:gd name="T35" fmla="*/ 11 h 16"/>
                <a:gd name="T36" fmla="*/ 13 w 17"/>
                <a:gd name="T37" fmla="*/ 6 h 16"/>
                <a:gd name="T38" fmla="*/ 17 w 17"/>
                <a:gd name="T39" fmla="*/ 11 h 16"/>
                <a:gd name="T40" fmla="*/ 11 w 17"/>
                <a:gd name="T41" fmla="*/ 11 h 16"/>
                <a:gd name="T42" fmla="*/ 13 w 17"/>
                <a:gd name="T43" fmla="*/ 14 h 16"/>
                <a:gd name="T44" fmla="*/ 15 w 17"/>
                <a:gd name="T45" fmla="*/ 11 h 16"/>
                <a:gd name="T46" fmla="*/ 13 w 17"/>
                <a:gd name="T47" fmla="*/ 7 h 16"/>
                <a:gd name="T48" fmla="*/ 11 w 17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" h="16">
                  <a:moveTo>
                    <a:pt x="7" y="4"/>
                  </a:moveTo>
                  <a:cubicBezTo>
                    <a:pt x="7" y="8"/>
                    <a:pt x="6" y="9"/>
                    <a:pt x="4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2" y="5"/>
                  </a:moveTo>
                  <a:cubicBezTo>
                    <a:pt x="2" y="7"/>
                    <a:pt x="2" y="8"/>
                    <a:pt x="4" y="8"/>
                  </a:cubicBezTo>
                  <a:cubicBezTo>
                    <a:pt x="5" y="8"/>
                    <a:pt x="6" y="7"/>
                    <a:pt x="6" y="5"/>
                  </a:cubicBezTo>
                  <a:cubicBezTo>
                    <a:pt x="6" y="3"/>
                    <a:pt x="5" y="1"/>
                    <a:pt x="4" y="1"/>
                  </a:cubicBezTo>
                  <a:cubicBezTo>
                    <a:pt x="2" y="1"/>
                    <a:pt x="2" y="3"/>
                    <a:pt x="2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16"/>
                    <a:pt x="5" y="16"/>
                    <a:pt x="5" y="16"/>
                  </a:cubicBezTo>
                  <a:lnTo>
                    <a:pt x="3" y="16"/>
                  </a:lnTo>
                  <a:close/>
                  <a:moveTo>
                    <a:pt x="17" y="11"/>
                  </a:moveTo>
                  <a:cubicBezTo>
                    <a:pt x="17" y="14"/>
                    <a:pt x="15" y="15"/>
                    <a:pt x="13" y="15"/>
                  </a:cubicBezTo>
                  <a:cubicBezTo>
                    <a:pt x="11" y="15"/>
                    <a:pt x="10" y="14"/>
                    <a:pt x="10" y="11"/>
                  </a:cubicBezTo>
                  <a:cubicBezTo>
                    <a:pt x="10" y="8"/>
                    <a:pt x="11" y="6"/>
                    <a:pt x="13" y="6"/>
                  </a:cubicBezTo>
                  <a:cubicBezTo>
                    <a:pt x="16" y="6"/>
                    <a:pt x="17" y="8"/>
                    <a:pt x="17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4"/>
                    <a:pt x="13" y="14"/>
                  </a:cubicBezTo>
                  <a:cubicBezTo>
                    <a:pt x="15" y="14"/>
                    <a:pt x="15" y="13"/>
                    <a:pt x="15" y="11"/>
                  </a:cubicBezTo>
                  <a:cubicBezTo>
                    <a:pt x="15" y="9"/>
                    <a:pt x="15" y="7"/>
                    <a:pt x="13" y="7"/>
                  </a:cubicBezTo>
                  <a:cubicBezTo>
                    <a:pt x="12" y="7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8555038" y="2714625"/>
              <a:ext cx="57150" cy="169863"/>
            </a:xfrm>
            <a:custGeom>
              <a:avLst/>
              <a:gdLst>
                <a:gd name="T0" fmla="*/ 22 w 36"/>
                <a:gd name="T1" fmla="*/ 14 h 107"/>
                <a:gd name="T2" fmla="*/ 22 w 36"/>
                <a:gd name="T3" fmla="*/ 14 h 107"/>
                <a:gd name="T4" fmla="*/ 0 w 36"/>
                <a:gd name="T5" fmla="*/ 21 h 107"/>
                <a:gd name="T6" fmla="*/ 0 w 36"/>
                <a:gd name="T7" fmla="*/ 7 h 107"/>
                <a:gd name="T8" fmla="*/ 22 w 36"/>
                <a:gd name="T9" fmla="*/ 0 h 107"/>
                <a:gd name="T10" fmla="*/ 36 w 36"/>
                <a:gd name="T11" fmla="*/ 0 h 107"/>
                <a:gd name="T12" fmla="*/ 36 w 36"/>
                <a:gd name="T13" fmla="*/ 107 h 107"/>
                <a:gd name="T14" fmla="*/ 22 w 36"/>
                <a:gd name="T15" fmla="*/ 107 h 107"/>
                <a:gd name="T16" fmla="*/ 22 w 36"/>
                <a:gd name="T17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7">
                  <a:moveTo>
                    <a:pt x="22" y="14"/>
                  </a:moveTo>
                  <a:lnTo>
                    <a:pt x="22" y="14"/>
                  </a:lnTo>
                  <a:lnTo>
                    <a:pt x="0" y="21"/>
                  </a:lnTo>
                  <a:lnTo>
                    <a:pt x="0" y="7"/>
                  </a:lnTo>
                  <a:lnTo>
                    <a:pt x="22" y="0"/>
                  </a:lnTo>
                  <a:lnTo>
                    <a:pt x="36" y="0"/>
                  </a:lnTo>
                  <a:lnTo>
                    <a:pt x="36" y="107"/>
                  </a:lnTo>
                  <a:lnTo>
                    <a:pt x="22" y="107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70" name="Freeform 67"/>
            <p:cNvSpPr>
              <a:spLocks noEditPoints="1"/>
            </p:cNvSpPr>
            <p:nvPr/>
          </p:nvSpPr>
          <p:spPr bwMode="auto">
            <a:xfrm>
              <a:off x="8667750" y="2703513"/>
              <a:ext cx="111125" cy="180975"/>
            </a:xfrm>
            <a:custGeom>
              <a:avLst/>
              <a:gdLst>
                <a:gd name="T0" fmla="*/ 10 w 10"/>
                <a:gd name="T1" fmla="*/ 8 h 16"/>
                <a:gd name="T2" fmla="*/ 5 w 10"/>
                <a:gd name="T3" fmla="*/ 16 h 16"/>
                <a:gd name="T4" fmla="*/ 0 w 10"/>
                <a:gd name="T5" fmla="*/ 8 h 16"/>
                <a:gd name="T6" fmla="*/ 5 w 10"/>
                <a:gd name="T7" fmla="*/ 0 h 16"/>
                <a:gd name="T8" fmla="*/ 10 w 10"/>
                <a:gd name="T9" fmla="*/ 8 h 16"/>
                <a:gd name="T10" fmla="*/ 2 w 10"/>
                <a:gd name="T11" fmla="*/ 8 h 16"/>
                <a:gd name="T12" fmla="*/ 5 w 10"/>
                <a:gd name="T13" fmla="*/ 14 h 16"/>
                <a:gd name="T14" fmla="*/ 8 w 10"/>
                <a:gd name="T15" fmla="*/ 8 h 16"/>
                <a:gd name="T16" fmla="*/ 5 w 10"/>
                <a:gd name="T17" fmla="*/ 2 h 16"/>
                <a:gd name="T18" fmla="*/ 2 w 10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10" y="8"/>
                  </a:moveTo>
                  <a:cubicBezTo>
                    <a:pt x="10" y="13"/>
                    <a:pt x="8" y="16"/>
                    <a:pt x="5" y="16"/>
                  </a:cubicBezTo>
                  <a:cubicBezTo>
                    <a:pt x="2" y="16"/>
                    <a:pt x="0" y="13"/>
                    <a:pt x="0" y="8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9" y="0"/>
                    <a:pt x="10" y="3"/>
                    <a:pt x="10" y="8"/>
                  </a:cubicBezTo>
                  <a:close/>
                  <a:moveTo>
                    <a:pt x="2" y="8"/>
                  </a:moveTo>
                  <a:cubicBezTo>
                    <a:pt x="2" y="12"/>
                    <a:pt x="3" y="14"/>
                    <a:pt x="5" y="14"/>
                  </a:cubicBezTo>
                  <a:cubicBezTo>
                    <a:pt x="7" y="14"/>
                    <a:pt x="8" y="12"/>
                    <a:pt x="8" y="8"/>
                  </a:cubicBezTo>
                  <a:cubicBezTo>
                    <a:pt x="8" y="4"/>
                    <a:pt x="7" y="2"/>
                    <a:pt x="5" y="2"/>
                  </a:cubicBezTo>
                  <a:cubicBezTo>
                    <a:pt x="4" y="2"/>
                    <a:pt x="2" y="4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71" name="Freeform 68"/>
            <p:cNvSpPr>
              <a:spLocks noEditPoints="1"/>
            </p:cNvSpPr>
            <p:nvPr/>
          </p:nvSpPr>
          <p:spPr bwMode="auto">
            <a:xfrm>
              <a:off x="8801100" y="2703513"/>
              <a:ext cx="111125" cy="180975"/>
            </a:xfrm>
            <a:custGeom>
              <a:avLst/>
              <a:gdLst>
                <a:gd name="T0" fmla="*/ 10 w 10"/>
                <a:gd name="T1" fmla="*/ 8 h 16"/>
                <a:gd name="T2" fmla="*/ 5 w 10"/>
                <a:gd name="T3" fmla="*/ 16 h 16"/>
                <a:gd name="T4" fmla="*/ 0 w 10"/>
                <a:gd name="T5" fmla="*/ 8 h 16"/>
                <a:gd name="T6" fmla="*/ 5 w 10"/>
                <a:gd name="T7" fmla="*/ 0 h 16"/>
                <a:gd name="T8" fmla="*/ 10 w 10"/>
                <a:gd name="T9" fmla="*/ 8 h 16"/>
                <a:gd name="T10" fmla="*/ 2 w 10"/>
                <a:gd name="T11" fmla="*/ 8 h 16"/>
                <a:gd name="T12" fmla="*/ 5 w 10"/>
                <a:gd name="T13" fmla="*/ 14 h 16"/>
                <a:gd name="T14" fmla="*/ 8 w 10"/>
                <a:gd name="T15" fmla="*/ 8 h 16"/>
                <a:gd name="T16" fmla="*/ 5 w 10"/>
                <a:gd name="T17" fmla="*/ 2 h 16"/>
                <a:gd name="T18" fmla="*/ 2 w 10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6">
                  <a:moveTo>
                    <a:pt x="10" y="8"/>
                  </a:moveTo>
                  <a:cubicBezTo>
                    <a:pt x="10" y="13"/>
                    <a:pt x="8" y="16"/>
                    <a:pt x="5" y="16"/>
                  </a:cubicBezTo>
                  <a:cubicBezTo>
                    <a:pt x="2" y="16"/>
                    <a:pt x="0" y="13"/>
                    <a:pt x="0" y="8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3"/>
                    <a:pt x="10" y="8"/>
                  </a:cubicBezTo>
                  <a:close/>
                  <a:moveTo>
                    <a:pt x="2" y="8"/>
                  </a:moveTo>
                  <a:cubicBezTo>
                    <a:pt x="2" y="12"/>
                    <a:pt x="3" y="14"/>
                    <a:pt x="5" y="14"/>
                  </a:cubicBezTo>
                  <a:cubicBezTo>
                    <a:pt x="7" y="14"/>
                    <a:pt x="8" y="12"/>
                    <a:pt x="8" y="8"/>
                  </a:cubicBezTo>
                  <a:cubicBezTo>
                    <a:pt x="8" y="4"/>
                    <a:pt x="7" y="2"/>
                    <a:pt x="5" y="2"/>
                  </a:cubicBezTo>
                  <a:cubicBezTo>
                    <a:pt x="3" y="2"/>
                    <a:pt x="2" y="4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72" name="Freeform 69"/>
            <p:cNvSpPr>
              <a:spLocks noEditPoints="1"/>
            </p:cNvSpPr>
            <p:nvPr/>
          </p:nvSpPr>
          <p:spPr bwMode="auto">
            <a:xfrm>
              <a:off x="8934450" y="2703513"/>
              <a:ext cx="177800" cy="180975"/>
            </a:xfrm>
            <a:custGeom>
              <a:avLst/>
              <a:gdLst>
                <a:gd name="T0" fmla="*/ 7 w 16"/>
                <a:gd name="T1" fmla="*/ 5 h 16"/>
                <a:gd name="T2" fmla="*/ 3 w 16"/>
                <a:gd name="T3" fmla="*/ 10 h 16"/>
                <a:gd name="T4" fmla="*/ 0 w 16"/>
                <a:gd name="T5" fmla="*/ 5 h 16"/>
                <a:gd name="T6" fmla="*/ 3 w 16"/>
                <a:gd name="T7" fmla="*/ 0 h 16"/>
                <a:gd name="T8" fmla="*/ 7 w 16"/>
                <a:gd name="T9" fmla="*/ 5 h 16"/>
                <a:gd name="T10" fmla="*/ 1 w 16"/>
                <a:gd name="T11" fmla="*/ 5 h 16"/>
                <a:gd name="T12" fmla="*/ 3 w 16"/>
                <a:gd name="T13" fmla="*/ 8 h 16"/>
                <a:gd name="T14" fmla="*/ 5 w 16"/>
                <a:gd name="T15" fmla="*/ 5 h 16"/>
                <a:gd name="T16" fmla="*/ 3 w 16"/>
                <a:gd name="T17" fmla="*/ 2 h 16"/>
                <a:gd name="T18" fmla="*/ 1 w 16"/>
                <a:gd name="T19" fmla="*/ 5 h 16"/>
                <a:gd name="T20" fmla="*/ 3 w 16"/>
                <a:gd name="T21" fmla="*/ 16 h 16"/>
                <a:gd name="T22" fmla="*/ 12 w 16"/>
                <a:gd name="T23" fmla="*/ 0 h 16"/>
                <a:gd name="T24" fmla="*/ 13 w 16"/>
                <a:gd name="T25" fmla="*/ 0 h 16"/>
                <a:gd name="T26" fmla="*/ 4 w 16"/>
                <a:gd name="T27" fmla="*/ 16 h 16"/>
                <a:gd name="T28" fmla="*/ 3 w 16"/>
                <a:gd name="T29" fmla="*/ 16 h 16"/>
                <a:gd name="T30" fmla="*/ 16 w 16"/>
                <a:gd name="T31" fmla="*/ 11 h 16"/>
                <a:gd name="T32" fmla="*/ 13 w 16"/>
                <a:gd name="T33" fmla="*/ 16 h 16"/>
                <a:gd name="T34" fmla="*/ 9 w 16"/>
                <a:gd name="T35" fmla="*/ 11 h 16"/>
                <a:gd name="T36" fmla="*/ 13 w 16"/>
                <a:gd name="T37" fmla="*/ 7 h 16"/>
                <a:gd name="T38" fmla="*/ 16 w 16"/>
                <a:gd name="T39" fmla="*/ 11 h 16"/>
                <a:gd name="T40" fmla="*/ 11 w 16"/>
                <a:gd name="T41" fmla="*/ 11 h 16"/>
                <a:gd name="T42" fmla="*/ 13 w 16"/>
                <a:gd name="T43" fmla="*/ 14 h 16"/>
                <a:gd name="T44" fmla="*/ 15 w 16"/>
                <a:gd name="T45" fmla="*/ 11 h 16"/>
                <a:gd name="T46" fmla="*/ 13 w 16"/>
                <a:gd name="T47" fmla="*/ 8 h 16"/>
                <a:gd name="T48" fmla="*/ 11 w 16"/>
                <a:gd name="T4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6">
                  <a:moveTo>
                    <a:pt x="7" y="5"/>
                  </a:moveTo>
                  <a:cubicBezTo>
                    <a:pt x="7" y="8"/>
                    <a:pt x="5" y="10"/>
                    <a:pt x="3" y="10"/>
                  </a:cubicBezTo>
                  <a:cubicBezTo>
                    <a:pt x="1" y="10"/>
                    <a:pt x="0" y="8"/>
                    <a:pt x="0" y="5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5"/>
                  </a:cubicBezTo>
                  <a:close/>
                  <a:moveTo>
                    <a:pt x="1" y="5"/>
                  </a:moveTo>
                  <a:cubicBezTo>
                    <a:pt x="1" y="7"/>
                    <a:pt x="2" y="8"/>
                    <a:pt x="3" y="8"/>
                  </a:cubicBezTo>
                  <a:cubicBezTo>
                    <a:pt x="4" y="8"/>
                    <a:pt x="5" y="7"/>
                    <a:pt x="5" y="5"/>
                  </a:cubicBezTo>
                  <a:cubicBezTo>
                    <a:pt x="5" y="3"/>
                    <a:pt x="5" y="2"/>
                    <a:pt x="3" y="2"/>
                  </a:cubicBezTo>
                  <a:cubicBezTo>
                    <a:pt x="2" y="2"/>
                    <a:pt x="1" y="3"/>
                    <a:pt x="1" y="5"/>
                  </a:cubicBezTo>
                  <a:close/>
                  <a:moveTo>
                    <a:pt x="3" y="16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4" y="16"/>
                    <a:pt x="4" y="16"/>
                    <a:pt x="4" y="16"/>
                  </a:cubicBezTo>
                  <a:lnTo>
                    <a:pt x="3" y="16"/>
                  </a:lnTo>
                  <a:close/>
                  <a:moveTo>
                    <a:pt x="16" y="11"/>
                  </a:moveTo>
                  <a:cubicBezTo>
                    <a:pt x="16" y="14"/>
                    <a:pt x="15" y="16"/>
                    <a:pt x="13" y="16"/>
                  </a:cubicBezTo>
                  <a:cubicBezTo>
                    <a:pt x="11" y="16"/>
                    <a:pt x="9" y="14"/>
                    <a:pt x="9" y="11"/>
                  </a:cubicBezTo>
                  <a:cubicBezTo>
                    <a:pt x="9" y="8"/>
                    <a:pt x="11" y="7"/>
                    <a:pt x="13" y="7"/>
                  </a:cubicBezTo>
                  <a:cubicBezTo>
                    <a:pt x="15" y="7"/>
                    <a:pt x="16" y="8"/>
                    <a:pt x="16" y="11"/>
                  </a:cubicBezTo>
                  <a:close/>
                  <a:moveTo>
                    <a:pt x="11" y="11"/>
                  </a:moveTo>
                  <a:cubicBezTo>
                    <a:pt x="11" y="13"/>
                    <a:pt x="12" y="14"/>
                    <a:pt x="13" y="14"/>
                  </a:cubicBezTo>
                  <a:cubicBezTo>
                    <a:pt x="14" y="14"/>
                    <a:pt x="15" y="13"/>
                    <a:pt x="15" y="11"/>
                  </a:cubicBezTo>
                  <a:cubicBezTo>
                    <a:pt x="15" y="9"/>
                    <a:pt x="14" y="8"/>
                    <a:pt x="13" y="8"/>
                  </a:cubicBezTo>
                  <a:cubicBezTo>
                    <a:pt x="12" y="8"/>
                    <a:pt x="11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2189150" y="4716851"/>
            <a:ext cx="1956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989070" y="4221088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2265080" y="4620268"/>
            <a:ext cx="1615657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4148125" y="4716851"/>
            <a:ext cx="1956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948045" y="4221088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4224055" y="4620268"/>
            <a:ext cx="1615657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6194090" y="4713553"/>
            <a:ext cx="1956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994010" y="4217790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6270020" y="4616970"/>
            <a:ext cx="1615657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8153065" y="4702558"/>
            <a:ext cx="19562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952985" y="4206795"/>
            <a:ext cx="2046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8228995" y="4605975"/>
            <a:ext cx="1615657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3" grpId="0"/>
      <p:bldP spid="74" grpId="0"/>
      <p:bldP spid="76" grpId="0"/>
      <p:bldP spid="77" grpId="0"/>
      <p:bldP spid="79" grpId="0"/>
      <p:bldP spid="80" grpId="0"/>
      <p:bldP spid="82" grpId="0"/>
      <p:bldP spid="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7533361" y="4293306"/>
            <a:ext cx="3081139" cy="1328731"/>
            <a:chOff x="6072791" y="4066522"/>
            <a:chExt cx="2841487" cy="1080546"/>
          </a:xfrm>
        </p:grpSpPr>
        <p:sp>
          <p:nvSpPr>
            <p:cNvPr id="7" name="TextBox 35"/>
            <p:cNvSpPr txBox="1"/>
            <p:nvPr/>
          </p:nvSpPr>
          <p:spPr>
            <a:xfrm>
              <a:off x="6072791" y="4471288"/>
              <a:ext cx="2841487" cy="675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工作室更专业的模板。梭拓，不止创新。请在此处填入你需要的内容。请在此处填入你需要的内容。请在此处填入你需要的内容。</a:t>
              </a:r>
              <a:endParaRPr lang="zh-CN" altLang="en-US" sz="2000" dirty="0">
                <a:solidFill>
                  <a:srgbClr val="A06843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72791" y="4066522"/>
              <a:ext cx="1620435" cy="300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39829" y="4302584"/>
            <a:ext cx="3081139" cy="1328731"/>
            <a:chOff x="6072791" y="4066522"/>
            <a:chExt cx="2841487" cy="1080546"/>
          </a:xfrm>
        </p:grpSpPr>
        <p:sp>
          <p:nvSpPr>
            <p:cNvPr id="10" name="TextBox 35"/>
            <p:cNvSpPr txBox="1"/>
            <p:nvPr/>
          </p:nvSpPr>
          <p:spPr>
            <a:xfrm>
              <a:off x="6072791" y="4471288"/>
              <a:ext cx="2841487" cy="675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r>
                <a:rPr lang="en-US" altLang="zh-CN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工作室更专业的模板。梭拓，不止创新。请在此处填入你需要的内容。请在此处填入你需要的内容。请在此处填入你需要的内容。</a:t>
              </a:r>
              <a:endParaRPr lang="zh-CN" altLang="en-US" sz="2000" dirty="0">
                <a:solidFill>
                  <a:srgbClr val="A06843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72791" y="4066522"/>
              <a:ext cx="1620435" cy="300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A068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</a:t>
              </a:r>
              <a:endPara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 descr="C:\Users\Administrator\Desktop\洪慧蓉\素材\2015-2016美图\6.19图片 星空街景等\281525.jpg28152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513599" y="1601349"/>
            <a:ext cx="2357535" cy="132524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  <p:pic>
        <p:nvPicPr>
          <p:cNvPr id="13" name="图片 12" descr="C:\Users\Administrator\Desktop\洪慧蓉\素材\2015-2016美图\6.19图片 星空街景等\281409.jpg28140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98022" y="1561980"/>
            <a:ext cx="2405627" cy="135191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  <p:pic>
        <p:nvPicPr>
          <p:cNvPr id="15" name="图片 14" descr="C:\Users\Administrator\Desktop\洪慧蓉\素材\2015-2016美图\6.19图片 星空街景等\281594.jpg28159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14812" y="1801803"/>
            <a:ext cx="3762375" cy="2115185"/>
          </a:xfrm>
          <a:prstGeom prst="rect">
            <a:avLst/>
          </a:prstGeom>
          <a:noFill/>
          <a:ln w="76200">
            <a:solidFill>
              <a:schemeClr val="bg1">
                <a:alpha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9220" y="2216238"/>
            <a:ext cx="2766324" cy="2564862"/>
          </a:xfrm>
          <a:prstGeom prst="rect">
            <a:avLst/>
          </a:prstGeom>
        </p:spPr>
      </p:pic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6686074" y="3007930"/>
            <a:ext cx="2139625" cy="523220"/>
          </a:xfrm>
          <a:prstGeom prst="rect">
            <a:avLst/>
          </a:prstGeom>
          <a:noFill/>
          <a:ln>
            <a:solidFill>
              <a:srgbClr val="5E5E5E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YOUR TEXT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5206123" y="2767280"/>
            <a:ext cx="149912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Kozuka Mincho Pr6N H" pitchFamily="2" charset="-128"/>
                <a:ea typeface="Kozuka Mincho Pr6N H" pitchFamily="2" charset="-128"/>
                <a:cs typeface="+mn-cs"/>
                <a:sym typeface="Kozuka Mincho Pr6N H" pitchFamily="2" charset="-128"/>
              </a:rPr>
              <a:t>02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Kozuka Mincho Pr6N H" pitchFamily="2" charset="-128"/>
              <a:ea typeface="Kozuka Mincho Pr6N H" pitchFamily="2" charset="-128"/>
              <a:cs typeface="+mn-cs"/>
              <a:sym typeface="Kozuka Mincho Pr6N H" pitchFamily="2" charset="-128"/>
            </a:endParaRPr>
          </a:p>
        </p:txBody>
      </p:sp>
      <p:sp>
        <p:nvSpPr>
          <p:cNvPr id="10" name="TextBox 4"/>
          <p:cNvSpPr>
            <a:spLocks noChangeArrowheads="1"/>
          </p:cNvSpPr>
          <p:nvPr/>
        </p:nvSpPr>
        <p:spPr bwMode="auto">
          <a:xfrm>
            <a:off x="6610936" y="3630004"/>
            <a:ext cx="28552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Add up anything what you like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  <a:sym typeface="Calibri" panose="020F0502020204030204" pitchFamily="34" charset="0"/>
              </a:rPr>
              <a:t>请在此处添加标题文字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sp>
        <p:nvSpPr>
          <p:cNvPr id="15" name="Freeform 5"/>
          <p:cNvSpPr/>
          <p:nvPr/>
        </p:nvSpPr>
        <p:spPr bwMode="auto">
          <a:xfrm>
            <a:off x="6456040" y="3944104"/>
            <a:ext cx="4032448" cy="1844719"/>
          </a:xfrm>
          <a:custGeom>
            <a:avLst/>
            <a:gdLst>
              <a:gd name="T0" fmla="*/ 47 w 196"/>
              <a:gd name="T1" fmla="*/ 30 h 110"/>
              <a:gd name="T2" fmla="*/ 58 w 196"/>
              <a:gd name="T3" fmla="*/ 32 h 110"/>
              <a:gd name="T4" fmla="*/ 98 w 196"/>
              <a:gd name="T5" fmla="*/ 0 h 110"/>
              <a:gd name="T6" fmla="*/ 138 w 196"/>
              <a:gd name="T7" fmla="*/ 32 h 110"/>
              <a:gd name="T8" fmla="*/ 150 w 196"/>
              <a:gd name="T9" fmla="*/ 30 h 110"/>
              <a:gd name="T10" fmla="*/ 184 w 196"/>
              <a:gd name="T11" fmla="*/ 65 h 110"/>
              <a:gd name="T12" fmla="*/ 184 w 196"/>
              <a:gd name="T13" fmla="*/ 70 h 110"/>
              <a:gd name="T14" fmla="*/ 196 w 196"/>
              <a:gd name="T15" fmla="*/ 89 h 110"/>
              <a:gd name="T16" fmla="*/ 175 w 196"/>
              <a:gd name="T17" fmla="*/ 110 h 110"/>
              <a:gd name="T18" fmla="*/ 108 w 196"/>
              <a:gd name="T19" fmla="*/ 110 h 110"/>
              <a:gd name="T20" fmla="*/ 108 w 196"/>
              <a:gd name="T21" fmla="*/ 62 h 110"/>
              <a:gd name="T22" fmla="*/ 121 w 196"/>
              <a:gd name="T23" fmla="*/ 75 h 110"/>
              <a:gd name="T24" fmla="*/ 135 w 196"/>
              <a:gd name="T25" fmla="*/ 75 h 110"/>
              <a:gd name="T26" fmla="*/ 135 w 196"/>
              <a:gd name="T27" fmla="*/ 75 h 110"/>
              <a:gd name="T28" fmla="*/ 135 w 196"/>
              <a:gd name="T29" fmla="*/ 61 h 110"/>
              <a:gd name="T30" fmla="*/ 105 w 196"/>
              <a:gd name="T31" fmla="*/ 31 h 110"/>
              <a:gd name="T32" fmla="*/ 99 w 196"/>
              <a:gd name="T33" fmla="*/ 29 h 110"/>
              <a:gd name="T34" fmla="*/ 98 w 196"/>
              <a:gd name="T35" fmla="*/ 29 h 110"/>
              <a:gd name="T36" fmla="*/ 98 w 196"/>
              <a:gd name="T37" fmla="*/ 29 h 110"/>
              <a:gd name="T38" fmla="*/ 91 w 196"/>
              <a:gd name="T39" fmla="*/ 31 h 110"/>
              <a:gd name="T40" fmla="*/ 62 w 196"/>
              <a:gd name="T41" fmla="*/ 61 h 110"/>
              <a:gd name="T42" fmla="*/ 62 w 196"/>
              <a:gd name="T43" fmla="*/ 75 h 110"/>
              <a:gd name="T44" fmla="*/ 62 w 196"/>
              <a:gd name="T45" fmla="*/ 75 h 110"/>
              <a:gd name="T46" fmla="*/ 76 w 196"/>
              <a:gd name="T47" fmla="*/ 75 h 110"/>
              <a:gd name="T48" fmla="*/ 89 w 196"/>
              <a:gd name="T49" fmla="*/ 62 h 110"/>
              <a:gd name="T50" fmla="*/ 89 w 196"/>
              <a:gd name="T51" fmla="*/ 110 h 110"/>
              <a:gd name="T52" fmla="*/ 21 w 196"/>
              <a:gd name="T53" fmla="*/ 110 h 110"/>
              <a:gd name="T54" fmla="*/ 0 w 196"/>
              <a:gd name="T55" fmla="*/ 89 h 110"/>
              <a:gd name="T56" fmla="*/ 13 w 196"/>
              <a:gd name="T57" fmla="*/ 70 h 110"/>
              <a:gd name="T58" fmla="*/ 13 w 196"/>
              <a:gd name="T59" fmla="*/ 65 h 110"/>
              <a:gd name="T60" fmla="*/ 47 w 196"/>
              <a:gd name="T61" fmla="*/ 3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6" h="110">
                <a:moveTo>
                  <a:pt x="47" y="30"/>
                </a:moveTo>
                <a:cubicBezTo>
                  <a:pt x="51" y="30"/>
                  <a:pt x="55" y="31"/>
                  <a:pt x="58" y="32"/>
                </a:cubicBezTo>
                <a:cubicBezTo>
                  <a:pt x="63" y="14"/>
                  <a:pt x="79" y="0"/>
                  <a:pt x="98" y="0"/>
                </a:cubicBezTo>
                <a:cubicBezTo>
                  <a:pt x="118" y="0"/>
                  <a:pt x="134" y="14"/>
                  <a:pt x="138" y="32"/>
                </a:cubicBezTo>
                <a:cubicBezTo>
                  <a:pt x="142" y="31"/>
                  <a:pt x="146" y="30"/>
                  <a:pt x="150" y="30"/>
                </a:cubicBezTo>
                <a:cubicBezTo>
                  <a:pt x="169" y="30"/>
                  <a:pt x="184" y="46"/>
                  <a:pt x="184" y="65"/>
                </a:cubicBezTo>
                <a:cubicBezTo>
                  <a:pt x="184" y="66"/>
                  <a:pt x="184" y="68"/>
                  <a:pt x="184" y="70"/>
                </a:cubicBezTo>
                <a:cubicBezTo>
                  <a:pt x="191" y="73"/>
                  <a:pt x="196" y="81"/>
                  <a:pt x="196" y="89"/>
                </a:cubicBezTo>
                <a:cubicBezTo>
                  <a:pt x="196" y="101"/>
                  <a:pt x="187" y="110"/>
                  <a:pt x="175" y="110"/>
                </a:cubicBezTo>
                <a:cubicBezTo>
                  <a:pt x="108" y="110"/>
                  <a:pt x="108" y="110"/>
                  <a:pt x="108" y="110"/>
                </a:cubicBezTo>
                <a:cubicBezTo>
                  <a:pt x="108" y="62"/>
                  <a:pt x="108" y="62"/>
                  <a:pt x="108" y="62"/>
                </a:cubicBezTo>
                <a:cubicBezTo>
                  <a:pt x="121" y="75"/>
                  <a:pt x="121" y="75"/>
                  <a:pt x="121" y="75"/>
                </a:cubicBezTo>
                <a:cubicBezTo>
                  <a:pt x="125" y="78"/>
                  <a:pt x="131" y="78"/>
                  <a:pt x="135" y="75"/>
                </a:cubicBezTo>
                <a:cubicBezTo>
                  <a:pt x="135" y="75"/>
                  <a:pt x="135" y="75"/>
                  <a:pt x="135" y="75"/>
                </a:cubicBezTo>
                <a:cubicBezTo>
                  <a:pt x="138" y="71"/>
                  <a:pt x="138" y="65"/>
                  <a:pt x="135" y="6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4" y="30"/>
                  <a:pt x="101" y="29"/>
                  <a:pt x="99" y="29"/>
                </a:cubicBezTo>
                <a:cubicBezTo>
                  <a:pt x="98" y="28"/>
                  <a:pt x="98" y="28"/>
                  <a:pt x="98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6" y="29"/>
                  <a:pt x="93" y="30"/>
                  <a:pt x="91" y="31"/>
                </a:cubicBezTo>
                <a:cubicBezTo>
                  <a:pt x="62" y="61"/>
                  <a:pt x="62" y="61"/>
                  <a:pt x="62" y="61"/>
                </a:cubicBezTo>
                <a:cubicBezTo>
                  <a:pt x="58" y="65"/>
                  <a:pt x="58" y="71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6" y="78"/>
                  <a:pt x="72" y="78"/>
                  <a:pt x="76" y="75"/>
                </a:cubicBezTo>
                <a:cubicBezTo>
                  <a:pt x="89" y="62"/>
                  <a:pt x="89" y="62"/>
                  <a:pt x="89" y="62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21" y="110"/>
                  <a:pt x="21" y="110"/>
                  <a:pt x="21" y="110"/>
                </a:cubicBezTo>
                <a:cubicBezTo>
                  <a:pt x="10" y="110"/>
                  <a:pt x="0" y="101"/>
                  <a:pt x="0" y="89"/>
                </a:cubicBezTo>
                <a:cubicBezTo>
                  <a:pt x="0" y="81"/>
                  <a:pt x="6" y="73"/>
                  <a:pt x="13" y="70"/>
                </a:cubicBezTo>
                <a:cubicBezTo>
                  <a:pt x="13" y="68"/>
                  <a:pt x="13" y="66"/>
                  <a:pt x="13" y="65"/>
                </a:cubicBezTo>
                <a:cubicBezTo>
                  <a:pt x="13" y="46"/>
                  <a:pt x="28" y="30"/>
                  <a:pt x="47" y="30"/>
                </a:cubicBezTo>
                <a:close/>
              </a:path>
            </a:pathLst>
          </a:custGeom>
          <a:solidFill>
            <a:srgbClr val="EACE8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A06843"/>
              </a:solidFill>
            </a:endParaRPr>
          </a:p>
        </p:txBody>
      </p:sp>
      <p:sp>
        <p:nvSpPr>
          <p:cNvPr id="16" name="Freeform 6"/>
          <p:cNvSpPr/>
          <p:nvPr/>
        </p:nvSpPr>
        <p:spPr bwMode="auto">
          <a:xfrm>
            <a:off x="1593627" y="3920332"/>
            <a:ext cx="4142333" cy="1875846"/>
          </a:xfrm>
          <a:custGeom>
            <a:avLst/>
            <a:gdLst>
              <a:gd name="T0" fmla="*/ 47 w 196"/>
              <a:gd name="T1" fmla="*/ 29 h 109"/>
              <a:gd name="T2" fmla="*/ 58 w 196"/>
              <a:gd name="T3" fmla="*/ 30 h 109"/>
              <a:gd name="T4" fmla="*/ 88 w 196"/>
              <a:gd name="T5" fmla="*/ 0 h 109"/>
              <a:gd name="T6" fmla="*/ 88 w 196"/>
              <a:gd name="T7" fmla="*/ 59 h 109"/>
              <a:gd name="T8" fmla="*/ 76 w 196"/>
              <a:gd name="T9" fmla="*/ 46 h 109"/>
              <a:gd name="T10" fmla="*/ 62 w 196"/>
              <a:gd name="T11" fmla="*/ 46 h 109"/>
              <a:gd name="T12" fmla="*/ 62 w 196"/>
              <a:gd name="T13" fmla="*/ 46 h 109"/>
              <a:gd name="T14" fmla="*/ 62 w 196"/>
              <a:gd name="T15" fmla="*/ 60 h 109"/>
              <a:gd name="T16" fmla="*/ 91 w 196"/>
              <a:gd name="T17" fmla="*/ 89 h 109"/>
              <a:gd name="T18" fmla="*/ 98 w 196"/>
              <a:gd name="T19" fmla="*/ 92 h 109"/>
              <a:gd name="T20" fmla="*/ 98 w 196"/>
              <a:gd name="T21" fmla="*/ 92 h 109"/>
              <a:gd name="T22" fmla="*/ 98 w 196"/>
              <a:gd name="T23" fmla="*/ 92 h 109"/>
              <a:gd name="T24" fmla="*/ 105 w 196"/>
              <a:gd name="T25" fmla="*/ 89 h 109"/>
              <a:gd name="T26" fmla="*/ 134 w 196"/>
              <a:gd name="T27" fmla="*/ 60 h 109"/>
              <a:gd name="T28" fmla="*/ 134 w 196"/>
              <a:gd name="T29" fmla="*/ 46 h 109"/>
              <a:gd name="T30" fmla="*/ 134 w 196"/>
              <a:gd name="T31" fmla="*/ 46 h 109"/>
              <a:gd name="T32" fmla="*/ 121 w 196"/>
              <a:gd name="T33" fmla="*/ 46 h 109"/>
              <a:gd name="T34" fmla="*/ 108 w 196"/>
              <a:gd name="T35" fmla="*/ 59 h 109"/>
              <a:gd name="T36" fmla="*/ 108 w 196"/>
              <a:gd name="T37" fmla="*/ 0 h 109"/>
              <a:gd name="T38" fmla="*/ 138 w 196"/>
              <a:gd name="T39" fmla="*/ 30 h 109"/>
              <a:gd name="T40" fmla="*/ 149 w 196"/>
              <a:gd name="T41" fmla="*/ 29 h 109"/>
              <a:gd name="T42" fmla="*/ 184 w 196"/>
              <a:gd name="T43" fmla="*/ 63 h 109"/>
              <a:gd name="T44" fmla="*/ 183 w 196"/>
              <a:gd name="T45" fmla="*/ 68 h 109"/>
              <a:gd name="T46" fmla="*/ 196 w 196"/>
              <a:gd name="T47" fmla="*/ 88 h 109"/>
              <a:gd name="T48" fmla="*/ 175 w 196"/>
              <a:gd name="T49" fmla="*/ 109 h 109"/>
              <a:gd name="T50" fmla="*/ 21 w 196"/>
              <a:gd name="T51" fmla="*/ 109 h 109"/>
              <a:gd name="T52" fmla="*/ 0 w 196"/>
              <a:gd name="T53" fmla="*/ 88 h 109"/>
              <a:gd name="T54" fmla="*/ 13 w 196"/>
              <a:gd name="T55" fmla="*/ 68 h 109"/>
              <a:gd name="T56" fmla="*/ 12 w 196"/>
              <a:gd name="T57" fmla="*/ 63 h 109"/>
              <a:gd name="T58" fmla="*/ 47 w 196"/>
              <a:gd name="T59" fmla="*/ 2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96" h="109">
                <a:moveTo>
                  <a:pt x="47" y="29"/>
                </a:moveTo>
                <a:cubicBezTo>
                  <a:pt x="51" y="29"/>
                  <a:pt x="55" y="29"/>
                  <a:pt x="58" y="30"/>
                </a:cubicBezTo>
                <a:cubicBezTo>
                  <a:pt x="62" y="15"/>
                  <a:pt x="73" y="3"/>
                  <a:pt x="88" y="0"/>
                </a:cubicBezTo>
                <a:cubicBezTo>
                  <a:pt x="88" y="59"/>
                  <a:pt x="88" y="59"/>
                  <a:pt x="88" y="59"/>
                </a:cubicBezTo>
                <a:cubicBezTo>
                  <a:pt x="76" y="46"/>
                  <a:pt x="76" y="46"/>
                  <a:pt x="76" y="46"/>
                </a:cubicBezTo>
                <a:cubicBezTo>
                  <a:pt x="72" y="42"/>
                  <a:pt x="66" y="42"/>
                  <a:pt x="62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58" y="50"/>
                  <a:pt x="58" y="56"/>
                  <a:pt x="62" y="60"/>
                </a:cubicBezTo>
                <a:cubicBezTo>
                  <a:pt x="91" y="89"/>
                  <a:pt x="91" y="89"/>
                  <a:pt x="91" y="89"/>
                </a:cubicBezTo>
                <a:cubicBezTo>
                  <a:pt x="93" y="91"/>
                  <a:pt x="95" y="92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101" y="92"/>
                  <a:pt x="103" y="91"/>
                  <a:pt x="105" y="89"/>
                </a:cubicBezTo>
                <a:cubicBezTo>
                  <a:pt x="134" y="60"/>
                  <a:pt x="134" y="60"/>
                  <a:pt x="134" y="60"/>
                </a:cubicBezTo>
                <a:cubicBezTo>
                  <a:pt x="138" y="56"/>
                  <a:pt x="138" y="50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1" y="42"/>
                  <a:pt x="124" y="42"/>
                  <a:pt x="121" y="46"/>
                </a:cubicBezTo>
                <a:cubicBezTo>
                  <a:pt x="108" y="59"/>
                  <a:pt x="108" y="59"/>
                  <a:pt x="108" y="59"/>
                </a:cubicBezTo>
                <a:cubicBezTo>
                  <a:pt x="108" y="0"/>
                  <a:pt x="108" y="0"/>
                  <a:pt x="108" y="0"/>
                </a:cubicBezTo>
                <a:cubicBezTo>
                  <a:pt x="123" y="3"/>
                  <a:pt x="135" y="15"/>
                  <a:pt x="138" y="30"/>
                </a:cubicBezTo>
                <a:cubicBezTo>
                  <a:pt x="142" y="29"/>
                  <a:pt x="145" y="29"/>
                  <a:pt x="149" y="29"/>
                </a:cubicBezTo>
                <a:cubicBezTo>
                  <a:pt x="168" y="29"/>
                  <a:pt x="184" y="44"/>
                  <a:pt x="184" y="63"/>
                </a:cubicBezTo>
                <a:cubicBezTo>
                  <a:pt x="184" y="65"/>
                  <a:pt x="184" y="67"/>
                  <a:pt x="183" y="68"/>
                </a:cubicBezTo>
                <a:cubicBezTo>
                  <a:pt x="191" y="72"/>
                  <a:pt x="196" y="79"/>
                  <a:pt x="196" y="88"/>
                </a:cubicBezTo>
                <a:cubicBezTo>
                  <a:pt x="196" y="99"/>
                  <a:pt x="187" y="109"/>
                  <a:pt x="175" y="109"/>
                </a:cubicBezTo>
                <a:cubicBezTo>
                  <a:pt x="21" y="109"/>
                  <a:pt x="21" y="109"/>
                  <a:pt x="21" y="109"/>
                </a:cubicBezTo>
                <a:cubicBezTo>
                  <a:pt x="10" y="109"/>
                  <a:pt x="0" y="99"/>
                  <a:pt x="0" y="88"/>
                </a:cubicBezTo>
                <a:cubicBezTo>
                  <a:pt x="0" y="79"/>
                  <a:pt x="5" y="72"/>
                  <a:pt x="13" y="68"/>
                </a:cubicBezTo>
                <a:cubicBezTo>
                  <a:pt x="13" y="67"/>
                  <a:pt x="12" y="65"/>
                  <a:pt x="12" y="63"/>
                </a:cubicBezTo>
                <a:cubicBezTo>
                  <a:pt x="12" y="44"/>
                  <a:pt x="28" y="29"/>
                  <a:pt x="47" y="29"/>
                </a:cubicBezTo>
                <a:close/>
              </a:path>
            </a:pathLst>
          </a:custGeom>
          <a:solidFill>
            <a:srgbClr val="FFC8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A06843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5480" y="2374840"/>
            <a:ext cx="43392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15480" y="1778725"/>
            <a:ext cx="2059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rgbClr val="A06843"/>
                </a:solidFill>
              </a:rPr>
              <a:t>标题文字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13938" y="2287920"/>
            <a:ext cx="2071166" cy="0"/>
          </a:xfrm>
          <a:prstGeom prst="line">
            <a:avLst/>
          </a:prstGeom>
          <a:ln>
            <a:solidFill>
              <a:srgbClr val="A06843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312024" y="2374840"/>
            <a:ext cx="43392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12024" y="1778725"/>
            <a:ext cx="2059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rgbClr val="A06843"/>
                </a:solidFill>
              </a:rPr>
              <a:t>标题文字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410482" y="2287920"/>
            <a:ext cx="2071166" cy="0"/>
          </a:xfrm>
          <a:prstGeom prst="line">
            <a:avLst/>
          </a:prstGeom>
          <a:ln>
            <a:solidFill>
              <a:srgbClr val="A06843"/>
            </a:solidFill>
            <a:head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ldLvl="0" animBg="1"/>
      <p:bldP spid="16" grpId="0" bldLvl="0" animBg="1"/>
      <p:bldP spid="17" grpId="0"/>
      <p:bldP spid="18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2108338" y="1673545"/>
            <a:ext cx="1411288" cy="1411287"/>
            <a:chOff x="4927947" y="1556792"/>
            <a:chExt cx="1411288" cy="1411287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 rot="18200842">
              <a:off x="4927947" y="1556792"/>
              <a:ext cx="1411287" cy="1411288"/>
            </a:xfrm>
            <a:prstGeom prst="teardrop">
              <a:avLst/>
            </a:prstGeom>
            <a:solidFill>
              <a:srgbClr val="EAC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234336" y="1828474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470413" y="2043433"/>
            <a:ext cx="1406525" cy="1404938"/>
            <a:chOff x="6290022" y="1926680"/>
            <a:chExt cx="1406525" cy="1404938"/>
          </a:xfrm>
        </p:grpSpPr>
        <p:sp>
          <p:nvSpPr>
            <p:cNvPr id="10" name="Oval 6"/>
            <p:cNvSpPr>
              <a:spLocks noChangeArrowheads="1"/>
            </p:cNvSpPr>
            <p:nvPr/>
          </p:nvSpPr>
          <p:spPr bwMode="auto">
            <a:xfrm>
              <a:off x="6290022" y="1926680"/>
              <a:ext cx="1406525" cy="1404938"/>
            </a:xfrm>
            <a:prstGeom prst="teardrop">
              <a:avLst>
                <a:gd name="adj" fmla="val 104334"/>
              </a:avLst>
            </a:prstGeom>
            <a:solidFill>
              <a:srgbClr val="FFC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766189" y="2243605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88707" y="3434877"/>
            <a:ext cx="1409700" cy="1408112"/>
            <a:chOff x="6608316" y="3318124"/>
            <a:chExt cx="1409700" cy="1408112"/>
          </a:xfrm>
        </p:grpSpPr>
        <p:sp>
          <p:nvSpPr>
            <p:cNvPr id="13" name="Oval 10"/>
            <p:cNvSpPr>
              <a:spLocks noChangeArrowheads="1"/>
            </p:cNvSpPr>
            <p:nvPr/>
          </p:nvSpPr>
          <p:spPr bwMode="auto">
            <a:xfrm rot="4009528">
              <a:off x="6609110" y="3317330"/>
              <a:ext cx="1408112" cy="1409700"/>
            </a:xfrm>
            <a:prstGeom prst="teardrop">
              <a:avLst>
                <a:gd name="adj" fmla="val 104329"/>
              </a:avLst>
            </a:prstGeom>
            <a:solidFill>
              <a:srgbClr val="EAC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155210" y="3724742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81439" y="4427857"/>
            <a:ext cx="1409700" cy="1406525"/>
            <a:chOff x="5601048" y="4311104"/>
            <a:chExt cx="1409700" cy="1406525"/>
          </a:xfrm>
        </p:grpSpPr>
        <p:sp>
          <p:nvSpPr>
            <p:cNvPr id="17" name="Oval 9"/>
            <p:cNvSpPr>
              <a:spLocks noChangeArrowheads="1"/>
            </p:cNvSpPr>
            <p:nvPr/>
          </p:nvSpPr>
          <p:spPr bwMode="auto">
            <a:xfrm rot="6362887">
              <a:off x="5602635" y="4309517"/>
              <a:ext cx="1406525" cy="1409700"/>
            </a:xfrm>
            <a:prstGeom prst="teardrop">
              <a:avLst>
                <a:gd name="adj" fmla="val 97318"/>
              </a:avLst>
            </a:prstGeom>
            <a:solidFill>
              <a:srgbClr val="FFC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955060" y="4862761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420951" y="4091308"/>
            <a:ext cx="1409700" cy="1406525"/>
            <a:chOff x="4240560" y="3974555"/>
            <a:chExt cx="1409700" cy="1406525"/>
          </a:xfrm>
          <a:solidFill>
            <a:srgbClr val="F19879"/>
          </a:solidFill>
        </p:grpSpPr>
        <p:sp>
          <p:nvSpPr>
            <p:cNvPr id="20" name="Oval 8"/>
            <p:cNvSpPr>
              <a:spLocks noChangeArrowheads="1"/>
            </p:cNvSpPr>
            <p:nvPr/>
          </p:nvSpPr>
          <p:spPr bwMode="auto">
            <a:xfrm rot="11306262">
              <a:off x="4240560" y="3974555"/>
              <a:ext cx="1409700" cy="1406525"/>
            </a:xfrm>
            <a:prstGeom prst="teardrop">
              <a:avLst>
                <a:gd name="adj" fmla="val 102185"/>
              </a:avLst>
            </a:prstGeom>
            <a:solidFill>
              <a:srgbClr val="EAC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500118" y="4429592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16151" y="2697483"/>
            <a:ext cx="1409700" cy="1409700"/>
            <a:chOff x="3935760" y="2580730"/>
            <a:chExt cx="1409700" cy="1409700"/>
          </a:xfrm>
        </p:grpSpPr>
        <p:sp>
          <p:nvSpPr>
            <p:cNvPr id="23" name="Oval 7"/>
            <p:cNvSpPr>
              <a:spLocks noChangeArrowheads="1"/>
            </p:cNvSpPr>
            <p:nvPr/>
          </p:nvSpPr>
          <p:spPr bwMode="auto">
            <a:xfrm rot="15063084">
              <a:off x="3935760" y="2580730"/>
              <a:ext cx="1409700" cy="1409700"/>
            </a:xfrm>
            <a:prstGeom prst="teardrop">
              <a:avLst>
                <a:gd name="adj" fmla="val 104324"/>
              </a:avLst>
            </a:prstGeom>
            <a:solidFill>
              <a:srgbClr val="FFC8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138758" y="2985255"/>
              <a:ext cx="7350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Oval 11"/>
          <p:cNvSpPr>
            <a:spLocks noChangeArrowheads="1"/>
          </p:cNvSpPr>
          <p:nvPr/>
        </p:nvSpPr>
        <p:spPr bwMode="auto">
          <a:xfrm>
            <a:off x="2030551" y="2602233"/>
            <a:ext cx="2305050" cy="23050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 trans="1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90524" y="3142770"/>
            <a:ext cx="1170879" cy="1175280"/>
          </a:xfrm>
          <a:prstGeom prst="rect">
            <a:avLst/>
          </a:prstGeom>
        </p:spPr>
      </p:pic>
      <p:sp>
        <p:nvSpPr>
          <p:cNvPr id="27" name="TextBox 35"/>
          <p:cNvSpPr txBox="1"/>
          <p:nvPr/>
        </p:nvSpPr>
        <p:spPr>
          <a:xfrm>
            <a:off x="5716580" y="2379189"/>
            <a:ext cx="5382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42068" y="2095480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35"/>
          <p:cNvSpPr txBox="1"/>
          <p:nvPr/>
        </p:nvSpPr>
        <p:spPr>
          <a:xfrm>
            <a:off x="5714877" y="3013553"/>
            <a:ext cx="5382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16580" y="2743512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5"/>
          <p:cNvSpPr txBox="1"/>
          <p:nvPr/>
        </p:nvSpPr>
        <p:spPr>
          <a:xfrm>
            <a:off x="5714877" y="3649524"/>
            <a:ext cx="5382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16580" y="3379483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5"/>
          <p:cNvSpPr txBox="1"/>
          <p:nvPr/>
        </p:nvSpPr>
        <p:spPr>
          <a:xfrm>
            <a:off x="5714877" y="4283716"/>
            <a:ext cx="5382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40365" y="4000007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5713174" y="4918080"/>
            <a:ext cx="5382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714877" y="4648039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5"/>
          <p:cNvSpPr txBox="1"/>
          <p:nvPr/>
        </p:nvSpPr>
        <p:spPr>
          <a:xfrm>
            <a:off x="5713174" y="5554051"/>
            <a:ext cx="538254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714877" y="5284010"/>
            <a:ext cx="1871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pic>
        <p:nvPicPr>
          <p:cNvPr id="5" name="图片 4" descr="C:\Users\Administrator\Desktop\洪慧蓉\素材\2015-2016美图\7.4复古 清新\复古和清新 (1).png复古和清新 (1)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1259837" y="1990271"/>
            <a:ext cx="4583614" cy="3437439"/>
          </a:xfrm>
          <a:prstGeom prst="rect">
            <a:avLst/>
          </a:prstGeom>
          <a:ln>
            <a:solidFill>
              <a:sysClr val="window" lastClr="FFFFFF"/>
            </a:solidFill>
          </a:ln>
        </p:spPr>
      </p:pic>
      <p:cxnSp>
        <p:nvCxnSpPr>
          <p:cNvPr id="7" name="直接连接符 6"/>
          <p:cNvCxnSpPr/>
          <p:nvPr/>
        </p:nvCxnSpPr>
        <p:spPr>
          <a:xfrm>
            <a:off x="6635387" y="2056801"/>
            <a:ext cx="22356" cy="3443877"/>
          </a:xfrm>
          <a:prstGeom prst="line">
            <a:avLst/>
          </a:prstGeom>
          <a:noFill/>
          <a:ln w="6350" cap="flat" cmpd="sng" algn="ctr">
            <a:solidFill>
              <a:srgbClr val="A06843"/>
            </a:solidFill>
            <a:prstDash val="solid"/>
            <a:miter lim="800000"/>
          </a:ln>
          <a:effectLst/>
        </p:spPr>
      </p:cxnSp>
      <p:sp>
        <p:nvSpPr>
          <p:cNvPr id="8" name="矩形 7"/>
          <p:cNvSpPr/>
          <p:nvPr/>
        </p:nvSpPr>
        <p:spPr>
          <a:xfrm>
            <a:off x="7052790" y="2507045"/>
            <a:ext cx="365875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en-US" altLang="zh-CN" sz="14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52790" y="1990271"/>
            <a:ext cx="27201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请在此添加你的标题</a:t>
            </a:r>
            <a:endParaRPr lang="zh-CN" altLang="en-US" sz="2000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9220" y="2216238"/>
            <a:ext cx="2766324" cy="2564862"/>
          </a:xfrm>
          <a:prstGeom prst="rect">
            <a:avLst/>
          </a:prstGeom>
        </p:spPr>
      </p:pic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6686074" y="3007930"/>
            <a:ext cx="2139625" cy="523220"/>
          </a:xfrm>
          <a:prstGeom prst="rect">
            <a:avLst/>
          </a:prstGeom>
          <a:noFill/>
          <a:ln>
            <a:solidFill>
              <a:srgbClr val="5E5E5E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YOUR TEXT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5206123" y="2767280"/>
            <a:ext cx="149912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Kozuka Mincho Pr6N H" pitchFamily="2" charset="-128"/>
                <a:ea typeface="Kozuka Mincho Pr6N H" pitchFamily="2" charset="-128"/>
                <a:cs typeface="+mn-cs"/>
                <a:sym typeface="Kozuka Mincho Pr6N H" pitchFamily="2" charset="-128"/>
              </a:rPr>
              <a:t>03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Kozuka Mincho Pr6N H" pitchFamily="2" charset="-128"/>
              <a:ea typeface="Kozuka Mincho Pr6N H" pitchFamily="2" charset="-128"/>
              <a:cs typeface="+mn-cs"/>
              <a:sym typeface="Kozuka Mincho Pr6N H" pitchFamily="2" charset="-128"/>
            </a:endParaRPr>
          </a:p>
        </p:txBody>
      </p:sp>
      <p:sp>
        <p:nvSpPr>
          <p:cNvPr id="10" name="TextBox 4"/>
          <p:cNvSpPr>
            <a:spLocks noChangeArrowheads="1"/>
          </p:cNvSpPr>
          <p:nvPr/>
        </p:nvSpPr>
        <p:spPr bwMode="auto">
          <a:xfrm>
            <a:off x="6610936" y="3630004"/>
            <a:ext cx="28552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Add up anything what you like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  <a:sym typeface="Calibri" panose="020F0502020204030204" pitchFamily="34" charset="0"/>
              </a:rPr>
              <a:t>请在此处添加标题文字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sp>
        <p:nvSpPr>
          <p:cNvPr id="5" name="TextBox 24"/>
          <p:cNvSpPr>
            <a:spLocks noChangeArrowheads="1"/>
          </p:cNvSpPr>
          <p:nvPr/>
        </p:nvSpPr>
        <p:spPr bwMode="auto">
          <a:xfrm>
            <a:off x="1794727" y="2359164"/>
            <a:ext cx="309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A06843"/>
                </a:solidFill>
                <a:latin typeface="华文细黑" pitchFamily="2" charset="-122"/>
                <a:ea typeface="微软雅黑" panose="020B0503020204020204" pitchFamily="34" charset="-122"/>
                <a:sym typeface="华文细黑" pitchFamily="2" charset="-122"/>
              </a:rPr>
              <a:t>1</a:t>
            </a:r>
            <a:endParaRPr lang="zh-CN" altLang="en-US" sz="3600" dirty="0">
              <a:solidFill>
                <a:srgbClr val="A06843"/>
              </a:solidFill>
              <a:latin typeface="华文细黑" pitchFamily="2" charset="-122"/>
              <a:ea typeface="微软雅黑" panose="020B0503020204020204" pitchFamily="34" charset="-122"/>
              <a:sym typeface="华文细黑" pitchFamily="2" charset="-122"/>
            </a:endParaRPr>
          </a:p>
        </p:txBody>
      </p:sp>
      <p:sp>
        <p:nvSpPr>
          <p:cNvPr id="7" name="直接连接符 10"/>
          <p:cNvSpPr>
            <a:spLocks noChangeShapeType="1"/>
          </p:cNvSpPr>
          <p:nvPr/>
        </p:nvSpPr>
        <p:spPr bwMode="auto">
          <a:xfrm flipH="1">
            <a:off x="1963002" y="2587764"/>
            <a:ext cx="323850" cy="444500"/>
          </a:xfrm>
          <a:prstGeom prst="line">
            <a:avLst/>
          </a:prstGeom>
          <a:noFill/>
          <a:ln w="6350">
            <a:solidFill>
              <a:srgbClr val="A068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A06843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26"/>
          <p:cNvSpPr>
            <a:spLocks noChangeArrowheads="1"/>
          </p:cNvSpPr>
          <p:nvPr/>
        </p:nvSpPr>
        <p:spPr bwMode="auto">
          <a:xfrm>
            <a:off x="2118577" y="2725877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27"/>
          <p:cNvSpPr>
            <a:spLocks noChangeArrowheads="1"/>
          </p:cNvSpPr>
          <p:nvPr/>
        </p:nvSpPr>
        <p:spPr bwMode="auto">
          <a:xfrm>
            <a:off x="4136134" y="2398507"/>
            <a:ext cx="3095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A06843"/>
                </a:solidFill>
                <a:latin typeface="华文细黑" pitchFamily="2" charset="-122"/>
                <a:ea typeface="微软雅黑" panose="020B0503020204020204" pitchFamily="34" charset="-122"/>
                <a:sym typeface="华文细黑" pitchFamily="2" charset="-122"/>
              </a:rPr>
              <a:t>2</a:t>
            </a:r>
            <a:endParaRPr lang="zh-CN" altLang="en-US" sz="3600" dirty="0">
              <a:solidFill>
                <a:srgbClr val="A06843"/>
              </a:solidFill>
              <a:latin typeface="华文细黑" pitchFamily="2" charset="-122"/>
              <a:ea typeface="微软雅黑" panose="020B0503020204020204" pitchFamily="34" charset="-122"/>
              <a:sym typeface="华文细黑" pitchFamily="2" charset="-122"/>
            </a:endParaRPr>
          </a:p>
        </p:txBody>
      </p:sp>
      <p:sp>
        <p:nvSpPr>
          <p:cNvPr id="10" name="直接连接符 17"/>
          <p:cNvSpPr>
            <a:spLocks noChangeShapeType="1"/>
          </p:cNvSpPr>
          <p:nvPr/>
        </p:nvSpPr>
        <p:spPr bwMode="auto">
          <a:xfrm flipH="1">
            <a:off x="4304409" y="2627107"/>
            <a:ext cx="323850" cy="444500"/>
          </a:xfrm>
          <a:prstGeom prst="line">
            <a:avLst/>
          </a:prstGeom>
          <a:noFill/>
          <a:ln w="6350">
            <a:solidFill>
              <a:srgbClr val="A068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A06843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29"/>
          <p:cNvSpPr>
            <a:spLocks noChangeArrowheads="1"/>
          </p:cNvSpPr>
          <p:nvPr/>
        </p:nvSpPr>
        <p:spPr bwMode="auto">
          <a:xfrm>
            <a:off x="4459984" y="2765220"/>
            <a:ext cx="14049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0"/>
          <p:cNvSpPr>
            <a:spLocks noChangeArrowheads="1"/>
          </p:cNvSpPr>
          <p:nvPr/>
        </p:nvSpPr>
        <p:spPr bwMode="auto">
          <a:xfrm>
            <a:off x="6637834" y="2398507"/>
            <a:ext cx="3095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A06843"/>
                </a:solidFill>
                <a:latin typeface="华文细黑" pitchFamily="2" charset="-122"/>
                <a:ea typeface="微软雅黑" panose="020B0503020204020204" pitchFamily="34" charset="-122"/>
                <a:sym typeface="华文细黑" pitchFamily="2" charset="-122"/>
              </a:rPr>
              <a:t>3</a:t>
            </a:r>
            <a:endParaRPr lang="zh-CN" altLang="en-US" sz="3600" dirty="0">
              <a:solidFill>
                <a:srgbClr val="A06843"/>
              </a:solidFill>
              <a:latin typeface="华文细黑" pitchFamily="2" charset="-122"/>
              <a:ea typeface="微软雅黑" panose="020B0503020204020204" pitchFamily="34" charset="-122"/>
              <a:sym typeface="华文细黑" pitchFamily="2" charset="-122"/>
            </a:endParaRPr>
          </a:p>
        </p:txBody>
      </p:sp>
      <p:sp>
        <p:nvSpPr>
          <p:cNvPr id="13" name="直接连接符 21"/>
          <p:cNvSpPr>
            <a:spLocks noChangeShapeType="1"/>
          </p:cNvSpPr>
          <p:nvPr/>
        </p:nvSpPr>
        <p:spPr bwMode="auto">
          <a:xfrm flipH="1">
            <a:off x="6806109" y="2627107"/>
            <a:ext cx="322262" cy="433193"/>
          </a:xfrm>
          <a:prstGeom prst="line">
            <a:avLst/>
          </a:prstGeom>
          <a:noFill/>
          <a:ln w="6350">
            <a:solidFill>
              <a:srgbClr val="A068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A06843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32"/>
          <p:cNvSpPr>
            <a:spLocks noChangeArrowheads="1"/>
          </p:cNvSpPr>
          <p:nvPr/>
        </p:nvSpPr>
        <p:spPr bwMode="auto">
          <a:xfrm>
            <a:off x="6960096" y="2765220"/>
            <a:ext cx="14065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33"/>
          <p:cNvSpPr>
            <a:spLocks noChangeArrowheads="1"/>
          </p:cNvSpPr>
          <p:nvPr/>
        </p:nvSpPr>
        <p:spPr bwMode="auto">
          <a:xfrm>
            <a:off x="9133228" y="2398507"/>
            <a:ext cx="3079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A06843"/>
                </a:solidFill>
                <a:latin typeface="华文细黑" pitchFamily="2" charset="-122"/>
                <a:ea typeface="微软雅黑" panose="020B0503020204020204" pitchFamily="34" charset="-122"/>
                <a:sym typeface="华文细黑" pitchFamily="2" charset="-122"/>
              </a:rPr>
              <a:t>4</a:t>
            </a:r>
            <a:endParaRPr lang="zh-CN" altLang="en-US" sz="3600" dirty="0">
              <a:solidFill>
                <a:srgbClr val="A06843"/>
              </a:solidFill>
              <a:latin typeface="华文细黑" pitchFamily="2" charset="-122"/>
              <a:ea typeface="微软雅黑" panose="020B0503020204020204" pitchFamily="34" charset="-122"/>
              <a:sym typeface="华文细黑" pitchFamily="2" charset="-122"/>
            </a:endParaRPr>
          </a:p>
        </p:txBody>
      </p:sp>
      <p:sp>
        <p:nvSpPr>
          <p:cNvPr id="17" name="直接连接符 27"/>
          <p:cNvSpPr>
            <a:spLocks noChangeShapeType="1"/>
          </p:cNvSpPr>
          <p:nvPr/>
        </p:nvSpPr>
        <p:spPr bwMode="auto">
          <a:xfrm flipH="1">
            <a:off x="9301502" y="2627107"/>
            <a:ext cx="322263" cy="433193"/>
          </a:xfrm>
          <a:prstGeom prst="line">
            <a:avLst/>
          </a:prstGeom>
          <a:noFill/>
          <a:ln w="6350">
            <a:solidFill>
              <a:srgbClr val="A0684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A06843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35"/>
          <p:cNvSpPr>
            <a:spLocks noChangeArrowheads="1"/>
          </p:cNvSpPr>
          <p:nvPr/>
        </p:nvSpPr>
        <p:spPr bwMode="auto">
          <a:xfrm>
            <a:off x="9455491" y="2765220"/>
            <a:ext cx="14049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</a:t>
            </a:r>
            <a:endParaRPr lang="zh-CN" altLang="en-US" sz="18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794727" y="3554896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136134" y="3554896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6637834" y="3554896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9133228" y="3554896"/>
            <a:ext cx="15605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 bldLvl="0" animBg="1"/>
      <p:bldP spid="8" grpId="0"/>
      <p:bldP spid="9" grpId="0"/>
      <p:bldP spid="10" grpId="0" bldLvl="0" animBg="1"/>
      <p:bldP spid="11" grpId="0"/>
      <p:bldP spid="12" grpId="0"/>
      <p:bldP spid="13" grpId="0" bldLvl="0" animBg="1"/>
      <p:bldP spid="15" grpId="0"/>
      <p:bldP spid="16" grpId="0"/>
      <p:bldP spid="17" grpId="0" bldLvl="0" animBg="1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85" y="39982"/>
            <a:ext cx="2031739" cy="6818018"/>
          </a:xfrm>
          <a:prstGeom prst="rect">
            <a:avLst/>
          </a:prstGeom>
          <a:solidFill>
            <a:sysClr val="window" lastClr="FFFFFF">
              <a:alpha val="70000"/>
            </a:sysClr>
          </a:solidFill>
          <a:ln w="12700" cap="flat" cmpd="sng" algn="ctr">
            <a:solidFill>
              <a:srgbClr val="A06843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143552" y="5375324"/>
            <a:ext cx="1659030" cy="824165"/>
            <a:chOff x="9354052" y="6487468"/>
            <a:chExt cx="1993502" cy="916934"/>
          </a:xfrm>
        </p:grpSpPr>
        <p:grpSp>
          <p:nvGrpSpPr>
            <p:cNvPr id="6" name="组合 5"/>
            <p:cNvGrpSpPr/>
            <p:nvPr/>
          </p:nvGrpSpPr>
          <p:grpSpPr bwMode="auto">
            <a:xfrm>
              <a:off x="9415354" y="6956881"/>
              <a:ext cx="1932200" cy="446080"/>
              <a:chOff x="9415354" y="6941890"/>
              <a:chExt cx="1932200" cy="454231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9415662" y="6942179"/>
                <a:ext cx="1385819" cy="452145"/>
              </a:xfrm>
              <a:prstGeom prst="rect">
                <a:avLst/>
              </a:prstGeom>
              <a:solidFill>
                <a:sysClr val="window" lastClr="FFFFFF"/>
              </a:solidFill>
              <a:ln w="28575" cap="flat" cmpd="sng" algn="ctr">
                <a:solidFill>
                  <a:srgbClr val="FFC000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10806244" y="6943811"/>
                <a:ext cx="541310" cy="452146"/>
              </a:xfrm>
              <a:prstGeom prst="rect">
                <a:avLst/>
              </a:prstGeom>
              <a:solidFill>
                <a:srgbClr val="FFC000"/>
              </a:solidFill>
              <a:ln w="28575" cap="flat" cmpd="sng" algn="ctr">
                <a:solidFill>
                  <a:srgbClr val="FFC000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9354052" y="6487468"/>
              <a:ext cx="1509038" cy="445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更多作品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9649003" y="6942737"/>
              <a:ext cx="95746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梭拓</a:t>
              </a: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7605" y="7001737"/>
              <a:ext cx="397809" cy="362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文本框 11"/>
          <p:cNvSpPr txBox="1"/>
          <p:nvPr/>
        </p:nvSpPr>
        <p:spPr>
          <a:xfrm>
            <a:off x="194825" y="463083"/>
            <a:ext cx="158417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4000" b="1" dirty="0">
                <a:solidFill>
                  <a:srgbClr val="A068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16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endParaRPr lang="en-US" altLang="zh-CN" sz="2800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8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手绘</a:t>
            </a:r>
            <a:endParaRPr lang="en-US" altLang="zh-CN" sz="2800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28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大气风     </a:t>
            </a: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 文字</a:t>
            </a:r>
            <a:endParaRPr lang="en-US" altLang="zh-CN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均可编辑改动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534" y="-4150"/>
            <a:ext cx="10188844" cy="68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33889" y="4403725"/>
            <a:ext cx="9324915" cy="1493520"/>
          </a:xfrm>
          <a:prstGeom prst="rect">
            <a:avLst/>
          </a:prstGeom>
          <a:solidFill>
            <a:schemeClr val="bg1"/>
          </a:solidFill>
          <a:ln w="19050">
            <a:solidFill>
              <a:srgbClr val="FFC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7730" y="5060999"/>
            <a:ext cx="9058192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工作室更专业的模板。梭拓，不止创新。请在此处填入你需要的内容。请在此处填入你需要的内容。请在此处填入你需要的内容。请在此处填入你需要的内容。请在此处填入你需要的内容。梭拓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en-US" altLang="zh-CN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21002" y="4585904"/>
            <a:ext cx="266311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</a:t>
            </a:r>
            <a:endParaRPr lang="zh-CN" altLang="en-US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433889" y="4968201"/>
            <a:ext cx="2850227" cy="0"/>
          </a:xfrm>
          <a:prstGeom prst="line">
            <a:avLst/>
          </a:prstGeom>
          <a:ln w="12700">
            <a:solidFill>
              <a:srgbClr val="FFC86E"/>
            </a:solidFill>
            <a:headEnd type="none" w="med" len="me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9218" y="1501232"/>
            <a:ext cx="1925339" cy="267135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6266" y="1501232"/>
            <a:ext cx="1926443" cy="267135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4418" y="1501232"/>
            <a:ext cx="1893129" cy="2671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202" y="1926579"/>
            <a:ext cx="4228321" cy="346211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839172" y="1926579"/>
            <a:ext cx="473900" cy="615967"/>
            <a:chOff x="4437063" y="1919288"/>
            <a:chExt cx="635000" cy="1081087"/>
          </a:xfrm>
          <a:solidFill>
            <a:srgbClr val="A06843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4437063" y="1919288"/>
              <a:ext cx="635000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4 w 169"/>
                <a:gd name="T7" fmla="*/ 0 h 285"/>
                <a:gd name="T8" fmla="*/ 84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7 w 169"/>
                <a:gd name="T25" fmla="*/ 146 h 285"/>
                <a:gd name="T26" fmla="*/ 47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3 w 169"/>
                <a:gd name="T35" fmla="*/ 145 h 285"/>
                <a:gd name="T36" fmla="*/ 152 w 169"/>
                <a:gd name="T37" fmla="*/ 87 h 285"/>
                <a:gd name="T38" fmla="*/ 152 w 169"/>
                <a:gd name="T39" fmla="*/ 87 h 285"/>
                <a:gd name="T40" fmla="*/ 84 w 169"/>
                <a:gd name="T41" fmla="*/ 17 h 285"/>
                <a:gd name="T42" fmla="*/ 84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4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7" y="146"/>
                  </a:cubicBezTo>
                  <a:cubicBezTo>
                    <a:pt x="47" y="146"/>
                    <a:pt x="47" y="146"/>
                    <a:pt x="47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41" y="132"/>
                    <a:pt x="152" y="111"/>
                    <a:pt x="152" y="87"/>
                  </a:cubicBezTo>
                  <a:cubicBezTo>
                    <a:pt x="152" y="87"/>
                    <a:pt x="152" y="87"/>
                    <a:pt x="152" y="87"/>
                  </a:cubicBezTo>
                  <a:cubicBezTo>
                    <a:pt x="152" y="48"/>
                    <a:pt x="122" y="17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47" y="17"/>
                    <a:pt x="16" y="48"/>
                    <a:pt x="16" y="8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4552951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4722813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4860926" y="2216150"/>
              <a:ext cx="84138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39432" y="3182764"/>
            <a:ext cx="453225" cy="563804"/>
            <a:chOff x="6870701" y="1919288"/>
            <a:chExt cx="636588" cy="1081087"/>
          </a:xfrm>
          <a:solidFill>
            <a:srgbClr val="A06843"/>
          </a:solidFill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6870701" y="1919288"/>
              <a:ext cx="636588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5 w 169"/>
                <a:gd name="T7" fmla="*/ 0 h 285"/>
                <a:gd name="T8" fmla="*/ 85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8 w 169"/>
                <a:gd name="T25" fmla="*/ 146 h 285"/>
                <a:gd name="T26" fmla="*/ 48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4 w 169"/>
                <a:gd name="T35" fmla="*/ 145 h 285"/>
                <a:gd name="T36" fmla="*/ 153 w 169"/>
                <a:gd name="T37" fmla="*/ 87 h 285"/>
                <a:gd name="T38" fmla="*/ 153 w 169"/>
                <a:gd name="T39" fmla="*/ 87 h 285"/>
                <a:gd name="T40" fmla="*/ 85 w 169"/>
                <a:gd name="T41" fmla="*/ 17 h 285"/>
                <a:gd name="T42" fmla="*/ 85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5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8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41" y="132"/>
                    <a:pt x="153" y="111"/>
                    <a:pt x="153" y="87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48"/>
                    <a:pt x="122" y="17"/>
                    <a:pt x="85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47" y="17"/>
                    <a:pt x="17" y="48"/>
                    <a:pt x="16" y="8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6988176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7156451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7296151" y="2216150"/>
              <a:ext cx="82550" cy="87312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259121" y="2599137"/>
            <a:ext cx="3915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7935" y="2095081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单击输入您的标题文字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313959" y="2439619"/>
            <a:ext cx="1846553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259121" y="3791914"/>
            <a:ext cx="3915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097935" y="3287858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单击输入您的标题文字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313959" y="3632396"/>
            <a:ext cx="1846553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1839432" y="4367310"/>
            <a:ext cx="453225" cy="563804"/>
            <a:chOff x="6870701" y="1919288"/>
            <a:chExt cx="636588" cy="1081087"/>
          </a:xfrm>
          <a:solidFill>
            <a:srgbClr val="A06843"/>
          </a:solidFill>
        </p:grpSpPr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6870701" y="1919288"/>
              <a:ext cx="636588" cy="1081087"/>
            </a:xfrm>
            <a:custGeom>
              <a:avLst/>
              <a:gdLst>
                <a:gd name="T0" fmla="*/ 36 w 169"/>
                <a:gd name="T1" fmla="*/ 158 h 285"/>
                <a:gd name="T2" fmla="*/ 0 w 169"/>
                <a:gd name="T3" fmla="*/ 87 h 285"/>
                <a:gd name="T4" fmla="*/ 0 w 169"/>
                <a:gd name="T5" fmla="*/ 87 h 285"/>
                <a:gd name="T6" fmla="*/ 85 w 169"/>
                <a:gd name="T7" fmla="*/ 0 h 285"/>
                <a:gd name="T8" fmla="*/ 85 w 169"/>
                <a:gd name="T9" fmla="*/ 0 h 285"/>
                <a:gd name="T10" fmla="*/ 169 w 169"/>
                <a:gd name="T11" fmla="*/ 87 h 285"/>
                <a:gd name="T12" fmla="*/ 169 w 169"/>
                <a:gd name="T13" fmla="*/ 87 h 285"/>
                <a:gd name="T14" fmla="*/ 135 w 169"/>
                <a:gd name="T15" fmla="*/ 157 h 285"/>
                <a:gd name="T16" fmla="*/ 135 w 169"/>
                <a:gd name="T17" fmla="*/ 157 h 285"/>
                <a:gd name="T18" fmla="*/ 77 w 169"/>
                <a:gd name="T19" fmla="*/ 285 h 285"/>
                <a:gd name="T20" fmla="*/ 36 w 169"/>
                <a:gd name="T21" fmla="*/ 158 h 285"/>
                <a:gd name="T22" fmla="*/ 16 w 169"/>
                <a:gd name="T23" fmla="*/ 87 h 285"/>
                <a:gd name="T24" fmla="*/ 48 w 169"/>
                <a:gd name="T25" fmla="*/ 146 h 285"/>
                <a:gd name="T26" fmla="*/ 48 w 169"/>
                <a:gd name="T27" fmla="*/ 146 h 285"/>
                <a:gd name="T28" fmla="*/ 50 w 169"/>
                <a:gd name="T29" fmla="*/ 148 h 285"/>
                <a:gd name="T30" fmla="*/ 79 w 169"/>
                <a:gd name="T31" fmla="*/ 240 h 285"/>
                <a:gd name="T32" fmla="*/ 122 w 169"/>
                <a:gd name="T33" fmla="*/ 146 h 285"/>
                <a:gd name="T34" fmla="*/ 124 w 169"/>
                <a:gd name="T35" fmla="*/ 145 h 285"/>
                <a:gd name="T36" fmla="*/ 153 w 169"/>
                <a:gd name="T37" fmla="*/ 87 h 285"/>
                <a:gd name="T38" fmla="*/ 153 w 169"/>
                <a:gd name="T39" fmla="*/ 87 h 285"/>
                <a:gd name="T40" fmla="*/ 85 w 169"/>
                <a:gd name="T41" fmla="*/ 17 h 285"/>
                <a:gd name="T42" fmla="*/ 85 w 169"/>
                <a:gd name="T43" fmla="*/ 17 h 285"/>
                <a:gd name="T44" fmla="*/ 16 w 169"/>
                <a:gd name="T45" fmla="*/ 8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9" h="285">
                  <a:moveTo>
                    <a:pt x="36" y="158"/>
                  </a:moveTo>
                  <a:cubicBezTo>
                    <a:pt x="15" y="143"/>
                    <a:pt x="0" y="11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39"/>
                    <a:pt x="38" y="0"/>
                    <a:pt x="85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131" y="0"/>
                    <a:pt x="169" y="39"/>
                    <a:pt x="169" y="87"/>
                  </a:cubicBezTo>
                  <a:cubicBezTo>
                    <a:pt x="169" y="87"/>
                    <a:pt x="169" y="87"/>
                    <a:pt x="169" y="87"/>
                  </a:cubicBezTo>
                  <a:cubicBezTo>
                    <a:pt x="169" y="116"/>
                    <a:pt x="155" y="141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77" y="285"/>
                    <a:pt x="77" y="285"/>
                    <a:pt x="77" y="285"/>
                  </a:cubicBezTo>
                  <a:cubicBezTo>
                    <a:pt x="36" y="158"/>
                    <a:pt x="36" y="158"/>
                    <a:pt x="36" y="158"/>
                  </a:cubicBezTo>
                  <a:close/>
                  <a:moveTo>
                    <a:pt x="16" y="87"/>
                  </a:moveTo>
                  <a:cubicBezTo>
                    <a:pt x="16" y="112"/>
                    <a:pt x="29" y="133"/>
                    <a:pt x="48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79" y="240"/>
                    <a:pt x="79" y="240"/>
                    <a:pt x="79" y="240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41" y="132"/>
                    <a:pt x="153" y="111"/>
                    <a:pt x="153" y="87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48"/>
                    <a:pt x="122" y="17"/>
                    <a:pt x="85" y="17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47" y="17"/>
                    <a:pt x="17" y="48"/>
                    <a:pt x="16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6988176" y="2216150"/>
              <a:ext cx="82550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7" name="Oval 19"/>
            <p:cNvSpPr>
              <a:spLocks noChangeArrowheads="1"/>
            </p:cNvSpPr>
            <p:nvPr/>
          </p:nvSpPr>
          <p:spPr bwMode="auto">
            <a:xfrm>
              <a:off x="7156451" y="2216150"/>
              <a:ext cx="82550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  <p:sp>
          <p:nvSpPr>
            <p:cNvPr id="28" name="Oval 20"/>
            <p:cNvSpPr>
              <a:spLocks noChangeArrowheads="1"/>
            </p:cNvSpPr>
            <p:nvPr/>
          </p:nvSpPr>
          <p:spPr bwMode="auto">
            <a:xfrm>
              <a:off x="7296151" y="2216150"/>
              <a:ext cx="82550" cy="8731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A06843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2259121" y="4976460"/>
            <a:ext cx="3915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097935" y="4472404"/>
            <a:ext cx="23127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rgbClr val="A06843"/>
                </a:solidFill>
              </a:rPr>
              <a:t>单击输入您的标题文字</a:t>
            </a:r>
            <a:endParaRPr lang="zh-CN" altLang="en-US" sz="1400" dirty="0">
              <a:solidFill>
                <a:srgbClr val="A06843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313959" y="4816942"/>
            <a:ext cx="1846553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  <p:bldP spid="21" grpId="0"/>
      <p:bldP spid="22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-6465" b="21244"/>
          <a:stretch>
            <a:fillRect/>
          </a:stretch>
        </p:blipFill>
        <p:spPr>
          <a:xfrm>
            <a:off x="0" y="4973251"/>
            <a:ext cx="12192000" cy="19388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67598" y="2901684"/>
            <a:ext cx="6173547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Business General Template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86584" y="4211327"/>
            <a:ext cx="2206107" cy="337185"/>
          </a:xfrm>
          <a:prstGeom prst="rect">
            <a:avLst/>
          </a:prstGeom>
          <a:noFill/>
          <a:ln>
            <a:solidFill>
              <a:srgbClr val="9BA36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Reporter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：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猪七爷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正大黑简体" panose="02000000000000000000" pitchFamily="2" charset="-122"/>
              <a:ea typeface="方正正大黑简体" panose="02000000000000000000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67598" y="3486459"/>
            <a:ext cx="55834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everything what you like and what you want  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朝着更温暖的方向前进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67598" y="1982964"/>
            <a:ext cx="7328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+mn-cs"/>
              </a:rPr>
              <a:t>衷心感谢</a:t>
            </a:r>
            <a:r>
              <a:rPr lang="zh-CN" altLang="en-US" sz="5400" dirty="0">
                <a:solidFill>
                  <a:srgbClr val="FFC86E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您的</a:t>
            </a:r>
            <a:r>
              <a:rPr lang="zh-CN" altLang="en-US" sz="5400" b="1" dirty="0">
                <a:solidFill>
                  <a:srgbClr val="5E5E5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聆听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方正兰亭超细黑简体" panose="02000000000000000000" pitchFamily="2" charset="-122"/>
              <a:ea typeface="方正兰亭超细黑简体" panose="02000000000000000000" pitchFamily="2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61" y="1387298"/>
            <a:ext cx="3867619" cy="3585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ldLvl="0" animBg="1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68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8" y="0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0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8" y="3429297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429297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68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528" y="0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8" y="3428703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472" y="3428702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68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97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528" y="0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8" y="3428703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528" y="3429000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684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97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528" y="-298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8" y="3429000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5472" y="3428703"/>
            <a:ext cx="6096528" cy="3429297"/>
          </a:xfrm>
          <a:prstGeom prst="rect">
            <a:avLst/>
          </a:prstGeom>
          <a:ln>
            <a:solidFill>
              <a:srgbClr val="A06843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91537" y="1780822"/>
            <a:ext cx="8955151" cy="2016224"/>
          </a:xfrm>
          <a:prstGeom prst="rect">
            <a:avLst/>
          </a:prstGeom>
          <a:solidFill>
            <a:schemeClr val="bg1"/>
          </a:solidFill>
          <a:ln>
            <a:solidFill>
              <a:srgbClr val="A068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06843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91537" y="4517126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kern="0" dirty="0">
                <a:solidFill>
                  <a:srgbClr val="A06843"/>
                </a:solidFill>
              </a:rPr>
              <a:t> </a:t>
            </a:r>
            <a:endParaRPr lang="zh-CN" altLang="en-US" kern="0" dirty="0">
              <a:solidFill>
                <a:srgbClr val="A06843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979569" y="4635410"/>
            <a:ext cx="8352928" cy="19886"/>
          </a:xfrm>
          <a:prstGeom prst="line">
            <a:avLst/>
          </a:prstGeom>
          <a:noFill/>
          <a:ln w="19050" cap="flat" cmpd="sng" algn="ctr">
            <a:solidFill>
              <a:srgbClr val="A06843"/>
            </a:solidFill>
            <a:prstDash val="solid"/>
          </a:ln>
          <a:effectLst/>
        </p:spPr>
      </p:cxnSp>
      <p:sp>
        <p:nvSpPr>
          <p:cNvPr id="9" name="椭圆 8"/>
          <p:cNvSpPr/>
          <p:nvPr/>
        </p:nvSpPr>
        <p:spPr>
          <a:xfrm>
            <a:off x="10332497" y="4520465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A06843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38544" y="4517126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kern="0" dirty="0">
                <a:solidFill>
                  <a:srgbClr val="A06843"/>
                </a:solidFill>
              </a:rPr>
              <a:t>                                                                   </a:t>
            </a:r>
            <a:endParaRPr lang="zh-CN" altLang="en-US" kern="0" dirty="0">
              <a:solidFill>
                <a:srgbClr val="A06843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64948" y="4495238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A06843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526174" y="4507998"/>
            <a:ext cx="281467" cy="281467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rgbClr val="A06843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srgbClr val="A06843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87189" y="5029902"/>
            <a:ext cx="1584176" cy="743187"/>
            <a:chOff x="2727156" y="3246531"/>
            <a:chExt cx="1584176" cy="743187"/>
          </a:xfrm>
          <a:solidFill>
            <a:srgbClr val="EE493F"/>
          </a:solidFill>
        </p:grpSpPr>
        <p:sp>
          <p:nvSpPr>
            <p:cNvPr id="15" name="任意多边形 10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FFC86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A06843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993861" y="3367319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solidFill>
                    <a:schemeClr val="bg1"/>
                  </a:solidFill>
                </a:rPr>
                <a:t>title</a:t>
              </a:r>
              <a:endParaRPr lang="zh-CN" altLang="en-US" sz="3200" b="1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13593" y="5029901"/>
            <a:ext cx="1584176" cy="743187"/>
            <a:chOff x="2727156" y="3246531"/>
            <a:chExt cx="1584176" cy="743187"/>
          </a:xfrm>
        </p:grpSpPr>
        <p:sp>
          <p:nvSpPr>
            <p:cNvPr id="18" name="任意多边形 13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EACE8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srgbClr val="A06843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34595" y="3367318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solidFill>
                    <a:schemeClr val="bg1"/>
                  </a:solidFill>
                </a:rPr>
                <a:t>title</a:t>
              </a:r>
              <a:endParaRPr lang="zh-CN" altLang="en-US" sz="3200" b="1" kern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74819" y="5029900"/>
            <a:ext cx="1584176" cy="743187"/>
            <a:chOff x="2727156" y="3246531"/>
            <a:chExt cx="1584176" cy="743187"/>
          </a:xfrm>
        </p:grpSpPr>
        <p:sp>
          <p:nvSpPr>
            <p:cNvPr id="21" name="任意多边形 16"/>
            <p:cNvSpPr/>
            <p:nvPr/>
          </p:nvSpPr>
          <p:spPr>
            <a:xfrm>
              <a:off x="2727156" y="3246531"/>
              <a:ext cx="1584176" cy="743187"/>
            </a:xfrm>
            <a:custGeom>
              <a:avLst/>
              <a:gdLst>
                <a:gd name="connsiteX0" fmla="*/ 792089 w 1584176"/>
                <a:gd name="connsiteY0" fmla="*/ 0 h 743187"/>
                <a:gd name="connsiteX1" fmla="*/ 932822 w 1584176"/>
                <a:gd name="connsiteY1" fmla="*/ 95115 h 743187"/>
                <a:gd name="connsiteX2" fmla="*/ 1584176 w 1584176"/>
                <a:gd name="connsiteY2" fmla="*/ 95115 h 743187"/>
                <a:gd name="connsiteX3" fmla="*/ 1584176 w 1584176"/>
                <a:gd name="connsiteY3" fmla="*/ 743187 h 743187"/>
                <a:gd name="connsiteX4" fmla="*/ 0 w 1584176"/>
                <a:gd name="connsiteY4" fmla="*/ 743187 h 743187"/>
                <a:gd name="connsiteX5" fmla="*/ 0 w 1584176"/>
                <a:gd name="connsiteY5" fmla="*/ 95115 h 743187"/>
                <a:gd name="connsiteX6" fmla="*/ 651355 w 1584176"/>
                <a:gd name="connsiteY6" fmla="*/ 95115 h 74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4176" h="743187">
                  <a:moveTo>
                    <a:pt x="792089" y="0"/>
                  </a:moveTo>
                  <a:lnTo>
                    <a:pt x="932822" y="95115"/>
                  </a:lnTo>
                  <a:lnTo>
                    <a:pt x="1584176" y="95115"/>
                  </a:lnTo>
                  <a:lnTo>
                    <a:pt x="1584176" y="743187"/>
                  </a:lnTo>
                  <a:lnTo>
                    <a:pt x="0" y="743187"/>
                  </a:lnTo>
                  <a:lnTo>
                    <a:pt x="0" y="95115"/>
                  </a:lnTo>
                  <a:lnTo>
                    <a:pt x="651355" y="95115"/>
                  </a:lnTo>
                  <a:close/>
                </a:path>
              </a:pathLst>
            </a:custGeom>
            <a:solidFill>
              <a:srgbClr val="FFC86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>
                <a:solidFill>
                  <a:srgbClr val="A06843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993861" y="3367319"/>
              <a:ext cx="10507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en-US" altLang="zh-CN" sz="3200" b="1" kern="0" dirty="0">
                  <a:solidFill>
                    <a:schemeClr val="bg1"/>
                  </a:solidFill>
                </a:rPr>
                <a:t>title</a:t>
              </a:r>
              <a:endParaRPr lang="zh-CN" altLang="en-US" sz="32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731453" y="2572910"/>
            <a:ext cx="8922427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12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工作室更专业的模板。梭拓，不止创新。请在此处填入你需要的内容。请在此处填入你需要的内容。请在此处填入你需要的内容。</a:t>
            </a:r>
            <a:endParaRPr lang="zh-CN" altLang="en-US" sz="2000" dirty="0">
              <a:solidFill>
                <a:srgbClr val="A06843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828717" y="2482757"/>
            <a:ext cx="8817971" cy="0"/>
          </a:xfrm>
          <a:prstGeom prst="line">
            <a:avLst/>
          </a:prstGeom>
          <a:ln>
            <a:solidFill>
              <a:srgbClr val="A068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731453" y="2078291"/>
            <a:ext cx="3723149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600" dirty="0">
                <a:solidFill>
                  <a:srgbClr val="A06843"/>
                </a:solidFill>
              </a:rPr>
              <a:t>请在此输入您的标题</a:t>
            </a:r>
            <a:endParaRPr lang="zh-CN" altLang="en-US" sz="1600" dirty="0">
              <a:solidFill>
                <a:srgbClr val="A0684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3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9220" y="2216238"/>
            <a:ext cx="2766324" cy="2564862"/>
          </a:xfrm>
          <a:prstGeom prst="rect">
            <a:avLst/>
          </a:prstGeom>
        </p:spPr>
      </p:pic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6686074" y="3007930"/>
            <a:ext cx="2139625" cy="523220"/>
          </a:xfrm>
          <a:prstGeom prst="rect">
            <a:avLst/>
          </a:prstGeom>
          <a:noFill/>
          <a:ln>
            <a:solidFill>
              <a:srgbClr val="5E5E5E"/>
            </a:solidFill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YOUR TEXT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9" name="TextBox 5"/>
          <p:cNvSpPr>
            <a:spLocks noChangeArrowheads="1"/>
          </p:cNvSpPr>
          <p:nvPr/>
        </p:nvSpPr>
        <p:spPr bwMode="auto">
          <a:xfrm>
            <a:off x="5206123" y="2767280"/>
            <a:ext cx="149912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Kozuka Mincho Pr6N H" pitchFamily="2" charset="-128"/>
                <a:ea typeface="Kozuka Mincho Pr6N H" pitchFamily="2" charset="-128"/>
                <a:cs typeface="+mn-cs"/>
                <a:sym typeface="Kozuka Mincho Pr6N H" pitchFamily="2" charset="-128"/>
              </a:rPr>
              <a:t>01</a:t>
            </a: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Kozuka Mincho Pr6N H" pitchFamily="2" charset="-128"/>
              <a:ea typeface="Kozuka Mincho Pr6N H" pitchFamily="2" charset="-128"/>
              <a:cs typeface="+mn-cs"/>
              <a:sym typeface="Kozuka Mincho Pr6N H" pitchFamily="2" charset="-128"/>
            </a:endParaRPr>
          </a:p>
        </p:txBody>
      </p:sp>
      <p:sp>
        <p:nvSpPr>
          <p:cNvPr id="10" name="TextBox 4"/>
          <p:cNvSpPr>
            <a:spLocks noChangeArrowheads="1"/>
          </p:cNvSpPr>
          <p:nvPr/>
        </p:nvSpPr>
        <p:spPr bwMode="auto">
          <a:xfrm>
            <a:off x="6610936" y="3630004"/>
            <a:ext cx="28552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Add up anything what you like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  <a:sym typeface="Calibri" panose="020F0502020204030204" pitchFamily="34" charset="0"/>
              </a:rPr>
              <a:t>请在此处添加标题文字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5E5E5E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027" y="204556"/>
            <a:ext cx="478651" cy="44379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t="48626" b="21244"/>
          <a:stretch>
            <a:fillRect/>
          </a:stretch>
        </p:blipFill>
        <p:spPr>
          <a:xfrm>
            <a:off x="0" y="6400800"/>
            <a:ext cx="12192000" cy="51132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18718" y="279017"/>
            <a:ext cx="2642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请在此处添加标题文字</a:t>
            </a:r>
            <a:endParaRPr lang="zh-CN" altLang="en-US" dirty="0"/>
          </a:p>
        </p:txBody>
      </p:sp>
      <p:sp>
        <p:nvSpPr>
          <p:cNvPr id="11" name="六边形 8"/>
          <p:cNvSpPr>
            <a:spLocks noChangeArrowheads="1"/>
          </p:cNvSpPr>
          <p:nvPr/>
        </p:nvSpPr>
        <p:spPr bwMode="auto">
          <a:xfrm>
            <a:off x="6890477" y="2059831"/>
            <a:ext cx="3714750" cy="3203575"/>
          </a:xfrm>
          <a:prstGeom prst="hexagon">
            <a:avLst>
              <a:gd name="adj" fmla="val 24990"/>
              <a:gd name="vf" fmla="val 115470"/>
            </a:avLst>
          </a:prstGeom>
          <a:solidFill>
            <a:schemeClr val="bg1"/>
          </a:solidFill>
          <a:ln w="12700">
            <a:solidFill>
              <a:srgbClr val="A06843"/>
            </a:solidFill>
            <a:miter lim="800000"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六边形 9"/>
          <p:cNvSpPr>
            <a:spLocks noChangeArrowheads="1"/>
          </p:cNvSpPr>
          <p:nvPr/>
        </p:nvSpPr>
        <p:spPr bwMode="auto">
          <a:xfrm>
            <a:off x="3565813" y="2059831"/>
            <a:ext cx="3714750" cy="3203575"/>
          </a:xfrm>
          <a:prstGeom prst="hexagon">
            <a:avLst>
              <a:gd name="adj" fmla="val 24990"/>
              <a:gd name="vf" fmla="val 115470"/>
            </a:avLst>
          </a:prstGeom>
          <a:solidFill>
            <a:schemeClr val="bg1"/>
          </a:solidFill>
          <a:ln w="12700">
            <a:solidFill>
              <a:srgbClr val="A06843"/>
            </a:solidFill>
            <a:miter lim="800000"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800">
              <a:solidFill>
                <a:srgbClr val="5E5E5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3" name="文本框 10"/>
          <p:cNvSpPr>
            <a:spLocks noChangeArrowheads="1"/>
          </p:cNvSpPr>
          <p:nvPr/>
        </p:nvSpPr>
        <p:spPr bwMode="auto">
          <a:xfrm>
            <a:off x="4443700" y="2615456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标题文字</a:t>
            </a:r>
            <a:endParaRPr lang="en-US" altLang="zh-CN" sz="1800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15" name="文本框 12"/>
          <p:cNvSpPr>
            <a:spLocks noChangeArrowheads="1"/>
          </p:cNvSpPr>
          <p:nvPr/>
        </p:nvSpPr>
        <p:spPr bwMode="auto">
          <a:xfrm>
            <a:off x="7803289" y="2615456"/>
            <a:ext cx="1920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Roboto Th" pitchFamily="2" charset="0"/>
              </a:rPr>
              <a:t>标题文字</a:t>
            </a:r>
            <a:endParaRPr lang="en-US" altLang="zh-CN" sz="1800" b="1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Roboto Th" pitchFamily="2" charset="0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4460465" y="3089185"/>
            <a:ext cx="190411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8031540" y="3083927"/>
            <a:ext cx="190411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工作室更专业的模板。梭拓，不止创新。请在此处填入你需要的内容。梭拓</a:t>
            </a:r>
            <a:r>
              <a:rPr lang="en-US" altLang="zh-CN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A0684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工作室更专业的模板。</a:t>
            </a:r>
            <a:endParaRPr lang="en-US" altLang="zh-CN" sz="1100" dirty="0">
              <a:solidFill>
                <a:srgbClr val="A0684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3722" y="1881963"/>
            <a:ext cx="1463148" cy="3381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ldLvl="0" animBg="1"/>
      <p:bldP spid="12" grpId="0" bldLvl="0" animBg="1"/>
      <p:bldP spid="13" grpId="0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2879</Words>
  <Application>WPS 演示</Application>
  <PresentationFormat>宽屏</PresentationFormat>
  <Paragraphs>238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41" baseType="lpstr">
      <vt:lpstr>Arial</vt:lpstr>
      <vt:lpstr>宋体</vt:lpstr>
      <vt:lpstr>Wingdings</vt:lpstr>
      <vt:lpstr>方正正大黑简体</vt:lpstr>
      <vt:lpstr>微软雅黑</vt:lpstr>
      <vt:lpstr>方正兰亭超细黑简体</vt:lpstr>
      <vt:lpstr>方正粗倩简体</vt:lpstr>
      <vt:lpstr>Calibri</vt:lpstr>
      <vt:lpstr>Calibri</vt:lpstr>
      <vt:lpstr>Kozuka Mincho Pr6N H</vt:lpstr>
      <vt:lpstr>等线</vt:lpstr>
      <vt:lpstr>Roboto Th</vt:lpstr>
      <vt:lpstr>黑体</vt:lpstr>
      <vt:lpstr>Arial Unicode MS</vt:lpstr>
      <vt:lpstr>等线 Light</vt:lpstr>
      <vt:lpstr>华文细黑</vt:lpstr>
      <vt:lpstr>MS Mincho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洪慧蓉</dc:creator>
  <cp:lastModifiedBy>Administrator</cp:lastModifiedBy>
  <cp:revision>34</cp:revision>
  <dcterms:created xsi:type="dcterms:W3CDTF">2016-11-03T01:49:00Z</dcterms:created>
  <dcterms:modified xsi:type="dcterms:W3CDTF">2017-09-26T13:30:06Z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