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7"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showGuides="1">
      <p:cViewPr varScale="1">
        <p:scale>
          <a:sx n="72" d="100"/>
          <a:sy n="72" d="100"/>
        </p:scale>
        <p:origin x="636"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D647C5-CBFA-40FA-BA4C-C6A0D9B5F537}" type="datetimeFigureOut">
              <a:rPr lang="zh-CN" altLang="en-US" smtClean="0"/>
              <a:t>2018/3/13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BDDEC8-3C2C-46D2-AC16-FD0357B05F63}" type="slidenum">
              <a:rPr lang="zh-CN" altLang="en-US" smtClean="0"/>
              <a:t>‹#›</a:t>
            </a:fld>
            <a:endParaRPr lang="zh-CN" altLang="en-US"/>
          </a:p>
        </p:txBody>
      </p:sp>
    </p:spTree>
    <p:extLst>
      <p:ext uri="{BB962C8B-B14F-4D97-AF65-F5344CB8AC3E}">
        <p14:creationId xmlns:p14="http://schemas.microsoft.com/office/powerpoint/2010/main" val="3948924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76F330-1457-427C-BDF0-7D58E85C8EB5}"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14180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56043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788602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538381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990461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394815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267643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218863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379799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781686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38455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579129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733558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307152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065579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485944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838457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678226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87800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267408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608027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501276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607819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76F330-1457-427C-BDF0-7D58E85C8EB5}"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88435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542514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99432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263390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748421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052214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EF2C0-A6C1-40C5-BE79-F079FE5F2DC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60262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5.png"/><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涂豆思 首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39703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涂豆思">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46627CF-6368-4C6C-BC98-B7619398A41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1191"/>
            <a:ext cx="12192000" cy="1097281"/>
          </a:xfrm>
          <a:prstGeom prst="rect">
            <a:avLst/>
          </a:prstGeom>
          <a:solidFill>
            <a:srgbClr val="C00000"/>
          </a:solidFill>
          <a:ln>
            <a:solidFill>
              <a:schemeClr val="bg1"/>
            </a:solidFill>
          </a:ln>
          <a:effectLst/>
        </p:spPr>
      </p:pic>
      <p:pic>
        <p:nvPicPr>
          <p:cNvPr id="4" name="图片 3">
            <a:extLst>
              <a:ext uri="{FF2B5EF4-FFF2-40B4-BE49-F238E27FC236}">
                <a16:creationId xmlns:a16="http://schemas.microsoft.com/office/drawing/2014/main" id="{ED95AA33-A5D7-4A78-B719-CE8C052E0139}"/>
              </a:ext>
            </a:extLst>
          </p:cNvPr>
          <p:cNvPicPr>
            <a:picLocks noChangeAspect="1"/>
          </p:cNvPicPr>
          <p:nvPr userDrawn="1"/>
        </p:nvPicPr>
        <p:blipFill rotWithShape="1">
          <a:blip r:embed="rId3" cstate="print">
            <a:extLst>
              <a:ext uri="{BEBA8EAE-BF5A-486C-A8C5-ECC9F3942E4B}">
                <a14:imgProps xmlns:a14="http://schemas.microsoft.com/office/drawing/2010/main">
                  <a14:imgLayer r:embed="rId4">
                    <a14:imgEffect>
                      <a14:backgroundRemoval t="5128" b="97721" l="5366" r="95610"/>
                    </a14:imgEffect>
                  </a14:imgLayer>
                </a14:imgProps>
              </a:ext>
              <a:ext uri="{28A0092B-C50C-407E-A947-70E740481C1C}">
                <a14:useLocalDpi xmlns:a14="http://schemas.microsoft.com/office/drawing/2010/main" val="0"/>
              </a:ext>
            </a:extLst>
          </a:blip>
          <a:srcRect/>
          <a:stretch/>
        </p:blipFill>
        <p:spPr>
          <a:xfrm>
            <a:off x="3526119" y="21334"/>
            <a:ext cx="1181554" cy="1012229"/>
          </a:xfrm>
          <a:prstGeom prst="rect">
            <a:avLst/>
          </a:prstGeom>
        </p:spPr>
      </p:pic>
      <p:pic>
        <p:nvPicPr>
          <p:cNvPr id="5" name="图片 4">
            <a:extLst>
              <a:ext uri="{FF2B5EF4-FFF2-40B4-BE49-F238E27FC236}">
                <a16:creationId xmlns:a16="http://schemas.microsoft.com/office/drawing/2014/main" id="{F1E578AB-D5F2-4905-9F94-8491C98F8EFD}"/>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289467" y="63974"/>
            <a:ext cx="831850" cy="904221"/>
          </a:xfrm>
          <a:prstGeom prst="rect">
            <a:avLst/>
          </a:prstGeom>
        </p:spPr>
      </p:pic>
    </p:spTree>
    <p:extLst>
      <p:ext uri="{BB962C8B-B14F-4D97-AF65-F5344CB8AC3E}">
        <p14:creationId xmlns:p14="http://schemas.microsoft.com/office/powerpoint/2010/main" val="45826633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ppt_x</p:attrName>
                                        </p:attrNameLst>
                                      </p:cBhvr>
                                      <p:tavLst>
                                        <p:tav tm="0">
                                          <p:val>
                                            <p:fltVal val="0.5"/>
                                          </p:val>
                                        </p:tav>
                                        <p:tav tm="100000">
                                          <p:val>
                                            <p:strVal val="#ppt_x"/>
                                          </p:val>
                                        </p:tav>
                                      </p:tavLst>
                                    </p:anim>
                                    <p:anim calcmode="lin" valueType="num">
                                      <p:cBhvr>
                                        <p:cTn id="10" dur="500" fill="hold"/>
                                        <p:tgtEl>
                                          <p:spTgt spid="4"/>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涂豆思 过渡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185525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3A601162-82CB-4161-8ACC-C4C7CB10C8DC}"/>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4" name="图片 3">
            <a:extLst>
              <a:ext uri="{FF2B5EF4-FFF2-40B4-BE49-F238E27FC236}">
                <a16:creationId xmlns:a16="http://schemas.microsoft.com/office/drawing/2014/main" id="{A52CB58D-1476-4CBE-B62B-2F615E17476C}"/>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11124"/>
          <a:stretch/>
        </p:blipFill>
        <p:spPr>
          <a:xfrm>
            <a:off x="-6" y="0"/>
            <a:ext cx="12192001" cy="6858000"/>
          </a:xfrm>
          <a:prstGeom prst="rect">
            <a:avLst/>
          </a:prstGeom>
        </p:spPr>
      </p:pic>
    </p:spTree>
    <p:extLst>
      <p:ext uri="{BB962C8B-B14F-4D97-AF65-F5344CB8AC3E}">
        <p14:creationId xmlns:p14="http://schemas.microsoft.com/office/powerpoint/2010/main" val="113899770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Lst>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1.xml"/><Relationship Id="rId7" Type="http://schemas.openxmlformats.org/officeDocument/2006/relationships/image" Target="../media/image8.png"/><Relationship Id="rId2" Type="http://schemas.microsoft.com/office/2007/relationships/media" Target="../media/media1.wma"/><Relationship Id="rId1" Type="http://schemas.openxmlformats.org/officeDocument/2006/relationships/audio" Target="NULL" TargetMode="Externa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5.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microsoft.com/office/2007/relationships/hdphoto" Target="../media/hdphoto2.wdp"/></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5.png"/><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9.png"/><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20.png"/><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1.png"/><Relationship Id="rId4" Type="http://schemas.microsoft.com/office/2007/relationships/hdphoto" Target="../media/hdphoto2.wdp"/></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22.png"/><Relationship Id="rId4" Type="http://schemas.microsoft.com/office/2007/relationships/hdphoto" Target="../media/hdphoto2.wdp"/></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23.png"/><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5.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5.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88" name="纯音乐-红旗颂">
            <a:hlinkClick r:id="" action="ppaction://media"/>
            <a:extLst>
              <a:ext uri="{FF2B5EF4-FFF2-40B4-BE49-F238E27FC236}">
                <a16:creationId xmlns:a16="http://schemas.microsoft.com/office/drawing/2014/main" id="{218F67EC-A16B-4095-8C18-7B269F7F6EA9}"/>
              </a:ext>
            </a:extLst>
          </p:cNvPr>
          <p:cNvPicPr>
            <a:picLocks noChangeAspect="1"/>
          </p:cNvPicPr>
          <p:nvPr>
            <a:audioFile r:link="rId1"/>
            <p:extLst>
              <p:ext uri="{DAA4B4D4-6D71-4841-9C94-3DE7FCFB9230}">
                <p14:media xmlns:p14="http://schemas.microsoft.com/office/powerpoint/2010/main" r:embed="rId2">
                  <p14:trim st="57609" end="158737"/>
                </p14:media>
              </p:ext>
            </p:extLst>
          </p:nvPr>
        </p:nvPicPr>
        <p:blipFill>
          <a:blip r:embed="rId6"/>
          <a:stretch>
            <a:fillRect/>
          </a:stretch>
        </p:blipFill>
        <p:spPr>
          <a:xfrm>
            <a:off x="-609600" y="0"/>
            <a:ext cx="609600" cy="609600"/>
          </a:xfrm>
          <a:prstGeom prst="rect">
            <a:avLst/>
          </a:prstGeom>
        </p:spPr>
      </p:pic>
      <p:pic>
        <p:nvPicPr>
          <p:cNvPr id="10" name="图片 9">
            <a:extLst>
              <a:ext uri="{FF2B5EF4-FFF2-40B4-BE49-F238E27FC236}">
                <a16:creationId xmlns:a16="http://schemas.microsoft.com/office/drawing/2014/main" id="{ED232EC0-CDF5-4A23-AAF5-FFABAA64B7E2}"/>
              </a:ext>
            </a:extLst>
          </p:cNvPr>
          <p:cNvPicPr>
            <a:picLocks noChangeAspect="1"/>
          </p:cNvPicPr>
          <p:nvPr/>
        </p:nvPicPr>
        <p:blipFill rotWithShape="1">
          <a:blip r:embed="rId7">
            <a:extLst>
              <a:ext uri="{28A0092B-C50C-407E-A947-70E740481C1C}">
                <a14:useLocalDpi xmlns:a14="http://schemas.microsoft.com/office/drawing/2010/main" val="0"/>
              </a:ext>
            </a:extLst>
          </a:blip>
          <a:srcRect l="27826" t="48857"/>
          <a:stretch/>
        </p:blipFill>
        <p:spPr>
          <a:xfrm>
            <a:off x="142875" y="173527"/>
            <a:ext cx="7967657" cy="2646517"/>
          </a:xfrm>
          <a:prstGeom prst="rect">
            <a:avLst/>
          </a:prstGeom>
        </p:spPr>
      </p:pic>
      <p:pic>
        <p:nvPicPr>
          <p:cNvPr id="14" name="图片 13">
            <a:extLst>
              <a:ext uri="{FF2B5EF4-FFF2-40B4-BE49-F238E27FC236}">
                <a16:creationId xmlns:a16="http://schemas.microsoft.com/office/drawing/2014/main" id="{42AAC8FB-50EA-4C19-B29B-5A78B1D98821}"/>
              </a:ext>
            </a:extLst>
          </p:cNvPr>
          <p:cNvPicPr>
            <a:picLocks noChangeAspect="1"/>
          </p:cNvPicPr>
          <p:nvPr/>
        </p:nvPicPr>
        <p:blipFill rotWithShape="1">
          <a:blip r:embed="rId8">
            <a:extLst>
              <a:ext uri="{28A0092B-C50C-407E-A947-70E740481C1C}">
                <a14:useLocalDpi xmlns:a14="http://schemas.microsoft.com/office/drawing/2010/main" val="0"/>
              </a:ext>
            </a:extLst>
          </a:blip>
          <a:srcRect t="13467" b="45325"/>
          <a:stretch/>
        </p:blipFill>
        <p:spPr>
          <a:xfrm>
            <a:off x="2447925" y="531322"/>
            <a:ext cx="7888967" cy="4876801"/>
          </a:xfrm>
          <a:prstGeom prst="rect">
            <a:avLst/>
          </a:prstGeom>
        </p:spPr>
      </p:pic>
    </p:spTree>
    <p:extLst>
      <p:ext uri="{BB962C8B-B14F-4D97-AF65-F5344CB8AC3E}">
        <p14:creationId xmlns:p14="http://schemas.microsoft.com/office/powerpoint/2010/main" val="2492436958"/>
      </p:ext>
    </p:extLst>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18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6EF3559-9458-4699-98AF-102AA278EF47}"/>
              </a:ext>
            </a:extLst>
          </p:cNvPr>
          <p:cNvPicPr>
            <a:picLocks noChangeAspect="1"/>
          </p:cNvPicPr>
          <p:nvPr/>
        </p:nvPicPr>
        <p:blipFill rotWithShape="1">
          <a:blip r:embed="rId3"/>
          <a:srcRect t="12256"/>
          <a:stretch>
            <a:fillRect/>
          </a:stretch>
        </p:blipFill>
        <p:spPr>
          <a:xfrm>
            <a:off x="1492353" y="2594272"/>
            <a:ext cx="4478066" cy="2612928"/>
          </a:xfrm>
          <a:prstGeom prst="rect">
            <a:avLst/>
          </a:prstGeom>
        </p:spPr>
      </p:pic>
      <p:sp>
        <p:nvSpPr>
          <p:cNvPr id="8" name="矩形 7">
            <a:extLst>
              <a:ext uri="{FF2B5EF4-FFF2-40B4-BE49-F238E27FC236}">
                <a16:creationId xmlns:a16="http://schemas.microsoft.com/office/drawing/2014/main" id="{0D74AC3C-55E0-4E21-93B5-47D31E95B9A2}"/>
              </a:ext>
            </a:extLst>
          </p:cNvPr>
          <p:cNvSpPr/>
          <p:nvPr/>
        </p:nvSpPr>
        <p:spPr>
          <a:xfrm>
            <a:off x="6057900" y="2650544"/>
            <a:ext cx="4567311" cy="156966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2018</a:t>
            </a: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年全国两会，即中国人民政治协商会议第十三届全国委员会第一次会议和中华人民共和国第十三届全国人民代表大会第一次会议，分别于</a:t>
            </a:r>
            <a:r>
              <a:rPr kumimoji="0" lang="en-US" altLang="zh-CN"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2017</a:t>
            </a: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年</a:t>
            </a:r>
            <a:r>
              <a:rPr kumimoji="0" lang="en-US" altLang="zh-CN"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3</a:t>
            </a: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月</a:t>
            </a:r>
            <a:r>
              <a:rPr kumimoji="0" lang="en-US" altLang="zh-CN"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3</a:t>
            </a: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日</a:t>
            </a:r>
            <a:r>
              <a:rPr kumimoji="0" lang="en-US" altLang="zh-CN"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15</a:t>
            </a: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时和</a:t>
            </a:r>
            <a:r>
              <a:rPr kumimoji="0" lang="en-US" altLang="zh-CN"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3</a:t>
            </a: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月</a:t>
            </a:r>
            <a:r>
              <a:rPr kumimoji="0" lang="en-US" altLang="zh-CN"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5</a:t>
            </a: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日</a:t>
            </a:r>
            <a:r>
              <a:rPr kumimoji="0" lang="en-US" altLang="zh-CN"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9</a:t>
            </a: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时在中国首都北京开幕。</a:t>
            </a:r>
          </a:p>
        </p:txBody>
      </p:sp>
      <p:sp>
        <p:nvSpPr>
          <p:cNvPr id="9" name="矩形 8">
            <a:extLst>
              <a:ext uri="{FF2B5EF4-FFF2-40B4-BE49-F238E27FC236}">
                <a16:creationId xmlns:a16="http://schemas.microsoft.com/office/drawing/2014/main" id="{83802CE0-E680-4E6B-BE90-55F7E818AC3A}"/>
              </a:ext>
            </a:extLst>
          </p:cNvPr>
          <p:cNvSpPr/>
          <p:nvPr/>
        </p:nvSpPr>
        <p:spPr>
          <a:xfrm>
            <a:off x="6057900" y="4182000"/>
            <a:ext cx="4567311" cy="978729"/>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2018</a:t>
            </a: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年全国两会，即中国人民政治协商会议第三届全国委员会第一次会议和中华人民共和国第十三届全国人民代表大会第一次会议</a:t>
            </a:r>
          </a:p>
        </p:txBody>
      </p:sp>
    </p:spTree>
    <p:extLst>
      <p:ext uri="{BB962C8B-B14F-4D97-AF65-F5344CB8AC3E}">
        <p14:creationId xmlns:p14="http://schemas.microsoft.com/office/powerpoint/2010/main" val="191600973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a:extLst>
              <a:ext uri="{FF2B5EF4-FFF2-40B4-BE49-F238E27FC236}">
                <a16:creationId xmlns:a16="http://schemas.microsoft.com/office/drawing/2014/main" id="{F43DB85D-A3BF-4236-AA17-8C68717DC54C}"/>
              </a:ext>
            </a:extLst>
          </p:cNvPr>
          <p:cNvGrpSpPr/>
          <p:nvPr/>
        </p:nvGrpSpPr>
        <p:grpSpPr>
          <a:xfrm>
            <a:off x="4342521" y="2287270"/>
            <a:ext cx="3545058" cy="1107996"/>
            <a:chOff x="4360985" y="2560320"/>
            <a:chExt cx="3545058" cy="1107996"/>
          </a:xfrm>
        </p:grpSpPr>
        <p:sp>
          <p:nvSpPr>
            <p:cNvPr id="55" name="文本框 54">
              <a:extLst>
                <a:ext uri="{FF2B5EF4-FFF2-40B4-BE49-F238E27FC236}">
                  <a16:creationId xmlns:a16="http://schemas.microsoft.com/office/drawing/2014/main" id="{1FF8DD8F-D13A-48EF-A82B-B56CAFFC2AFF}"/>
                </a:ext>
              </a:extLst>
            </p:cNvPr>
            <p:cNvSpPr txBox="1"/>
            <p:nvPr/>
          </p:nvSpPr>
          <p:spPr>
            <a:xfrm>
              <a:off x="5652925" y="2560320"/>
              <a:ext cx="961179"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0" cap="none" spc="0" normalizeH="0" baseline="0" noProof="0" dirty="0">
                  <a:ln>
                    <a:noFill/>
                  </a:ln>
                  <a:solidFill>
                    <a:srgbClr val="E50011"/>
                  </a:solidFill>
                  <a:effectLst/>
                  <a:uLnTx/>
                  <a:uFillTx/>
                  <a:latin typeface="微软雅黑" panose="020B0503020204020204" pitchFamily="34" charset="-122"/>
                  <a:ea typeface="微软雅黑" panose="020B0503020204020204" pitchFamily="34" charset="-122"/>
                  <a:cs typeface="+mn-cs"/>
                </a:rPr>
                <a:t>叁</a:t>
              </a:r>
            </a:p>
          </p:txBody>
        </p:sp>
        <p:cxnSp>
          <p:nvCxnSpPr>
            <p:cNvPr id="56" name="直接连接符 55">
              <a:extLst>
                <a:ext uri="{FF2B5EF4-FFF2-40B4-BE49-F238E27FC236}">
                  <a16:creationId xmlns:a16="http://schemas.microsoft.com/office/drawing/2014/main" id="{5F213408-3CA6-4DCF-B501-9C75606098FF}"/>
                </a:ext>
              </a:extLst>
            </p:cNvPr>
            <p:cNvCxnSpPr/>
            <p:nvPr/>
          </p:nvCxnSpPr>
          <p:spPr>
            <a:xfrm>
              <a:off x="4360985" y="3114318"/>
              <a:ext cx="844061" cy="0"/>
            </a:xfrm>
            <a:prstGeom prst="line">
              <a:avLst/>
            </a:prstGeom>
            <a:noFill/>
            <a:ln w="25400" cap="flat" cmpd="sng" algn="ctr">
              <a:solidFill>
                <a:srgbClr val="E50011"/>
              </a:solidFill>
              <a:prstDash val="solid"/>
              <a:miter lim="800000"/>
            </a:ln>
            <a:effectLst/>
          </p:spPr>
        </p:cxnSp>
        <p:cxnSp>
          <p:nvCxnSpPr>
            <p:cNvPr id="57" name="直接连接符 56">
              <a:extLst>
                <a:ext uri="{FF2B5EF4-FFF2-40B4-BE49-F238E27FC236}">
                  <a16:creationId xmlns:a16="http://schemas.microsoft.com/office/drawing/2014/main" id="{1D39802D-67F3-44EA-A648-C9DA1BD351C7}"/>
                </a:ext>
              </a:extLst>
            </p:cNvPr>
            <p:cNvCxnSpPr/>
            <p:nvPr/>
          </p:nvCxnSpPr>
          <p:spPr>
            <a:xfrm>
              <a:off x="7061982" y="3114318"/>
              <a:ext cx="844061" cy="0"/>
            </a:xfrm>
            <a:prstGeom prst="line">
              <a:avLst/>
            </a:prstGeom>
            <a:noFill/>
            <a:ln w="25400" cap="flat" cmpd="sng" algn="ctr">
              <a:solidFill>
                <a:srgbClr val="E50011"/>
              </a:solidFill>
              <a:prstDash val="solid"/>
              <a:miter lim="800000"/>
            </a:ln>
            <a:effectLst/>
          </p:spPr>
        </p:cxnSp>
      </p:grpSp>
      <p:sp>
        <p:nvSpPr>
          <p:cNvPr id="58" name="矩形 57">
            <a:extLst>
              <a:ext uri="{FF2B5EF4-FFF2-40B4-BE49-F238E27FC236}">
                <a16:creationId xmlns:a16="http://schemas.microsoft.com/office/drawing/2014/main" id="{A6978407-4329-4489-81FA-D1C97C0FEFE7}"/>
              </a:ext>
            </a:extLst>
          </p:cNvPr>
          <p:cNvSpPr/>
          <p:nvPr/>
        </p:nvSpPr>
        <p:spPr>
          <a:xfrm>
            <a:off x="4110404" y="3395266"/>
            <a:ext cx="4009292" cy="590839"/>
          </a:xfrm>
          <a:prstGeom prst="rect">
            <a:avLst/>
          </a:prstGeom>
          <a:gradFill>
            <a:gsLst>
              <a:gs pos="3600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2017</a:t>
            </a:r>
            <a:r>
              <a:rPr kumimoji="0" lang="zh-CN" altLang="en-US" sz="2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两会部署工作完成情况</a:t>
            </a:r>
          </a:p>
        </p:txBody>
      </p:sp>
      <p:sp>
        <p:nvSpPr>
          <p:cNvPr id="59" name="文本框 58">
            <a:extLst>
              <a:ext uri="{FF2B5EF4-FFF2-40B4-BE49-F238E27FC236}">
                <a16:creationId xmlns:a16="http://schemas.microsoft.com/office/drawing/2014/main" id="{567CF0F1-08E0-47CB-9F93-A25E34958BE0}"/>
              </a:ext>
            </a:extLst>
          </p:cNvPr>
          <p:cNvSpPr txBox="1"/>
          <p:nvPr/>
        </p:nvSpPr>
        <p:spPr>
          <a:xfrm>
            <a:off x="4972031" y="4007537"/>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w="19050">
                  <a:noFill/>
                </a:ln>
                <a:solidFill>
                  <a:srgbClr val="E50011"/>
                </a:solidFill>
                <a:effectLst/>
                <a:uLnTx/>
                <a:uFillTx/>
                <a:latin typeface="华文细黑" panose="02010600040101010101" pitchFamily="2" charset="-122"/>
                <a:ea typeface="华文细黑" panose="02010600040101010101" pitchFamily="2" charset="-122"/>
                <a:cs typeface="+mn-cs"/>
              </a:rPr>
              <a:t>聚焦</a:t>
            </a:r>
            <a:r>
              <a:rPr kumimoji="0" lang="en-US" altLang="zh-CN" sz="1800" b="0" i="0" u="none" strike="noStrike" kern="1200" cap="none" spc="0" normalizeH="0" baseline="0" noProof="0" dirty="0">
                <a:ln w="19050">
                  <a:noFill/>
                </a:ln>
                <a:solidFill>
                  <a:srgbClr val="E50011"/>
                </a:solidFill>
                <a:effectLst/>
                <a:uLnTx/>
                <a:uFillTx/>
                <a:latin typeface="华文细黑" panose="02010600040101010101" pitchFamily="2" charset="-122"/>
                <a:ea typeface="华文细黑" panose="02010600040101010101" pitchFamily="2" charset="-122"/>
                <a:cs typeface="+mn-cs"/>
              </a:rPr>
              <a:t>2018</a:t>
            </a:r>
            <a:r>
              <a:rPr kumimoji="0" lang="zh-CN" altLang="en-US" sz="1800" b="0" i="0" u="none" strike="noStrike" kern="1200" cap="none" spc="0" normalizeH="0" baseline="0" noProof="0" dirty="0">
                <a:ln w="19050">
                  <a:noFill/>
                </a:ln>
                <a:solidFill>
                  <a:srgbClr val="E50011"/>
                </a:solidFill>
                <a:effectLst/>
                <a:uLnTx/>
                <a:uFillTx/>
                <a:latin typeface="华文细黑" panose="02010600040101010101" pitchFamily="2" charset="-122"/>
                <a:ea typeface="华文细黑" panose="02010600040101010101" pitchFamily="2" charset="-122"/>
                <a:cs typeface="+mn-cs"/>
              </a:rPr>
              <a:t>两会召开</a:t>
            </a:r>
          </a:p>
        </p:txBody>
      </p:sp>
      <p:pic>
        <p:nvPicPr>
          <p:cNvPr id="61" name="图片 60">
            <a:extLst>
              <a:ext uri="{FF2B5EF4-FFF2-40B4-BE49-F238E27FC236}">
                <a16:creationId xmlns:a16="http://schemas.microsoft.com/office/drawing/2014/main" id="{E1B71194-F4AF-4193-8CBB-F77654F121EF}"/>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5128" b="97721" l="5366" r="95610"/>
                    </a14:imgEffect>
                  </a14:imgLayer>
                </a14:imgProps>
              </a:ext>
              <a:ext uri="{28A0092B-C50C-407E-A947-70E740481C1C}">
                <a14:useLocalDpi xmlns:a14="http://schemas.microsoft.com/office/drawing/2010/main" val="0"/>
              </a:ext>
            </a:extLst>
          </a:blip>
          <a:srcRect/>
          <a:stretch/>
        </p:blipFill>
        <p:spPr>
          <a:xfrm>
            <a:off x="1662665" y="2511022"/>
            <a:ext cx="1962062" cy="1680884"/>
          </a:xfrm>
          <a:prstGeom prst="rect">
            <a:avLst/>
          </a:prstGeom>
        </p:spPr>
      </p:pic>
      <p:pic>
        <p:nvPicPr>
          <p:cNvPr id="62" name="图片 61">
            <a:extLst>
              <a:ext uri="{FF2B5EF4-FFF2-40B4-BE49-F238E27FC236}">
                <a16:creationId xmlns:a16="http://schemas.microsoft.com/office/drawing/2014/main" id="{07E9477C-EC10-47E3-986F-1FDC94624C4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37490" y="2532616"/>
            <a:ext cx="1381352" cy="1501528"/>
          </a:xfrm>
          <a:prstGeom prst="rect">
            <a:avLst/>
          </a:prstGeom>
        </p:spPr>
      </p:pic>
    </p:spTree>
    <p:extLst>
      <p:ext uri="{BB962C8B-B14F-4D97-AF65-F5344CB8AC3E}">
        <p14:creationId xmlns:p14="http://schemas.microsoft.com/office/powerpoint/2010/main" val="411717550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 calcmode="lin" valueType="num">
                                      <p:cBhvr>
                                        <p:cTn id="9" dur="500" fill="hold"/>
                                        <p:tgtEl>
                                          <p:spTgt spid="61"/>
                                        </p:tgtEl>
                                        <p:attrNameLst>
                                          <p:attrName>ppt_x</p:attrName>
                                        </p:attrNameLst>
                                      </p:cBhvr>
                                      <p:tavLst>
                                        <p:tav tm="0">
                                          <p:val>
                                            <p:fltVal val="0.5"/>
                                          </p:val>
                                        </p:tav>
                                        <p:tav tm="100000">
                                          <p:val>
                                            <p:strVal val="#ppt_x"/>
                                          </p:val>
                                        </p:tav>
                                      </p:tavLst>
                                    </p:anim>
                                    <p:anim calcmode="lin" valueType="num">
                                      <p:cBhvr>
                                        <p:cTn id="10" dur="500" fill="hold"/>
                                        <p:tgtEl>
                                          <p:spTgt spid="61"/>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62"/>
                                        </p:tgtEl>
                                        <p:attrNameLst>
                                          <p:attrName>style.visibility</p:attrName>
                                        </p:attrNameLst>
                                      </p:cBhvr>
                                      <p:to>
                                        <p:strVal val="visible"/>
                                      </p:to>
                                    </p:set>
                                    <p:anim calcmode="lin" valueType="num">
                                      <p:cBhvr>
                                        <p:cTn id="13" dur="500" fill="hold"/>
                                        <p:tgtEl>
                                          <p:spTgt spid="62"/>
                                        </p:tgtEl>
                                        <p:attrNameLst>
                                          <p:attrName>ppt_w</p:attrName>
                                        </p:attrNameLst>
                                      </p:cBhvr>
                                      <p:tavLst>
                                        <p:tav tm="0">
                                          <p:val>
                                            <p:fltVal val="0"/>
                                          </p:val>
                                        </p:tav>
                                        <p:tav tm="100000">
                                          <p:val>
                                            <p:strVal val="#ppt_w"/>
                                          </p:val>
                                        </p:tav>
                                      </p:tavLst>
                                    </p:anim>
                                    <p:anim calcmode="lin" valueType="num">
                                      <p:cBhvr>
                                        <p:cTn id="14" dur="500" fill="hold"/>
                                        <p:tgtEl>
                                          <p:spTgt spid="62"/>
                                        </p:tgtEl>
                                        <p:attrNameLst>
                                          <p:attrName>ppt_h</p:attrName>
                                        </p:attrNameLst>
                                      </p:cBhvr>
                                      <p:tavLst>
                                        <p:tav tm="0">
                                          <p:val>
                                            <p:fltVal val="0"/>
                                          </p:val>
                                        </p:tav>
                                        <p:tav tm="100000">
                                          <p:val>
                                            <p:strVal val="#ppt_h"/>
                                          </p:val>
                                        </p:tav>
                                      </p:tavLst>
                                    </p:anim>
                                    <p:anim calcmode="lin" valueType="num">
                                      <p:cBhvr>
                                        <p:cTn id="15" dur="500" fill="hold"/>
                                        <p:tgtEl>
                                          <p:spTgt spid="62"/>
                                        </p:tgtEl>
                                        <p:attrNameLst>
                                          <p:attrName>ppt_x</p:attrName>
                                        </p:attrNameLst>
                                      </p:cBhvr>
                                      <p:tavLst>
                                        <p:tav tm="0">
                                          <p:val>
                                            <p:fltVal val="0.5"/>
                                          </p:val>
                                        </p:tav>
                                        <p:tav tm="100000">
                                          <p:val>
                                            <p:strVal val="#ppt_x"/>
                                          </p:val>
                                        </p:tav>
                                      </p:tavLst>
                                    </p:anim>
                                    <p:anim calcmode="lin" valueType="num">
                                      <p:cBhvr>
                                        <p:cTn id="16" dur="500" fill="hold"/>
                                        <p:tgtEl>
                                          <p:spTgt spid="6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FA6A2C5-6EA0-4E35-93D9-417AD55FD1F6}"/>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harpenSoften amount="50000"/>
                    </a14:imgEffect>
                    <a14:imgEffect>
                      <a14:saturation sat="0"/>
                    </a14:imgEffect>
                    <a14:imgEffect>
                      <a14:brightnessContrast bright="40000" contrast="40000"/>
                    </a14:imgEffect>
                  </a14:imgLayer>
                </a14:imgProps>
              </a:ext>
            </a:extLst>
          </a:blip>
          <a:stretch>
            <a:fillRect/>
          </a:stretch>
        </p:blipFill>
        <p:spPr>
          <a:xfrm>
            <a:off x="4749800" y="222013"/>
            <a:ext cx="2426134" cy="562736"/>
          </a:xfrm>
          <a:prstGeom prst="rect">
            <a:avLst/>
          </a:prstGeom>
        </p:spPr>
      </p:pic>
      <p:grpSp>
        <p:nvGrpSpPr>
          <p:cNvPr id="39" name="组合 38">
            <a:extLst>
              <a:ext uri="{FF2B5EF4-FFF2-40B4-BE49-F238E27FC236}">
                <a16:creationId xmlns:a16="http://schemas.microsoft.com/office/drawing/2014/main" id="{FC4EDAE4-D256-4F0A-982C-1801D2F9E88E}"/>
              </a:ext>
            </a:extLst>
          </p:cNvPr>
          <p:cNvGrpSpPr/>
          <p:nvPr/>
        </p:nvGrpSpPr>
        <p:grpSpPr>
          <a:xfrm>
            <a:off x="1523075" y="1826962"/>
            <a:ext cx="2066192" cy="2066192"/>
            <a:chOff x="1608990" y="1969476"/>
            <a:chExt cx="2066192" cy="2066192"/>
          </a:xfrm>
        </p:grpSpPr>
        <p:sp>
          <p:nvSpPr>
            <p:cNvPr id="40" name="椭圆 39">
              <a:extLst>
                <a:ext uri="{FF2B5EF4-FFF2-40B4-BE49-F238E27FC236}">
                  <a16:creationId xmlns:a16="http://schemas.microsoft.com/office/drawing/2014/main" id="{4AAECC04-725C-40F9-8C30-CAC67487E3D8}"/>
                </a:ext>
              </a:extLst>
            </p:cNvPr>
            <p:cNvSpPr/>
            <p:nvPr/>
          </p:nvSpPr>
          <p:spPr>
            <a:xfrm>
              <a:off x="1608990" y="1969476"/>
              <a:ext cx="2066192" cy="2066192"/>
            </a:xfrm>
            <a:prstGeom prst="ellipse">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1" name="文本框 40">
              <a:extLst>
                <a:ext uri="{FF2B5EF4-FFF2-40B4-BE49-F238E27FC236}">
                  <a16:creationId xmlns:a16="http://schemas.microsoft.com/office/drawing/2014/main" id="{94B10E04-3C5A-495A-A3AF-44B33E67D849}"/>
                </a:ext>
              </a:extLst>
            </p:cNvPr>
            <p:cNvSpPr txBox="1"/>
            <p:nvPr/>
          </p:nvSpPr>
          <p:spPr>
            <a:xfrm>
              <a:off x="1728214" y="2377181"/>
              <a:ext cx="1827744"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74.4</a:t>
              </a:r>
              <a:endParaRPr kumimoji="0" lang="zh-CN" altLang="en-US" sz="6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2" name="文本框 41">
              <a:extLst>
                <a:ext uri="{FF2B5EF4-FFF2-40B4-BE49-F238E27FC236}">
                  <a16:creationId xmlns:a16="http://schemas.microsoft.com/office/drawing/2014/main" id="{BA41887D-2248-43F3-97EF-20D8485F2E38}"/>
                </a:ext>
              </a:extLst>
            </p:cNvPr>
            <p:cNvSpPr txBox="1"/>
            <p:nvPr/>
          </p:nvSpPr>
          <p:spPr>
            <a:xfrm>
              <a:off x="2030380" y="3427106"/>
              <a:ext cx="122341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万亿元</a:t>
              </a:r>
            </a:p>
          </p:txBody>
        </p:sp>
      </p:grpSp>
      <p:sp>
        <p:nvSpPr>
          <p:cNvPr id="43" name="文本框 42">
            <a:extLst>
              <a:ext uri="{FF2B5EF4-FFF2-40B4-BE49-F238E27FC236}">
                <a16:creationId xmlns:a16="http://schemas.microsoft.com/office/drawing/2014/main" id="{25D3E8FC-39B4-4362-B631-7D91678A01E6}"/>
              </a:ext>
            </a:extLst>
          </p:cNvPr>
          <p:cNvSpPr txBox="1"/>
          <p:nvPr/>
        </p:nvSpPr>
        <p:spPr>
          <a:xfrm>
            <a:off x="1368225" y="4109642"/>
            <a:ext cx="237589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国内生产总值</a:t>
            </a:r>
          </a:p>
        </p:txBody>
      </p:sp>
      <p:grpSp>
        <p:nvGrpSpPr>
          <p:cNvPr id="44" name="组合 43">
            <a:extLst>
              <a:ext uri="{FF2B5EF4-FFF2-40B4-BE49-F238E27FC236}">
                <a16:creationId xmlns:a16="http://schemas.microsoft.com/office/drawing/2014/main" id="{EAE03F87-8063-4140-A830-655C7BA28AD7}"/>
              </a:ext>
            </a:extLst>
          </p:cNvPr>
          <p:cNvGrpSpPr/>
          <p:nvPr/>
        </p:nvGrpSpPr>
        <p:grpSpPr>
          <a:xfrm>
            <a:off x="5006779" y="1826962"/>
            <a:ext cx="2066192" cy="2066192"/>
            <a:chOff x="5064367" y="1969476"/>
            <a:chExt cx="2066192" cy="2066192"/>
          </a:xfrm>
        </p:grpSpPr>
        <p:sp>
          <p:nvSpPr>
            <p:cNvPr id="45" name="椭圆 44">
              <a:extLst>
                <a:ext uri="{FF2B5EF4-FFF2-40B4-BE49-F238E27FC236}">
                  <a16:creationId xmlns:a16="http://schemas.microsoft.com/office/drawing/2014/main" id="{E75839BE-499F-4A5A-8ABB-BC8684F2B872}"/>
                </a:ext>
              </a:extLst>
            </p:cNvPr>
            <p:cNvSpPr/>
            <p:nvPr/>
          </p:nvSpPr>
          <p:spPr>
            <a:xfrm>
              <a:off x="5064367" y="1969476"/>
              <a:ext cx="2066192" cy="2066192"/>
            </a:xfrm>
            <a:prstGeom prst="ellipse">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6" name="文本框 45">
              <a:extLst>
                <a:ext uri="{FF2B5EF4-FFF2-40B4-BE49-F238E27FC236}">
                  <a16:creationId xmlns:a16="http://schemas.microsoft.com/office/drawing/2014/main" id="{49B0ECDD-F211-49EA-ADB6-A84943A40D23}"/>
                </a:ext>
              </a:extLst>
            </p:cNvPr>
            <p:cNvSpPr txBox="1"/>
            <p:nvPr/>
          </p:nvSpPr>
          <p:spPr>
            <a:xfrm>
              <a:off x="5409614" y="2377181"/>
              <a:ext cx="1375698"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endParaRPr kumimoji="0" lang="zh-CN" altLang="en-US" sz="6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7" name="文本框 46">
              <a:extLst>
                <a:ext uri="{FF2B5EF4-FFF2-40B4-BE49-F238E27FC236}">
                  <a16:creationId xmlns:a16="http://schemas.microsoft.com/office/drawing/2014/main" id="{FF27AA4E-B62B-4F15-8C74-AAF0596301EF}"/>
                </a:ext>
              </a:extLst>
            </p:cNvPr>
            <p:cNvSpPr txBox="1"/>
            <p:nvPr/>
          </p:nvSpPr>
          <p:spPr>
            <a:xfrm>
              <a:off x="5658882" y="3427106"/>
              <a:ext cx="87716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上涨</a:t>
              </a:r>
            </a:p>
          </p:txBody>
        </p:sp>
      </p:grpSp>
      <p:sp>
        <p:nvSpPr>
          <p:cNvPr id="48" name="文本框 47">
            <a:extLst>
              <a:ext uri="{FF2B5EF4-FFF2-40B4-BE49-F238E27FC236}">
                <a16:creationId xmlns:a16="http://schemas.microsoft.com/office/drawing/2014/main" id="{9CB96740-0D61-44B0-96CE-B2A672FC4F54}"/>
              </a:ext>
            </a:extLst>
          </p:cNvPr>
          <p:cNvSpPr txBox="1"/>
          <p:nvPr/>
        </p:nvSpPr>
        <p:spPr>
          <a:xfrm>
            <a:off x="4851929" y="4109642"/>
            <a:ext cx="237589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居民消费价格</a:t>
            </a:r>
          </a:p>
        </p:txBody>
      </p:sp>
      <p:grpSp>
        <p:nvGrpSpPr>
          <p:cNvPr id="49" name="组合 48">
            <a:extLst>
              <a:ext uri="{FF2B5EF4-FFF2-40B4-BE49-F238E27FC236}">
                <a16:creationId xmlns:a16="http://schemas.microsoft.com/office/drawing/2014/main" id="{127FF0A6-2560-48D0-82A3-69F7D9D5FCE1}"/>
              </a:ext>
            </a:extLst>
          </p:cNvPr>
          <p:cNvGrpSpPr/>
          <p:nvPr/>
        </p:nvGrpSpPr>
        <p:grpSpPr>
          <a:xfrm>
            <a:off x="8565657" y="1826962"/>
            <a:ext cx="2066192" cy="2066192"/>
            <a:chOff x="8519743" y="1969476"/>
            <a:chExt cx="2066192" cy="2066192"/>
          </a:xfrm>
        </p:grpSpPr>
        <p:sp>
          <p:nvSpPr>
            <p:cNvPr id="50" name="椭圆 49">
              <a:extLst>
                <a:ext uri="{FF2B5EF4-FFF2-40B4-BE49-F238E27FC236}">
                  <a16:creationId xmlns:a16="http://schemas.microsoft.com/office/drawing/2014/main" id="{71C83E0A-E4C4-40D6-9060-A73F92E75793}"/>
                </a:ext>
              </a:extLst>
            </p:cNvPr>
            <p:cNvSpPr/>
            <p:nvPr/>
          </p:nvSpPr>
          <p:spPr>
            <a:xfrm>
              <a:off x="8519743" y="1969476"/>
              <a:ext cx="2066192" cy="2066192"/>
            </a:xfrm>
            <a:prstGeom prst="ellipse">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51" name="文本框 50">
              <a:extLst>
                <a:ext uri="{FF2B5EF4-FFF2-40B4-BE49-F238E27FC236}">
                  <a16:creationId xmlns:a16="http://schemas.microsoft.com/office/drawing/2014/main" id="{AD1F23F1-6F53-41A7-9622-E4D4757747C8}"/>
                </a:ext>
              </a:extLst>
            </p:cNvPr>
            <p:cNvSpPr txBox="1"/>
            <p:nvPr/>
          </p:nvSpPr>
          <p:spPr>
            <a:xfrm>
              <a:off x="8607709" y="2423347"/>
              <a:ext cx="1890261"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1314</a:t>
              </a:r>
              <a:endParaRPr kumimoji="0" lang="zh-CN" altLang="en-US" sz="5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2" name="文本框 51">
              <a:extLst>
                <a:ext uri="{FF2B5EF4-FFF2-40B4-BE49-F238E27FC236}">
                  <a16:creationId xmlns:a16="http://schemas.microsoft.com/office/drawing/2014/main" id="{DE298ECC-7F07-48B0-BB9E-9F56441091CB}"/>
                </a:ext>
              </a:extLst>
            </p:cNvPr>
            <p:cNvSpPr txBox="1"/>
            <p:nvPr/>
          </p:nvSpPr>
          <p:spPr>
            <a:xfrm>
              <a:off x="9114258" y="3427106"/>
              <a:ext cx="87716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万人</a:t>
              </a:r>
            </a:p>
          </p:txBody>
        </p:sp>
      </p:grpSp>
      <p:sp>
        <p:nvSpPr>
          <p:cNvPr id="53" name="文本框 52">
            <a:extLst>
              <a:ext uri="{FF2B5EF4-FFF2-40B4-BE49-F238E27FC236}">
                <a16:creationId xmlns:a16="http://schemas.microsoft.com/office/drawing/2014/main" id="{1F6E1388-7932-43B4-8864-8CFE01024C95}"/>
              </a:ext>
            </a:extLst>
          </p:cNvPr>
          <p:cNvSpPr txBox="1"/>
          <p:nvPr/>
        </p:nvSpPr>
        <p:spPr>
          <a:xfrm>
            <a:off x="8410807" y="4109642"/>
            <a:ext cx="237589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全年新增就业</a:t>
            </a:r>
          </a:p>
        </p:txBody>
      </p:sp>
      <p:grpSp>
        <p:nvGrpSpPr>
          <p:cNvPr id="54" name="组合 53">
            <a:extLst>
              <a:ext uri="{FF2B5EF4-FFF2-40B4-BE49-F238E27FC236}">
                <a16:creationId xmlns:a16="http://schemas.microsoft.com/office/drawing/2014/main" id="{13974D09-64D2-497C-BD0D-FE82444D68E9}"/>
              </a:ext>
            </a:extLst>
          </p:cNvPr>
          <p:cNvGrpSpPr/>
          <p:nvPr/>
        </p:nvGrpSpPr>
        <p:grpSpPr>
          <a:xfrm>
            <a:off x="979784" y="4597356"/>
            <a:ext cx="3152775" cy="963563"/>
            <a:chOff x="960734" y="4476706"/>
            <a:chExt cx="3152775" cy="963563"/>
          </a:xfrm>
        </p:grpSpPr>
        <p:sp>
          <p:nvSpPr>
            <p:cNvPr id="55" name="文本框 54">
              <a:extLst>
                <a:ext uri="{FF2B5EF4-FFF2-40B4-BE49-F238E27FC236}">
                  <a16:creationId xmlns:a16="http://schemas.microsoft.com/office/drawing/2014/main" id="{F54F1870-D469-4B8D-93BA-C897192FF475}"/>
                </a:ext>
              </a:extLst>
            </p:cNvPr>
            <p:cNvSpPr txBox="1"/>
            <p:nvPr/>
          </p:nvSpPr>
          <p:spPr>
            <a:xfrm>
              <a:off x="1102989" y="4527600"/>
              <a:ext cx="2868264"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国内生产总值达到</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74.4</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万亿元，增长</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6.7%</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，名列世界前茅，对全球经济增长的贡献率超过</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30%</a:t>
              </a:r>
              <a:endParaRPr kumimoji="0" lang="zh-CN" altLang="en-US" sz="1400" b="1" i="0" u="none" strike="noStrike" kern="0" cap="none" spc="0" normalizeH="0" baseline="0" noProof="0" dirty="0">
                <a:ln>
                  <a:noFill/>
                </a:ln>
                <a:solidFill>
                  <a:prstClr val="black"/>
                </a:solidFill>
                <a:effectLst/>
                <a:uLnTx/>
                <a:uFillTx/>
                <a:latin typeface="微软雅黑"/>
                <a:ea typeface="微软雅黑"/>
                <a:cs typeface="+mn-cs"/>
              </a:endParaRPr>
            </a:p>
          </p:txBody>
        </p:sp>
        <p:grpSp>
          <p:nvGrpSpPr>
            <p:cNvPr id="56" name="组合 55">
              <a:extLst>
                <a:ext uri="{FF2B5EF4-FFF2-40B4-BE49-F238E27FC236}">
                  <a16:creationId xmlns:a16="http://schemas.microsoft.com/office/drawing/2014/main" id="{05ED144F-7B5B-40CC-A89D-A132E8D8F64B}"/>
                </a:ext>
              </a:extLst>
            </p:cNvPr>
            <p:cNvGrpSpPr/>
            <p:nvPr/>
          </p:nvGrpSpPr>
          <p:grpSpPr>
            <a:xfrm>
              <a:off x="960734" y="4476706"/>
              <a:ext cx="3152775" cy="963563"/>
              <a:chOff x="960734" y="4476706"/>
              <a:chExt cx="3152775" cy="963563"/>
            </a:xfrm>
          </p:grpSpPr>
          <p:sp>
            <p:nvSpPr>
              <p:cNvPr id="57" name="矩形: 剪去单角 56">
                <a:extLst>
                  <a:ext uri="{FF2B5EF4-FFF2-40B4-BE49-F238E27FC236}">
                    <a16:creationId xmlns:a16="http://schemas.microsoft.com/office/drawing/2014/main" id="{59FB9628-F352-43A4-AD2A-5E3C255EE7AC}"/>
                  </a:ext>
                </a:extLst>
              </p:cNvPr>
              <p:cNvSpPr/>
              <p:nvPr/>
            </p:nvSpPr>
            <p:spPr>
              <a:xfrm flipV="1">
                <a:off x="960734" y="4476707"/>
                <a:ext cx="3152775" cy="963562"/>
              </a:xfrm>
              <a:prstGeom prst="snip1Rect">
                <a:avLst>
                  <a:gd name="adj" fmla="val 29485"/>
                </a:avLst>
              </a:prstGeom>
              <a:noFill/>
              <a:ln w="635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58" name="直角三角形 57">
                <a:extLst>
                  <a:ext uri="{FF2B5EF4-FFF2-40B4-BE49-F238E27FC236}">
                    <a16:creationId xmlns:a16="http://schemas.microsoft.com/office/drawing/2014/main" id="{F957D237-48AA-46A9-908F-73D9B49E5336}"/>
                  </a:ext>
                </a:extLst>
              </p:cNvPr>
              <p:cNvSpPr/>
              <p:nvPr/>
            </p:nvSpPr>
            <p:spPr>
              <a:xfrm flipV="1">
                <a:off x="962971" y="4476706"/>
                <a:ext cx="171493" cy="171493"/>
              </a:xfrm>
              <a:prstGeom prst="rtTriangle">
                <a:avLst/>
              </a:prstGeom>
              <a:solidFill>
                <a:srgbClr val="E81B16"/>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grpSp>
      </p:grpSp>
      <p:grpSp>
        <p:nvGrpSpPr>
          <p:cNvPr id="59" name="组合 58">
            <a:extLst>
              <a:ext uri="{FF2B5EF4-FFF2-40B4-BE49-F238E27FC236}">
                <a16:creationId xmlns:a16="http://schemas.microsoft.com/office/drawing/2014/main" id="{A4277DCF-6E3B-4E18-A049-5CBAD114A587}"/>
              </a:ext>
            </a:extLst>
          </p:cNvPr>
          <p:cNvGrpSpPr/>
          <p:nvPr/>
        </p:nvGrpSpPr>
        <p:grpSpPr>
          <a:xfrm>
            <a:off x="4420396" y="4597356"/>
            <a:ext cx="3238958" cy="963562"/>
            <a:chOff x="4401346" y="4476707"/>
            <a:chExt cx="3238958" cy="963562"/>
          </a:xfrm>
        </p:grpSpPr>
        <p:sp>
          <p:nvSpPr>
            <p:cNvPr id="60" name="文本框 59">
              <a:extLst>
                <a:ext uri="{FF2B5EF4-FFF2-40B4-BE49-F238E27FC236}">
                  <a16:creationId xmlns:a16="http://schemas.microsoft.com/office/drawing/2014/main" id="{3FC858A4-0364-4DCB-90A2-3CB7D31C8F92}"/>
                </a:ext>
              </a:extLst>
            </p:cNvPr>
            <p:cNvSpPr txBox="1"/>
            <p:nvPr/>
          </p:nvSpPr>
          <p:spPr>
            <a:xfrm>
              <a:off x="4461045" y="4527601"/>
              <a:ext cx="3119560"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居民消费价格上涨</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2%</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。工业企业利润由上年下降</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2.3%</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转为增长</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8.5%</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，单位国内生产总值能耗下降</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5%</a:t>
              </a:r>
              <a:endParaRPr kumimoji="0" lang="zh-CN" altLang="en-US" sz="1400" b="1" i="0" u="none" strike="noStrike" kern="0" cap="none" spc="0" normalizeH="0" baseline="0" noProof="0" dirty="0">
                <a:ln>
                  <a:noFill/>
                </a:ln>
                <a:solidFill>
                  <a:prstClr val="black"/>
                </a:solidFill>
                <a:effectLst/>
                <a:uLnTx/>
                <a:uFillTx/>
                <a:latin typeface="微软雅黑"/>
                <a:ea typeface="微软雅黑"/>
                <a:cs typeface="+mn-cs"/>
              </a:endParaRPr>
            </a:p>
          </p:txBody>
        </p:sp>
        <p:grpSp>
          <p:nvGrpSpPr>
            <p:cNvPr id="61" name="组合 60">
              <a:extLst>
                <a:ext uri="{FF2B5EF4-FFF2-40B4-BE49-F238E27FC236}">
                  <a16:creationId xmlns:a16="http://schemas.microsoft.com/office/drawing/2014/main" id="{FF15A8F0-275B-48B4-BCD1-EF42F751107F}"/>
                </a:ext>
              </a:extLst>
            </p:cNvPr>
            <p:cNvGrpSpPr/>
            <p:nvPr/>
          </p:nvGrpSpPr>
          <p:grpSpPr>
            <a:xfrm>
              <a:off x="4401346" y="4476707"/>
              <a:ext cx="3238958" cy="963562"/>
              <a:chOff x="4401346" y="4476707"/>
              <a:chExt cx="3238958" cy="963562"/>
            </a:xfrm>
          </p:grpSpPr>
          <p:sp>
            <p:nvSpPr>
              <p:cNvPr id="62" name="矩形: 剪去单角 61">
                <a:extLst>
                  <a:ext uri="{FF2B5EF4-FFF2-40B4-BE49-F238E27FC236}">
                    <a16:creationId xmlns:a16="http://schemas.microsoft.com/office/drawing/2014/main" id="{9E7177AB-52F3-48D6-80A5-AF8A1636DA9B}"/>
                  </a:ext>
                </a:extLst>
              </p:cNvPr>
              <p:cNvSpPr/>
              <p:nvPr/>
            </p:nvSpPr>
            <p:spPr>
              <a:xfrm flipV="1">
                <a:off x="4401346" y="4476707"/>
                <a:ext cx="3238958" cy="963562"/>
              </a:xfrm>
              <a:prstGeom prst="snip1Rect">
                <a:avLst>
                  <a:gd name="adj" fmla="val 29485"/>
                </a:avLst>
              </a:prstGeom>
              <a:noFill/>
              <a:ln w="635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63" name="直角三角形 62">
                <a:extLst>
                  <a:ext uri="{FF2B5EF4-FFF2-40B4-BE49-F238E27FC236}">
                    <a16:creationId xmlns:a16="http://schemas.microsoft.com/office/drawing/2014/main" id="{072D9135-213F-48A7-94C2-96BEB8AC95F8}"/>
                  </a:ext>
                </a:extLst>
              </p:cNvPr>
              <p:cNvSpPr/>
              <p:nvPr/>
            </p:nvSpPr>
            <p:spPr>
              <a:xfrm flipV="1">
                <a:off x="4403251" y="4479087"/>
                <a:ext cx="171493" cy="171493"/>
              </a:xfrm>
              <a:prstGeom prst="rtTriangle">
                <a:avLst/>
              </a:prstGeom>
              <a:solidFill>
                <a:srgbClr val="C0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Light"/>
                  <a:ea typeface="微软雅黑 Light"/>
                  <a:cs typeface="+mn-cs"/>
                </a:endParaRPr>
              </a:p>
            </p:txBody>
          </p:sp>
        </p:grpSp>
      </p:grpSp>
      <p:grpSp>
        <p:nvGrpSpPr>
          <p:cNvPr id="64" name="组合 63">
            <a:extLst>
              <a:ext uri="{FF2B5EF4-FFF2-40B4-BE49-F238E27FC236}">
                <a16:creationId xmlns:a16="http://schemas.microsoft.com/office/drawing/2014/main" id="{9729D0DB-F79F-44FF-8462-C7C3B843BE0C}"/>
              </a:ext>
            </a:extLst>
          </p:cNvPr>
          <p:cNvGrpSpPr/>
          <p:nvPr/>
        </p:nvGrpSpPr>
        <p:grpSpPr>
          <a:xfrm>
            <a:off x="7947191" y="4597356"/>
            <a:ext cx="3303125" cy="963562"/>
            <a:chOff x="7928141" y="4476707"/>
            <a:chExt cx="3303125" cy="963562"/>
          </a:xfrm>
        </p:grpSpPr>
        <p:sp>
          <p:nvSpPr>
            <p:cNvPr id="65" name="文本框 64">
              <a:extLst>
                <a:ext uri="{FF2B5EF4-FFF2-40B4-BE49-F238E27FC236}">
                  <a16:creationId xmlns:a16="http://schemas.microsoft.com/office/drawing/2014/main" id="{0AE2D5C2-60E7-48C5-967B-52F3032A69B2}"/>
                </a:ext>
              </a:extLst>
            </p:cNvPr>
            <p:cNvSpPr txBox="1"/>
            <p:nvPr/>
          </p:nvSpPr>
          <p:spPr>
            <a:xfrm>
              <a:off x="7946041" y="4558379"/>
              <a:ext cx="3267325" cy="8002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全年城镇新增就业</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1314</a:t>
              </a:r>
              <a:r>
                <a:rPr kumimoji="0" lang="zh-CN" altLang="en-US" sz="1600" b="1" i="0" u="none" strike="noStrike" kern="0" cap="none" spc="0" normalizeH="0" baseline="0" noProof="0" dirty="0">
                  <a:ln>
                    <a:noFill/>
                  </a:ln>
                  <a:solidFill>
                    <a:prstClr val="black"/>
                  </a:solidFill>
                  <a:effectLst/>
                  <a:uLnTx/>
                  <a:uFillTx/>
                  <a:latin typeface="微软雅黑"/>
                  <a:ea typeface="微软雅黑"/>
                  <a:cs typeface="+mn-cs"/>
                </a:rPr>
                <a:t>万</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人。高校毕业生就业创业人数再创新高。年末城镇登记失业率</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4.02%</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，为多年来最低</a:t>
              </a:r>
            </a:p>
          </p:txBody>
        </p:sp>
        <p:grpSp>
          <p:nvGrpSpPr>
            <p:cNvPr id="66" name="组合 65">
              <a:extLst>
                <a:ext uri="{FF2B5EF4-FFF2-40B4-BE49-F238E27FC236}">
                  <a16:creationId xmlns:a16="http://schemas.microsoft.com/office/drawing/2014/main" id="{5AA576D4-9874-4304-85F1-7DD1FF70A5F2}"/>
                </a:ext>
              </a:extLst>
            </p:cNvPr>
            <p:cNvGrpSpPr/>
            <p:nvPr/>
          </p:nvGrpSpPr>
          <p:grpSpPr>
            <a:xfrm>
              <a:off x="7928141" y="4476707"/>
              <a:ext cx="3303125" cy="963562"/>
              <a:chOff x="7928141" y="4476707"/>
              <a:chExt cx="3303125" cy="963562"/>
            </a:xfrm>
          </p:grpSpPr>
          <p:sp>
            <p:nvSpPr>
              <p:cNvPr id="67" name="矩形: 剪去单角 66">
                <a:extLst>
                  <a:ext uri="{FF2B5EF4-FFF2-40B4-BE49-F238E27FC236}">
                    <a16:creationId xmlns:a16="http://schemas.microsoft.com/office/drawing/2014/main" id="{1E8F3499-317C-4975-BE5C-2B5929AF2D4D}"/>
                  </a:ext>
                </a:extLst>
              </p:cNvPr>
              <p:cNvSpPr/>
              <p:nvPr/>
            </p:nvSpPr>
            <p:spPr>
              <a:xfrm flipV="1">
                <a:off x="7928141" y="4476707"/>
                <a:ext cx="3303125" cy="963562"/>
              </a:xfrm>
              <a:prstGeom prst="snip1Rect">
                <a:avLst>
                  <a:gd name="adj" fmla="val 29485"/>
                </a:avLst>
              </a:prstGeom>
              <a:noFill/>
              <a:ln w="635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68" name="直角三角形 67">
                <a:extLst>
                  <a:ext uri="{FF2B5EF4-FFF2-40B4-BE49-F238E27FC236}">
                    <a16:creationId xmlns:a16="http://schemas.microsoft.com/office/drawing/2014/main" id="{057D0603-7CCB-4B40-A360-9E17B5231020}"/>
                  </a:ext>
                </a:extLst>
              </p:cNvPr>
              <p:cNvSpPr/>
              <p:nvPr/>
            </p:nvSpPr>
            <p:spPr>
              <a:xfrm flipV="1">
                <a:off x="7931657" y="4479087"/>
                <a:ext cx="171493" cy="171493"/>
              </a:xfrm>
              <a:prstGeom prst="rtTriangle">
                <a:avLst/>
              </a:prstGeom>
              <a:solidFill>
                <a:srgbClr val="E81B16"/>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grpSp>
      </p:grpSp>
    </p:spTree>
    <p:extLst>
      <p:ext uri="{BB962C8B-B14F-4D97-AF65-F5344CB8AC3E}">
        <p14:creationId xmlns:p14="http://schemas.microsoft.com/office/powerpoint/2010/main" val="20727144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 calcmode="lin" valueType="num">
                                      <p:cBhvr>
                                        <p:cTn id="9" dur="500" fill="hold"/>
                                        <p:tgtEl>
                                          <p:spTgt spid="39"/>
                                        </p:tgtEl>
                                        <p:attrNameLst>
                                          <p:attrName>ppt_x</p:attrName>
                                        </p:attrNameLst>
                                      </p:cBhvr>
                                      <p:tavLst>
                                        <p:tav tm="0">
                                          <p:val>
                                            <p:fltVal val="0.5"/>
                                          </p:val>
                                        </p:tav>
                                        <p:tav tm="100000">
                                          <p:val>
                                            <p:strVal val="#ppt_x"/>
                                          </p:val>
                                        </p:tav>
                                      </p:tavLst>
                                    </p:anim>
                                    <p:anim calcmode="lin" valueType="num">
                                      <p:cBhvr>
                                        <p:cTn id="10" dur="500" fill="hold"/>
                                        <p:tgtEl>
                                          <p:spTgt spid="39"/>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anim calcmode="lin" valueType="num">
                                      <p:cBhvr>
                                        <p:cTn id="15" dur="500" fill="hold"/>
                                        <p:tgtEl>
                                          <p:spTgt spid="44"/>
                                        </p:tgtEl>
                                        <p:attrNameLst>
                                          <p:attrName>ppt_x</p:attrName>
                                        </p:attrNameLst>
                                      </p:cBhvr>
                                      <p:tavLst>
                                        <p:tav tm="0">
                                          <p:val>
                                            <p:fltVal val="0.5"/>
                                          </p:val>
                                        </p:tav>
                                        <p:tav tm="100000">
                                          <p:val>
                                            <p:strVal val="#ppt_x"/>
                                          </p:val>
                                        </p:tav>
                                      </p:tavLst>
                                    </p:anim>
                                    <p:anim calcmode="lin" valueType="num">
                                      <p:cBhvr>
                                        <p:cTn id="16" dur="500" fill="hold"/>
                                        <p:tgtEl>
                                          <p:spTgt spid="44"/>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49"/>
                                        </p:tgtEl>
                                        <p:attrNameLst>
                                          <p:attrName>style.visibility</p:attrName>
                                        </p:attrNameLst>
                                      </p:cBhvr>
                                      <p:to>
                                        <p:strVal val="visible"/>
                                      </p:to>
                                    </p:set>
                                    <p:anim calcmode="lin" valueType="num">
                                      <p:cBhvr>
                                        <p:cTn id="19" dur="500" fill="hold"/>
                                        <p:tgtEl>
                                          <p:spTgt spid="49"/>
                                        </p:tgtEl>
                                        <p:attrNameLst>
                                          <p:attrName>ppt_w</p:attrName>
                                        </p:attrNameLst>
                                      </p:cBhvr>
                                      <p:tavLst>
                                        <p:tav tm="0">
                                          <p:val>
                                            <p:fltVal val="0"/>
                                          </p:val>
                                        </p:tav>
                                        <p:tav tm="100000">
                                          <p:val>
                                            <p:strVal val="#ppt_w"/>
                                          </p:val>
                                        </p:tav>
                                      </p:tavLst>
                                    </p:anim>
                                    <p:anim calcmode="lin" valueType="num">
                                      <p:cBhvr>
                                        <p:cTn id="20" dur="500" fill="hold"/>
                                        <p:tgtEl>
                                          <p:spTgt spid="49"/>
                                        </p:tgtEl>
                                        <p:attrNameLst>
                                          <p:attrName>ppt_h</p:attrName>
                                        </p:attrNameLst>
                                      </p:cBhvr>
                                      <p:tavLst>
                                        <p:tav tm="0">
                                          <p:val>
                                            <p:fltVal val="0"/>
                                          </p:val>
                                        </p:tav>
                                        <p:tav tm="100000">
                                          <p:val>
                                            <p:strVal val="#ppt_h"/>
                                          </p:val>
                                        </p:tav>
                                      </p:tavLst>
                                    </p:anim>
                                    <p:anim calcmode="lin" valueType="num">
                                      <p:cBhvr>
                                        <p:cTn id="21" dur="500" fill="hold"/>
                                        <p:tgtEl>
                                          <p:spTgt spid="49"/>
                                        </p:tgtEl>
                                        <p:attrNameLst>
                                          <p:attrName>ppt_x</p:attrName>
                                        </p:attrNameLst>
                                      </p:cBhvr>
                                      <p:tavLst>
                                        <p:tav tm="0">
                                          <p:val>
                                            <p:fltVal val="0.5"/>
                                          </p:val>
                                        </p:tav>
                                        <p:tav tm="100000">
                                          <p:val>
                                            <p:strVal val="#ppt_x"/>
                                          </p:val>
                                        </p:tav>
                                      </p:tavLst>
                                    </p:anim>
                                    <p:anim calcmode="lin" valueType="num">
                                      <p:cBhvr>
                                        <p:cTn id="22" dur="500" fill="hold"/>
                                        <p:tgtEl>
                                          <p:spTgt spid="49"/>
                                        </p:tgtEl>
                                        <p:attrNameLst>
                                          <p:attrName>ppt_y</p:attrName>
                                        </p:attrNameLst>
                                      </p:cBhvr>
                                      <p:tavLst>
                                        <p:tav tm="0">
                                          <p:val>
                                            <p:fltVal val="0.5"/>
                                          </p:val>
                                        </p:tav>
                                        <p:tav tm="100000">
                                          <p:val>
                                            <p:strVal val="#ppt_y"/>
                                          </p:val>
                                        </p:tav>
                                      </p:tavLst>
                                    </p:anim>
                                  </p:childTnLst>
                                </p:cTn>
                              </p:par>
                            </p:childTnLst>
                          </p:cTn>
                        </p:par>
                        <p:par>
                          <p:cTn id="23" fill="hold">
                            <p:stCondLst>
                              <p:cond delay="1000"/>
                            </p:stCondLst>
                            <p:childTnLst>
                              <p:par>
                                <p:cTn id="24" presetID="37" presetClass="entr" presetSubtype="0"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750"/>
                                        <p:tgtEl>
                                          <p:spTgt spid="43"/>
                                        </p:tgtEl>
                                      </p:cBhvr>
                                    </p:animEffect>
                                    <p:anim calcmode="lin" valueType="num">
                                      <p:cBhvr>
                                        <p:cTn id="27" dur="750" fill="hold"/>
                                        <p:tgtEl>
                                          <p:spTgt spid="43"/>
                                        </p:tgtEl>
                                        <p:attrNameLst>
                                          <p:attrName>ppt_x</p:attrName>
                                        </p:attrNameLst>
                                      </p:cBhvr>
                                      <p:tavLst>
                                        <p:tav tm="0">
                                          <p:val>
                                            <p:strVal val="#ppt_x"/>
                                          </p:val>
                                        </p:tav>
                                        <p:tav tm="100000">
                                          <p:val>
                                            <p:strVal val="#ppt_x"/>
                                          </p:val>
                                        </p:tav>
                                      </p:tavLst>
                                    </p:anim>
                                    <p:anim calcmode="lin" valueType="num">
                                      <p:cBhvr>
                                        <p:cTn id="28" dur="675" decel="100000" fill="hold"/>
                                        <p:tgtEl>
                                          <p:spTgt spid="43"/>
                                        </p:tgtEl>
                                        <p:attrNameLst>
                                          <p:attrName>ppt_y</p:attrName>
                                        </p:attrNameLst>
                                      </p:cBhvr>
                                      <p:tavLst>
                                        <p:tav tm="0">
                                          <p:val>
                                            <p:strVal val="#ppt_y+1"/>
                                          </p:val>
                                        </p:tav>
                                        <p:tav tm="100000">
                                          <p:val>
                                            <p:strVal val="#ppt_y-.03"/>
                                          </p:val>
                                        </p:tav>
                                      </p:tavLst>
                                    </p:anim>
                                    <p:anim calcmode="lin" valueType="num">
                                      <p:cBhvr>
                                        <p:cTn id="29" dur="75" accel="100000" fill="hold">
                                          <p:stCondLst>
                                            <p:cond delay="675"/>
                                          </p:stCondLst>
                                        </p:cTn>
                                        <p:tgtEl>
                                          <p:spTgt spid="43"/>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25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750"/>
                                        <p:tgtEl>
                                          <p:spTgt spid="48"/>
                                        </p:tgtEl>
                                      </p:cBhvr>
                                    </p:animEffect>
                                    <p:anim calcmode="lin" valueType="num">
                                      <p:cBhvr>
                                        <p:cTn id="33" dur="750" fill="hold"/>
                                        <p:tgtEl>
                                          <p:spTgt spid="48"/>
                                        </p:tgtEl>
                                        <p:attrNameLst>
                                          <p:attrName>ppt_x</p:attrName>
                                        </p:attrNameLst>
                                      </p:cBhvr>
                                      <p:tavLst>
                                        <p:tav tm="0">
                                          <p:val>
                                            <p:strVal val="#ppt_x"/>
                                          </p:val>
                                        </p:tav>
                                        <p:tav tm="100000">
                                          <p:val>
                                            <p:strVal val="#ppt_x"/>
                                          </p:val>
                                        </p:tav>
                                      </p:tavLst>
                                    </p:anim>
                                    <p:anim calcmode="lin" valueType="num">
                                      <p:cBhvr>
                                        <p:cTn id="34" dur="675" decel="100000" fill="hold"/>
                                        <p:tgtEl>
                                          <p:spTgt spid="48"/>
                                        </p:tgtEl>
                                        <p:attrNameLst>
                                          <p:attrName>ppt_y</p:attrName>
                                        </p:attrNameLst>
                                      </p:cBhvr>
                                      <p:tavLst>
                                        <p:tav tm="0">
                                          <p:val>
                                            <p:strVal val="#ppt_y+1"/>
                                          </p:val>
                                        </p:tav>
                                        <p:tav tm="100000">
                                          <p:val>
                                            <p:strVal val="#ppt_y-.03"/>
                                          </p:val>
                                        </p:tav>
                                      </p:tavLst>
                                    </p:anim>
                                    <p:anim calcmode="lin" valueType="num">
                                      <p:cBhvr>
                                        <p:cTn id="35" dur="75" accel="100000" fill="hold">
                                          <p:stCondLst>
                                            <p:cond delay="675"/>
                                          </p:stCondLst>
                                        </p:cTn>
                                        <p:tgtEl>
                                          <p:spTgt spid="48"/>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50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750"/>
                                        <p:tgtEl>
                                          <p:spTgt spid="53"/>
                                        </p:tgtEl>
                                      </p:cBhvr>
                                    </p:animEffect>
                                    <p:anim calcmode="lin" valueType="num">
                                      <p:cBhvr>
                                        <p:cTn id="39" dur="750" fill="hold"/>
                                        <p:tgtEl>
                                          <p:spTgt spid="53"/>
                                        </p:tgtEl>
                                        <p:attrNameLst>
                                          <p:attrName>ppt_x</p:attrName>
                                        </p:attrNameLst>
                                      </p:cBhvr>
                                      <p:tavLst>
                                        <p:tav tm="0">
                                          <p:val>
                                            <p:strVal val="#ppt_x"/>
                                          </p:val>
                                        </p:tav>
                                        <p:tav tm="100000">
                                          <p:val>
                                            <p:strVal val="#ppt_x"/>
                                          </p:val>
                                        </p:tav>
                                      </p:tavLst>
                                    </p:anim>
                                    <p:anim calcmode="lin" valueType="num">
                                      <p:cBhvr>
                                        <p:cTn id="40" dur="675" decel="100000" fill="hold"/>
                                        <p:tgtEl>
                                          <p:spTgt spid="53"/>
                                        </p:tgtEl>
                                        <p:attrNameLst>
                                          <p:attrName>ppt_y</p:attrName>
                                        </p:attrNameLst>
                                      </p:cBhvr>
                                      <p:tavLst>
                                        <p:tav tm="0">
                                          <p:val>
                                            <p:strVal val="#ppt_y+1"/>
                                          </p:val>
                                        </p:tav>
                                        <p:tav tm="100000">
                                          <p:val>
                                            <p:strVal val="#ppt_y-.03"/>
                                          </p:val>
                                        </p:tav>
                                      </p:tavLst>
                                    </p:anim>
                                    <p:anim calcmode="lin" valueType="num">
                                      <p:cBhvr>
                                        <p:cTn id="41" dur="75" accel="100000" fill="hold">
                                          <p:stCondLst>
                                            <p:cond delay="675"/>
                                          </p:stCondLst>
                                        </p:cTn>
                                        <p:tgtEl>
                                          <p:spTgt spid="53"/>
                                        </p:tgtEl>
                                        <p:attrNameLst>
                                          <p:attrName>ppt_y</p:attrName>
                                        </p:attrNameLst>
                                      </p:cBhvr>
                                      <p:tavLst>
                                        <p:tav tm="0">
                                          <p:val>
                                            <p:strVal val="#ppt_y-.03"/>
                                          </p:val>
                                        </p:tav>
                                        <p:tav tm="100000">
                                          <p:val>
                                            <p:strVal val="#ppt_y"/>
                                          </p:val>
                                        </p:tav>
                                      </p:tavLst>
                                    </p:anim>
                                  </p:childTnLst>
                                </p:cTn>
                              </p:par>
                            </p:childTnLst>
                          </p:cTn>
                        </p:par>
                        <p:par>
                          <p:cTn id="42" fill="hold">
                            <p:stCondLst>
                              <p:cond delay="2250"/>
                            </p:stCondLst>
                            <p:childTnLst>
                              <p:par>
                                <p:cTn id="43" presetID="42" presetClass="entr" presetSubtype="0" fill="hold" nodeType="after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fade">
                                      <p:cBhvr>
                                        <p:cTn id="45" dur="1000"/>
                                        <p:tgtEl>
                                          <p:spTgt spid="54"/>
                                        </p:tgtEl>
                                      </p:cBhvr>
                                    </p:animEffect>
                                    <p:anim calcmode="lin" valueType="num">
                                      <p:cBhvr>
                                        <p:cTn id="46" dur="1000" fill="hold"/>
                                        <p:tgtEl>
                                          <p:spTgt spid="54"/>
                                        </p:tgtEl>
                                        <p:attrNameLst>
                                          <p:attrName>ppt_x</p:attrName>
                                        </p:attrNameLst>
                                      </p:cBhvr>
                                      <p:tavLst>
                                        <p:tav tm="0">
                                          <p:val>
                                            <p:strVal val="#ppt_x"/>
                                          </p:val>
                                        </p:tav>
                                        <p:tav tm="100000">
                                          <p:val>
                                            <p:strVal val="#ppt_x"/>
                                          </p:val>
                                        </p:tav>
                                      </p:tavLst>
                                    </p:anim>
                                    <p:anim calcmode="lin" valueType="num">
                                      <p:cBhvr>
                                        <p:cTn id="47" dur="1000" fill="hold"/>
                                        <p:tgtEl>
                                          <p:spTgt spid="54"/>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25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1000"/>
                                        <p:tgtEl>
                                          <p:spTgt spid="59"/>
                                        </p:tgtEl>
                                      </p:cBhvr>
                                    </p:animEffect>
                                    <p:anim calcmode="lin" valueType="num">
                                      <p:cBhvr>
                                        <p:cTn id="51" dur="1000" fill="hold"/>
                                        <p:tgtEl>
                                          <p:spTgt spid="59"/>
                                        </p:tgtEl>
                                        <p:attrNameLst>
                                          <p:attrName>ppt_x</p:attrName>
                                        </p:attrNameLst>
                                      </p:cBhvr>
                                      <p:tavLst>
                                        <p:tav tm="0">
                                          <p:val>
                                            <p:strVal val="#ppt_x"/>
                                          </p:val>
                                        </p:tav>
                                        <p:tav tm="100000">
                                          <p:val>
                                            <p:strVal val="#ppt_x"/>
                                          </p:val>
                                        </p:tav>
                                      </p:tavLst>
                                    </p:anim>
                                    <p:anim calcmode="lin" valueType="num">
                                      <p:cBhvr>
                                        <p:cTn id="52" dur="1000" fill="hold"/>
                                        <p:tgtEl>
                                          <p:spTgt spid="59"/>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500"/>
                                  </p:stCondLst>
                                  <p:childTnLst>
                                    <p:set>
                                      <p:cBhvr>
                                        <p:cTn id="54" dur="1" fill="hold">
                                          <p:stCondLst>
                                            <p:cond delay="0"/>
                                          </p:stCondLst>
                                        </p:cTn>
                                        <p:tgtEl>
                                          <p:spTgt spid="64"/>
                                        </p:tgtEl>
                                        <p:attrNameLst>
                                          <p:attrName>style.visibility</p:attrName>
                                        </p:attrNameLst>
                                      </p:cBhvr>
                                      <p:to>
                                        <p:strVal val="visible"/>
                                      </p:to>
                                    </p:set>
                                    <p:animEffect transition="in" filter="fade">
                                      <p:cBhvr>
                                        <p:cTn id="55" dur="1000"/>
                                        <p:tgtEl>
                                          <p:spTgt spid="64"/>
                                        </p:tgtEl>
                                      </p:cBhvr>
                                    </p:animEffect>
                                    <p:anim calcmode="lin" valueType="num">
                                      <p:cBhvr>
                                        <p:cTn id="56" dur="1000" fill="hold"/>
                                        <p:tgtEl>
                                          <p:spTgt spid="64"/>
                                        </p:tgtEl>
                                        <p:attrNameLst>
                                          <p:attrName>ppt_x</p:attrName>
                                        </p:attrNameLst>
                                      </p:cBhvr>
                                      <p:tavLst>
                                        <p:tav tm="0">
                                          <p:val>
                                            <p:strVal val="#ppt_x"/>
                                          </p:val>
                                        </p:tav>
                                        <p:tav tm="100000">
                                          <p:val>
                                            <p:strVal val="#ppt_x"/>
                                          </p:val>
                                        </p:tav>
                                      </p:tavLst>
                                    </p:anim>
                                    <p:anim calcmode="lin" valueType="num">
                                      <p:cBhvr>
                                        <p:cTn id="57" dur="1000" fill="hold"/>
                                        <p:tgtEl>
                                          <p:spTgt spid="64"/>
                                        </p:tgtEl>
                                        <p:attrNameLst>
                                          <p:attrName>ppt_y</p:attrName>
                                        </p:attrNameLst>
                                      </p:cBhvr>
                                      <p:tavLst>
                                        <p:tav tm="0">
                                          <p:val>
                                            <p:strVal val="#ppt_y+.1"/>
                                          </p:val>
                                        </p:tav>
                                        <p:tav tm="100000">
                                          <p:val>
                                            <p:strVal val="#ppt_y"/>
                                          </p:val>
                                        </p:tav>
                                      </p:tavLst>
                                    </p:anim>
                                  </p:childTnLst>
                                </p:cTn>
                              </p:par>
                            </p:childTnLst>
                          </p:cTn>
                        </p:par>
                        <p:par>
                          <p:cTn id="58" fill="hold">
                            <p:stCondLst>
                              <p:cond delay="3750"/>
                            </p:stCondLst>
                            <p:childTnLst>
                              <p:par>
                                <p:cTn id="59" presetID="23" presetClass="exit" presetSubtype="544" fill="hold" nodeType="afterEffect">
                                  <p:stCondLst>
                                    <p:cond delay="0"/>
                                  </p:stCondLst>
                                  <p:childTnLst>
                                    <p:anim calcmode="lin" valueType="num">
                                      <p:cBhvr>
                                        <p:cTn id="60" dur="500"/>
                                        <p:tgtEl>
                                          <p:spTgt spid="39"/>
                                        </p:tgtEl>
                                        <p:attrNameLst>
                                          <p:attrName>ppt_w</p:attrName>
                                        </p:attrNameLst>
                                      </p:cBhvr>
                                      <p:tavLst>
                                        <p:tav tm="0">
                                          <p:val>
                                            <p:strVal val="ppt_w"/>
                                          </p:val>
                                        </p:tav>
                                        <p:tav tm="100000">
                                          <p:val>
                                            <p:fltVal val="0"/>
                                          </p:val>
                                        </p:tav>
                                      </p:tavLst>
                                    </p:anim>
                                    <p:anim calcmode="lin" valueType="num">
                                      <p:cBhvr>
                                        <p:cTn id="61" dur="500"/>
                                        <p:tgtEl>
                                          <p:spTgt spid="39"/>
                                        </p:tgtEl>
                                        <p:attrNameLst>
                                          <p:attrName>ppt_h</p:attrName>
                                        </p:attrNameLst>
                                      </p:cBhvr>
                                      <p:tavLst>
                                        <p:tav tm="0">
                                          <p:val>
                                            <p:strVal val="ppt_h"/>
                                          </p:val>
                                        </p:tav>
                                        <p:tav tm="100000">
                                          <p:val>
                                            <p:fltVal val="0"/>
                                          </p:val>
                                        </p:tav>
                                      </p:tavLst>
                                    </p:anim>
                                    <p:anim calcmode="lin" valueType="num">
                                      <p:cBhvr>
                                        <p:cTn id="62" dur="500"/>
                                        <p:tgtEl>
                                          <p:spTgt spid="39"/>
                                        </p:tgtEl>
                                        <p:attrNameLst>
                                          <p:attrName>ppt_x</p:attrName>
                                        </p:attrNameLst>
                                      </p:cBhvr>
                                      <p:tavLst>
                                        <p:tav tm="0">
                                          <p:val>
                                            <p:strVal val="ppt_x"/>
                                          </p:val>
                                        </p:tav>
                                        <p:tav tm="100000">
                                          <p:val>
                                            <p:fltVal val="0.5"/>
                                          </p:val>
                                        </p:tav>
                                      </p:tavLst>
                                    </p:anim>
                                    <p:anim calcmode="lin" valueType="num">
                                      <p:cBhvr>
                                        <p:cTn id="63" dur="500"/>
                                        <p:tgtEl>
                                          <p:spTgt spid="39"/>
                                        </p:tgtEl>
                                        <p:attrNameLst>
                                          <p:attrName>ppt_y</p:attrName>
                                        </p:attrNameLst>
                                      </p:cBhvr>
                                      <p:tavLst>
                                        <p:tav tm="0">
                                          <p:val>
                                            <p:strVal val="ppt_y"/>
                                          </p:val>
                                        </p:tav>
                                        <p:tav tm="100000">
                                          <p:val>
                                            <p:fltVal val="0.5"/>
                                          </p:val>
                                        </p:tav>
                                      </p:tavLst>
                                    </p:anim>
                                    <p:set>
                                      <p:cBhvr>
                                        <p:cTn id="64" dur="1" fill="hold">
                                          <p:stCondLst>
                                            <p:cond delay="499"/>
                                          </p:stCondLst>
                                        </p:cTn>
                                        <p:tgtEl>
                                          <p:spTgt spid="39"/>
                                        </p:tgtEl>
                                        <p:attrNameLst>
                                          <p:attrName>style.visibility</p:attrName>
                                        </p:attrNameLst>
                                      </p:cBhvr>
                                      <p:to>
                                        <p:strVal val="hidden"/>
                                      </p:to>
                                    </p:set>
                                  </p:childTnLst>
                                </p:cTn>
                              </p:par>
                              <p:par>
                                <p:cTn id="65" presetID="23" presetClass="exit" presetSubtype="544" fill="hold" nodeType="withEffect">
                                  <p:stCondLst>
                                    <p:cond delay="0"/>
                                  </p:stCondLst>
                                  <p:childTnLst>
                                    <p:anim calcmode="lin" valueType="num">
                                      <p:cBhvr>
                                        <p:cTn id="66" dur="500"/>
                                        <p:tgtEl>
                                          <p:spTgt spid="44"/>
                                        </p:tgtEl>
                                        <p:attrNameLst>
                                          <p:attrName>ppt_w</p:attrName>
                                        </p:attrNameLst>
                                      </p:cBhvr>
                                      <p:tavLst>
                                        <p:tav tm="0">
                                          <p:val>
                                            <p:strVal val="ppt_w"/>
                                          </p:val>
                                        </p:tav>
                                        <p:tav tm="100000">
                                          <p:val>
                                            <p:fltVal val="0"/>
                                          </p:val>
                                        </p:tav>
                                      </p:tavLst>
                                    </p:anim>
                                    <p:anim calcmode="lin" valueType="num">
                                      <p:cBhvr>
                                        <p:cTn id="67" dur="500"/>
                                        <p:tgtEl>
                                          <p:spTgt spid="44"/>
                                        </p:tgtEl>
                                        <p:attrNameLst>
                                          <p:attrName>ppt_h</p:attrName>
                                        </p:attrNameLst>
                                      </p:cBhvr>
                                      <p:tavLst>
                                        <p:tav tm="0">
                                          <p:val>
                                            <p:strVal val="ppt_h"/>
                                          </p:val>
                                        </p:tav>
                                        <p:tav tm="100000">
                                          <p:val>
                                            <p:fltVal val="0"/>
                                          </p:val>
                                        </p:tav>
                                      </p:tavLst>
                                    </p:anim>
                                    <p:anim calcmode="lin" valueType="num">
                                      <p:cBhvr>
                                        <p:cTn id="68" dur="500"/>
                                        <p:tgtEl>
                                          <p:spTgt spid="44"/>
                                        </p:tgtEl>
                                        <p:attrNameLst>
                                          <p:attrName>ppt_x</p:attrName>
                                        </p:attrNameLst>
                                      </p:cBhvr>
                                      <p:tavLst>
                                        <p:tav tm="0">
                                          <p:val>
                                            <p:strVal val="ppt_x"/>
                                          </p:val>
                                        </p:tav>
                                        <p:tav tm="100000">
                                          <p:val>
                                            <p:fltVal val="0.5"/>
                                          </p:val>
                                        </p:tav>
                                      </p:tavLst>
                                    </p:anim>
                                    <p:anim calcmode="lin" valueType="num">
                                      <p:cBhvr>
                                        <p:cTn id="69" dur="500"/>
                                        <p:tgtEl>
                                          <p:spTgt spid="44"/>
                                        </p:tgtEl>
                                        <p:attrNameLst>
                                          <p:attrName>ppt_y</p:attrName>
                                        </p:attrNameLst>
                                      </p:cBhvr>
                                      <p:tavLst>
                                        <p:tav tm="0">
                                          <p:val>
                                            <p:strVal val="ppt_y"/>
                                          </p:val>
                                        </p:tav>
                                        <p:tav tm="100000">
                                          <p:val>
                                            <p:fltVal val="0.5"/>
                                          </p:val>
                                        </p:tav>
                                      </p:tavLst>
                                    </p:anim>
                                    <p:set>
                                      <p:cBhvr>
                                        <p:cTn id="70" dur="1" fill="hold">
                                          <p:stCondLst>
                                            <p:cond delay="499"/>
                                          </p:stCondLst>
                                        </p:cTn>
                                        <p:tgtEl>
                                          <p:spTgt spid="44"/>
                                        </p:tgtEl>
                                        <p:attrNameLst>
                                          <p:attrName>style.visibility</p:attrName>
                                        </p:attrNameLst>
                                      </p:cBhvr>
                                      <p:to>
                                        <p:strVal val="hidden"/>
                                      </p:to>
                                    </p:set>
                                  </p:childTnLst>
                                </p:cTn>
                              </p:par>
                              <p:par>
                                <p:cTn id="71" presetID="23" presetClass="exit" presetSubtype="544" fill="hold" nodeType="withEffect">
                                  <p:stCondLst>
                                    <p:cond delay="0"/>
                                  </p:stCondLst>
                                  <p:childTnLst>
                                    <p:anim calcmode="lin" valueType="num">
                                      <p:cBhvr>
                                        <p:cTn id="72" dur="500"/>
                                        <p:tgtEl>
                                          <p:spTgt spid="49"/>
                                        </p:tgtEl>
                                        <p:attrNameLst>
                                          <p:attrName>ppt_w</p:attrName>
                                        </p:attrNameLst>
                                      </p:cBhvr>
                                      <p:tavLst>
                                        <p:tav tm="0">
                                          <p:val>
                                            <p:strVal val="ppt_w"/>
                                          </p:val>
                                        </p:tav>
                                        <p:tav tm="100000">
                                          <p:val>
                                            <p:fltVal val="0"/>
                                          </p:val>
                                        </p:tav>
                                      </p:tavLst>
                                    </p:anim>
                                    <p:anim calcmode="lin" valueType="num">
                                      <p:cBhvr>
                                        <p:cTn id="73" dur="500"/>
                                        <p:tgtEl>
                                          <p:spTgt spid="49"/>
                                        </p:tgtEl>
                                        <p:attrNameLst>
                                          <p:attrName>ppt_h</p:attrName>
                                        </p:attrNameLst>
                                      </p:cBhvr>
                                      <p:tavLst>
                                        <p:tav tm="0">
                                          <p:val>
                                            <p:strVal val="ppt_h"/>
                                          </p:val>
                                        </p:tav>
                                        <p:tav tm="100000">
                                          <p:val>
                                            <p:fltVal val="0"/>
                                          </p:val>
                                        </p:tav>
                                      </p:tavLst>
                                    </p:anim>
                                    <p:anim calcmode="lin" valueType="num">
                                      <p:cBhvr>
                                        <p:cTn id="74" dur="500"/>
                                        <p:tgtEl>
                                          <p:spTgt spid="49"/>
                                        </p:tgtEl>
                                        <p:attrNameLst>
                                          <p:attrName>ppt_x</p:attrName>
                                        </p:attrNameLst>
                                      </p:cBhvr>
                                      <p:tavLst>
                                        <p:tav tm="0">
                                          <p:val>
                                            <p:strVal val="ppt_x"/>
                                          </p:val>
                                        </p:tav>
                                        <p:tav tm="100000">
                                          <p:val>
                                            <p:fltVal val="0.5"/>
                                          </p:val>
                                        </p:tav>
                                      </p:tavLst>
                                    </p:anim>
                                    <p:anim calcmode="lin" valueType="num">
                                      <p:cBhvr>
                                        <p:cTn id="75" dur="500"/>
                                        <p:tgtEl>
                                          <p:spTgt spid="49"/>
                                        </p:tgtEl>
                                        <p:attrNameLst>
                                          <p:attrName>ppt_y</p:attrName>
                                        </p:attrNameLst>
                                      </p:cBhvr>
                                      <p:tavLst>
                                        <p:tav tm="0">
                                          <p:val>
                                            <p:strVal val="ppt_y"/>
                                          </p:val>
                                        </p:tav>
                                        <p:tav tm="100000">
                                          <p:val>
                                            <p:fltVal val="0.5"/>
                                          </p:val>
                                        </p:tav>
                                      </p:tavLst>
                                    </p:anim>
                                    <p:set>
                                      <p:cBhvr>
                                        <p:cTn id="76" dur="1" fill="hold">
                                          <p:stCondLst>
                                            <p:cond delay="499"/>
                                          </p:stCondLst>
                                        </p:cTn>
                                        <p:tgtEl>
                                          <p:spTgt spid="49"/>
                                        </p:tgtEl>
                                        <p:attrNameLst>
                                          <p:attrName>style.visibility</p:attrName>
                                        </p:attrNameLst>
                                      </p:cBhvr>
                                      <p:to>
                                        <p:strVal val="hidden"/>
                                      </p:to>
                                    </p:set>
                                  </p:childTnLst>
                                </p:cTn>
                              </p:par>
                              <p:par>
                                <p:cTn id="77" presetID="23" presetClass="exit" presetSubtype="544" fill="hold" grpId="1" nodeType="withEffect">
                                  <p:stCondLst>
                                    <p:cond delay="250"/>
                                  </p:stCondLst>
                                  <p:childTnLst>
                                    <p:anim calcmode="lin" valueType="num">
                                      <p:cBhvr>
                                        <p:cTn id="78" dur="500"/>
                                        <p:tgtEl>
                                          <p:spTgt spid="43"/>
                                        </p:tgtEl>
                                        <p:attrNameLst>
                                          <p:attrName>ppt_w</p:attrName>
                                        </p:attrNameLst>
                                      </p:cBhvr>
                                      <p:tavLst>
                                        <p:tav tm="0">
                                          <p:val>
                                            <p:strVal val="ppt_w"/>
                                          </p:val>
                                        </p:tav>
                                        <p:tav tm="100000">
                                          <p:val>
                                            <p:fltVal val="0"/>
                                          </p:val>
                                        </p:tav>
                                      </p:tavLst>
                                    </p:anim>
                                    <p:anim calcmode="lin" valueType="num">
                                      <p:cBhvr>
                                        <p:cTn id="79" dur="500"/>
                                        <p:tgtEl>
                                          <p:spTgt spid="43"/>
                                        </p:tgtEl>
                                        <p:attrNameLst>
                                          <p:attrName>ppt_h</p:attrName>
                                        </p:attrNameLst>
                                      </p:cBhvr>
                                      <p:tavLst>
                                        <p:tav tm="0">
                                          <p:val>
                                            <p:strVal val="ppt_h"/>
                                          </p:val>
                                        </p:tav>
                                        <p:tav tm="100000">
                                          <p:val>
                                            <p:fltVal val="0"/>
                                          </p:val>
                                        </p:tav>
                                      </p:tavLst>
                                    </p:anim>
                                    <p:anim calcmode="lin" valueType="num">
                                      <p:cBhvr>
                                        <p:cTn id="80" dur="500"/>
                                        <p:tgtEl>
                                          <p:spTgt spid="43"/>
                                        </p:tgtEl>
                                        <p:attrNameLst>
                                          <p:attrName>ppt_x</p:attrName>
                                        </p:attrNameLst>
                                      </p:cBhvr>
                                      <p:tavLst>
                                        <p:tav tm="0">
                                          <p:val>
                                            <p:strVal val="ppt_x"/>
                                          </p:val>
                                        </p:tav>
                                        <p:tav tm="100000">
                                          <p:val>
                                            <p:fltVal val="0.5"/>
                                          </p:val>
                                        </p:tav>
                                      </p:tavLst>
                                    </p:anim>
                                    <p:anim calcmode="lin" valueType="num">
                                      <p:cBhvr>
                                        <p:cTn id="81" dur="500"/>
                                        <p:tgtEl>
                                          <p:spTgt spid="43"/>
                                        </p:tgtEl>
                                        <p:attrNameLst>
                                          <p:attrName>ppt_y</p:attrName>
                                        </p:attrNameLst>
                                      </p:cBhvr>
                                      <p:tavLst>
                                        <p:tav tm="0">
                                          <p:val>
                                            <p:strVal val="ppt_y"/>
                                          </p:val>
                                        </p:tav>
                                        <p:tav tm="100000">
                                          <p:val>
                                            <p:fltVal val="0.5"/>
                                          </p:val>
                                        </p:tav>
                                      </p:tavLst>
                                    </p:anim>
                                    <p:set>
                                      <p:cBhvr>
                                        <p:cTn id="82" dur="1" fill="hold">
                                          <p:stCondLst>
                                            <p:cond delay="499"/>
                                          </p:stCondLst>
                                        </p:cTn>
                                        <p:tgtEl>
                                          <p:spTgt spid="43"/>
                                        </p:tgtEl>
                                        <p:attrNameLst>
                                          <p:attrName>style.visibility</p:attrName>
                                        </p:attrNameLst>
                                      </p:cBhvr>
                                      <p:to>
                                        <p:strVal val="hidden"/>
                                      </p:to>
                                    </p:set>
                                  </p:childTnLst>
                                </p:cTn>
                              </p:par>
                              <p:par>
                                <p:cTn id="83" presetID="23" presetClass="exit" presetSubtype="544" fill="hold" grpId="1" nodeType="withEffect">
                                  <p:stCondLst>
                                    <p:cond delay="250"/>
                                  </p:stCondLst>
                                  <p:childTnLst>
                                    <p:anim calcmode="lin" valueType="num">
                                      <p:cBhvr>
                                        <p:cTn id="84" dur="500"/>
                                        <p:tgtEl>
                                          <p:spTgt spid="48"/>
                                        </p:tgtEl>
                                        <p:attrNameLst>
                                          <p:attrName>ppt_w</p:attrName>
                                        </p:attrNameLst>
                                      </p:cBhvr>
                                      <p:tavLst>
                                        <p:tav tm="0">
                                          <p:val>
                                            <p:strVal val="ppt_w"/>
                                          </p:val>
                                        </p:tav>
                                        <p:tav tm="100000">
                                          <p:val>
                                            <p:fltVal val="0"/>
                                          </p:val>
                                        </p:tav>
                                      </p:tavLst>
                                    </p:anim>
                                    <p:anim calcmode="lin" valueType="num">
                                      <p:cBhvr>
                                        <p:cTn id="85" dur="500"/>
                                        <p:tgtEl>
                                          <p:spTgt spid="48"/>
                                        </p:tgtEl>
                                        <p:attrNameLst>
                                          <p:attrName>ppt_h</p:attrName>
                                        </p:attrNameLst>
                                      </p:cBhvr>
                                      <p:tavLst>
                                        <p:tav tm="0">
                                          <p:val>
                                            <p:strVal val="ppt_h"/>
                                          </p:val>
                                        </p:tav>
                                        <p:tav tm="100000">
                                          <p:val>
                                            <p:fltVal val="0"/>
                                          </p:val>
                                        </p:tav>
                                      </p:tavLst>
                                    </p:anim>
                                    <p:anim calcmode="lin" valueType="num">
                                      <p:cBhvr>
                                        <p:cTn id="86" dur="500"/>
                                        <p:tgtEl>
                                          <p:spTgt spid="48"/>
                                        </p:tgtEl>
                                        <p:attrNameLst>
                                          <p:attrName>ppt_x</p:attrName>
                                        </p:attrNameLst>
                                      </p:cBhvr>
                                      <p:tavLst>
                                        <p:tav tm="0">
                                          <p:val>
                                            <p:strVal val="ppt_x"/>
                                          </p:val>
                                        </p:tav>
                                        <p:tav tm="100000">
                                          <p:val>
                                            <p:fltVal val="0.5"/>
                                          </p:val>
                                        </p:tav>
                                      </p:tavLst>
                                    </p:anim>
                                    <p:anim calcmode="lin" valueType="num">
                                      <p:cBhvr>
                                        <p:cTn id="87" dur="500"/>
                                        <p:tgtEl>
                                          <p:spTgt spid="48"/>
                                        </p:tgtEl>
                                        <p:attrNameLst>
                                          <p:attrName>ppt_y</p:attrName>
                                        </p:attrNameLst>
                                      </p:cBhvr>
                                      <p:tavLst>
                                        <p:tav tm="0">
                                          <p:val>
                                            <p:strVal val="ppt_y"/>
                                          </p:val>
                                        </p:tav>
                                        <p:tav tm="100000">
                                          <p:val>
                                            <p:fltVal val="0.5"/>
                                          </p:val>
                                        </p:tav>
                                      </p:tavLst>
                                    </p:anim>
                                    <p:set>
                                      <p:cBhvr>
                                        <p:cTn id="88" dur="1" fill="hold">
                                          <p:stCondLst>
                                            <p:cond delay="499"/>
                                          </p:stCondLst>
                                        </p:cTn>
                                        <p:tgtEl>
                                          <p:spTgt spid="48"/>
                                        </p:tgtEl>
                                        <p:attrNameLst>
                                          <p:attrName>style.visibility</p:attrName>
                                        </p:attrNameLst>
                                      </p:cBhvr>
                                      <p:to>
                                        <p:strVal val="hidden"/>
                                      </p:to>
                                    </p:set>
                                  </p:childTnLst>
                                </p:cTn>
                              </p:par>
                              <p:par>
                                <p:cTn id="89" presetID="23" presetClass="exit" presetSubtype="544" fill="hold" grpId="1" nodeType="withEffect">
                                  <p:stCondLst>
                                    <p:cond delay="250"/>
                                  </p:stCondLst>
                                  <p:childTnLst>
                                    <p:anim calcmode="lin" valueType="num">
                                      <p:cBhvr>
                                        <p:cTn id="90" dur="500"/>
                                        <p:tgtEl>
                                          <p:spTgt spid="53"/>
                                        </p:tgtEl>
                                        <p:attrNameLst>
                                          <p:attrName>ppt_w</p:attrName>
                                        </p:attrNameLst>
                                      </p:cBhvr>
                                      <p:tavLst>
                                        <p:tav tm="0">
                                          <p:val>
                                            <p:strVal val="ppt_w"/>
                                          </p:val>
                                        </p:tav>
                                        <p:tav tm="100000">
                                          <p:val>
                                            <p:fltVal val="0"/>
                                          </p:val>
                                        </p:tav>
                                      </p:tavLst>
                                    </p:anim>
                                    <p:anim calcmode="lin" valueType="num">
                                      <p:cBhvr>
                                        <p:cTn id="91" dur="500"/>
                                        <p:tgtEl>
                                          <p:spTgt spid="53"/>
                                        </p:tgtEl>
                                        <p:attrNameLst>
                                          <p:attrName>ppt_h</p:attrName>
                                        </p:attrNameLst>
                                      </p:cBhvr>
                                      <p:tavLst>
                                        <p:tav tm="0">
                                          <p:val>
                                            <p:strVal val="ppt_h"/>
                                          </p:val>
                                        </p:tav>
                                        <p:tav tm="100000">
                                          <p:val>
                                            <p:fltVal val="0"/>
                                          </p:val>
                                        </p:tav>
                                      </p:tavLst>
                                    </p:anim>
                                    <p:anim calcmode="lin" valueType="num">
                                      <p:cBhvr>
                                        <p:cTn id="92" dur="500"/>
                                        <p:tgtEl>
                                          <p:spTgt spid="53"/>
                                        </p:tgtEl>
                                        <p:attrNameLst>
                                          <p:attrName>ppt_x</p:attrName>
                                        </p:attrNameLst>
                                      </p:cBhvr>
                                      <p:tavLst>
                                        <p:tav tm="0">
                                          <p:val>
                                            <p:strVal val="ppt_x"/>
                                          </p:val>
                                        </p:tav>
                                        <p:tav tm="100000">
                                          <p:val>
                                            <p:fltVal val="0.5"/>
                                          </p:val>
                                        </p:tav>
                                      </p:tavLst>
                                    </p:anim>
                                    <p:anim calcmode="lin" valueType="num">
                                      <p:cBhvr>
                                        <p:cTn id="93" dur="500"/>
                                        <p:tgtEl>
                                          <p:spTgt spid="53"/>
                                        </p:tgtEl>
                                        <p:attrNameLst>
                                          <p:attrName>ppt_y</p:attrName>
                                        </p:attrNameLst>
                                      </p:cBhvr>
                                      <p:tavLst>
                                        <p:tav tm="0">
                                          <p:val>
                                            <p:strVal val="ppt_y"/>
                                          </p:val>
                                        </p:tav>
                                        <p:tav tm="100000">
                                          <p:val>
                                            <p:fltVal val="0.5"/>
                                          </p:val>
                                        </p:tav>
                                      </p:tavLst>
                                    </p:anim>
                                    <p:set>
                                      <p:cBhvr>
                                        <p:cTn id="94" dur="1" fill="hold">
                                          <p:stCondLst>
                                            <p:cond delay="499"/>
                                          </p:stCondLst>
                                        </p:cTn>
                                        <p:tgtEl>
                                          <p:spTgt spid="53"/>
                                        </p:tgtEl>
                                        <p:attrNameLst>
                                          <p:attrName>style.visibility</p:attrName>
                                        </p:attrNameLst>
                                      </p:cBhvr>
                                      <p:to>
                                        <p:strVal val="hidden"/>
                                      </p:to>
                                    </p:set>
                                  </p:childTnLst>
                                </p:cTn>
                              </p:par>
                              <p:par>
                                <p:cTn id="95" presetID="23" presetClass="exit" presetSubtype="544" fill="hold" nodeType="withEffect">
                                  <p:stCondLst>
                                    <p:cond delay="500"/>
                                  </p:stCondLst>
                                  <p:childTnLst>
                                    <p:anim calcmode="lin" valueType="num">
                                      <p:cBhvr>
                                        <p:cTn id="96" dur="500"/>
                                        <p:tgtEl>
                                          <p:spTgt spid="54"/>
                                        </p:tgtEl>
                                        <p:attrNameLst>
                                          <p:attrName>ppt_w</p:attrName>
                                        </p:attrNameLst>
                                      </p:cBhvr>
                                      <p:tavLst>
                                        <p:tav tm="0">
                                          <p:val>
                                            <p:strVal val="ppt_w"/>
                                          </p:val>
                                        </p:tav>
                                        <p:tav tm="100000">
                                          <p:val>
                                            <p:fltVal val="0"/>
                                          </p:val>
                                        </p:tav>
                                      </p:tavLst>
                                    </p:anim>
                                    <p:anim calcmode="lin" valueType="num">
                                      <p:cBhvr>
                                        <p:cTn id="97" dur="500"/>
                                        <p:tgtEl>
                                          <p:spTgt spid="54"/>
                                        </p:tgtEl>
                                        <p:attrNameLst>
                                          <p:attrName>ppt_h</p:attrName>
                                        </p:attrNameLst>
                                      </p:cBhvr>
                                      <p:tavLst>
                                        <p:tav tm="0">
                                          <p:val>
                                            <p:strVal val="ppt_h"/>
                                          </p:val>
                                        </p:tav>
                                        <p:tav tm="100000">
                                          <p:val>
                                            <p:fltVal val="0"/>
                                          </p:val>
                                        </p:tav>
                                      </p:tavLst>
                                    </p:anim>
                                    <p:anim calcmode="lin" valueType="num">
                                      <p:cBhvr>
                                        <p:cTn id="98" dur="500"/>
                                        <p:tgtEl>
                                          <p:spTgt spid="54"/>
                                        </p:tgtEl>
                                        <p:attrNameLst>
                                          <p:attrName>ppt_x</p:attrName>
                                        </p:attrNameLst>
                                      </p:cBhvr>
                                      <p:tavLst>
                                        <p:tav tm="0">
                                          <p:val>
                                            <p:strVal val="ppt_x"/>
                                          </p:val>
                                        </p:tav>
                                        <p:tav tm="100000">
                                          <p:val>
                                            <p:fltVal val="0.5"/>
                                          </p:val>
                                        </p:tav>
                                      </p:tavLst>
                                    </p:anim>
                                    <p:anim calcmode="lin" valueType="num">
                                      <p:cBhvr>
                                        <p:cTn id="99" dur="500"/>
                                        <p:tgtEl>
                                          <p:spTgt spid="54"/>
                                        </p:tgtEl>
                                        <p:attrNameLst>
                                          <p:attrName>ppt_y</p:attrName>
                                        </p:attrNameLst>
                                      </p:cBhvr>
                                      <p:tavLst>
                                        <p:tav tm="0">
                                          <p:val>
                                            <p:strVal val="ppt_y"/>
                                          </p:val>
                                        </p:tav>
                                        <p:tav tm="100000">
                                          <p:val>
                                            <p:fltVal val="0.5"/>
                                          </p:val>
                                        </p:tav>
                                      </p:tavLst>
                                    </p:anim>
                                    <p:set>
                                      <p:cBhvr>
                                        <p:cTn id="100" dur="1" fill="hold">
                                          <p:stCondLst>
                                            <p:cond delay="499"/>
                                          </p:stCondLst>
                                        </p:cTn>
                                        <p:tgtEl>
                                          <p:spTgt spid="54"/>
                                        </p:tgtEl>
                                        <p:attrNameLst>
                                          <p:attrName>style.visibility</p:attrName>
                                        </p:attrNameLst>
                                      </p:cBhvr>
                                      <p:to>
                                        <p:strVal val="hidden"/>
                                      </p:to>
                                    </p:set>
                                  </p:childTnLst>
                                </p:cTn>
                              </p:par>
                              <p:par>
                                <p:cTn id="101" presetID="23" presetClass="exit" presetSubtype="544" fill="hold" nodeType="withEffect">
                                  <p:stCondLst>
                                    <p:cond delay="500"/>
                                  </p:stCondLst>
                                  <p:childTnLst>
                                    <p:anim calcmode="lin" valueType="num">
                                      <p:cBhvr>
                                        <p:cTn id="102" dur="500"/>
                                        <p:tgtEl>
                                          <p:spTgt spid="59"/>
                                        </p:tgtEl>
                                        <p:attrNameLst>
                                          <p:attrName>ppt_w</p:attrName>
                                        </p:attrNameLst>
                                      </p:cBhvr>
                                      <p:tavLst>
                                        <p:tav tm="0">
                                          <p:val>
                                            <p:strVal val="ppt_w"/>
                                          </p:val>
                                        </p:tav>
                                        <p:tav tm="100000">
                                          <p:val>
                                            <p:fltVal val="0"/>
                                          </p:val>
                                        </p:tav>
                                      </p:tavLst>
                                    </p:anim>
                                    <p:anim calcmode="lin" valueType="num">
                                      <p:cBhvr>
                                        <p:cTn id="103" dur="500"/>
                                        <p:tgtEl>
                                          <p:spTgt spid="59"/>
                                        </p:tgtEl>
                                        <p:attrNameLst>
                                          <p:attrName>ppt_h</p:attrName>
                                        </p:attrNameLst>
                                      </p:cBhvr>
                                      <p:tavLst>
                                        <p:tav tm="0">
                                          <p:val>
                                            <p:strVal val="ppt_h"/>
                                          </p:val>
                                        </p:tav>
                                        <p:tav tm="100000">
                                          <p:val>
                                            <p:fltVal val="0"/>
                                          </p:val>
                                        </p:tav>
                                      </p:tavLst>
                                    </p:anim>
                                    <p:anim calcmode="lin" valueType="num">
                                      <p:cBhvr>
                                        <p:cTn id="104" dur="500"/>
                                        <p:tgtEl>
                                          <p:spTgt spid="59"/>
                                        </p:tgtEl>
                                        <p:attrNameLst>
                                          <p:attrName>ppt_x</p:attrName>
                                        </p:attrNameLst>
                                      </p:cBhvr>
                                      <p:tavLst>
                                        <p:tav tm="0">
                                          <p:val>
                                            <p:strVal val="ppt_x"/>
                                          </p:val>
                                        </p:tav>
                                        <p:tav tm="100000">
                                          <p:val>
                                            <p:fltVal val="0.5"/>
                                          </p:val>
                                        </p:tav>
                                      </p:tavLst>
                                    </p:anim>
                                    <p:anim calcmode="lin" valueType="num">
                                      <p:cBhvr>
                                        <p:cTn id="105" dur="500"/>
                                        <p:tgtEl>
                                          <p:spTgt spid="59"/>
                                        </p:tgtEl>
                                        <p:attrNameLst>
                                          <p:attrName>ppt_y</p:attrName>
                                        </p:attrNameLst>
                                      </p:cBhvr>
                                      <p:tavLst>
                                        <p:tav tm="0">
                                          <p:val>
                                            <p:strVal val="ppt_y"/>
                                          </p:val>
                                        </p:tav>
                                        <p:tav tm="100000">
                                          <p:val>
                                            <p:fltVal val="0.5"/>
                                          </p:val>
                                        </p:tav>
                                      </p:tavLst>
                                    </p:anim>
                                    <p:set>
                                      <p:cBhvr>
                                        <p:cTn id="106" dur="1" fill="hold">
                                          <p:stCondLst>
                                            <p:cond delay="499"/>
                                          </p:stCondLst>
                                        </p:cTn>
                                        <p:tgtEl>
                                          <p:spTgt spid="59"/>
                                        </p:tgtEl>
                                        <p:attrNameLst>
                                          <p:attrName>style.visibility</p:attrName>
                                        </p:attrNameLst>
                                      </p:cBhvr>
                                      <p:to>
                                        <p:strVal val="hidden"/>
                                      </p:to>
                                    </p:set>
                                  </p:childTnLst>
                                </p:cTn>
                              </p:par>
                              <p:par>
                                <p:cTn id="107" presetID="23" presetClass="exit" presetSubtype="544" fill="hold" nodeType="withEffect">
                                  <p:stCondLst>
                                    <p:cond delay="500"/>
                                  </p:stCondLst>
                                  <p:childTnLst>
                                    <p:anim calcmode="lin" valueType="num">
                                      <p:cBhvr>
                                        <p:cTn id="108" dur="500"/>
                                        <p:tgtEl>
                                          <p:spTgt spid="64"/>
                                        </p:tgtEl>
                                        <p:attrNameLst>
                                          <p:attrName>ppt_w</p:attrName>
                                        </p:attrNameLst>
                                      </p:cBhvr>
                                      <p:tavLst>
                                        <p:tav tm="0">
                                          <p:val>
                                            <p:strVal val="ppt_w"/>
                                          </p:val>
                                        </p:tav>
                                        <p:tav tm="100000">
                                          <p:val>
                                            <p:fltVal val="0"/>
                                          </p:val>
                                        </p:tav>
                                      </p:tavLst>
                                    </p:anim>
                                    <p:anim calcmode="lin" valueType="num">
                                      <p:cBhvr>
                                        <p:cTn id="109" dur="500"/>
                                        <p:tgtEl>
                                          <p:spTgt spid="64"/>
                                        </p:tgtEl>
                                        <p:attrNameLst>
                                          <p:attrName>ppt_h</p:attrName>
                                        </p:attrNameLst>
                                      </p:cBhvr>
                                      <p:tavLst>
                                        <p:tav tm="0">
                                          <p:val>
                                            <p:strVal val="ppt_h"/>
                                          </p:val>
                                        </p:tav>
                                        <p:tav tm="100000">
                                          <p:val>
                                            <p:fltVal val="0"/>
                                          </p:val>
                                        </p:tav>
                                      </p:tavLst>
                                    </p:anim>
                                    <p:anim calcmode="lin" valueType="num">
                                      <p:cBhvr>
                                        <p:cTn id="110" dur="500"/>
                                        <p:tgtEl>
                                          <p:spTgt spid="64"/>
                                        </p:tgtEl>
                                        <p:attrNameLst>
                                          <p:attrName>ppt_x</p:attrName>
                                        </p:attrNameLst>
                                      </p:cBhvr>
                                      <p:tavLst>
                                        <p:tav tm="0">
                                          <p:val>
                                            <p:strVal val="ppt_x"/>
                                          </p:val>
                                        </p:tav>
                                        <p:tav tm="100000">
                                          <p:val>
                                            <p:fltVal val="0.5"/>
                                          </p:val>
                                        </p:tav>
                                      </p:tavLst>
                                    </p:anim>
                                    <p:anim calcmode="lin" valueType="num">
                                      <p:cBhvr>
                                        <p:cTn id="111" dur="500"/>
                                        <p:tgtEl>
                                          <p:spTgt spid="64"/>
                                        </p:tgtEl>
                                        <p:attrNameLst>
                                          <p:attrName>ppt_y</p:attrName>
                                        </p:attrNameLst>
                                      </p:cBhvr>
                                      <p:tavLst>
                                        <p:tav tm="0">
                                          <p:val>
                                            <p:strVal val="ppt_y"/>
                                          </p:val>
                                        </p:tav>
                                        <p:tav tm="100000">
                                          <p:val>
                                            <p:fltVal val="0.5"/>
                                          </p:val>
                                        </p:tav>
                                      </p:tavLst>
                                    </p:anim>
                                    <p:set>
                                      <p:cBhvr>
                                        <p:cTn id="112" dur="1" fill="hold">
                                          <p:stCondLst>
                                            <p:cond delay="499"/>
                                          </p:stCondLst>
                                        </p:cTn>
                                        <p:tgtEl>
                                          <p:spTgt spid="6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3" grpId="1"/>
      <p:bldP spid="48" grpId="0"/>
      <p:bldP spid="48" grpId="1"/>
      <p:bldP spid="53" grpId="0"/>
      <p:bldP spid="5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FA6A2C5-6EA0-4E35-93D9-417AD55FD1F6}"/>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harpenSoften amount="50000"/>
                    </a14:imgEffect>
                    <a14:imgEffect>
                      <a14:saturation sat="0"/>
                    </a14:imgEffect>
                    <a14:imgEffect>
                      <a14:brightnessContrast bright="40000" contrast="40000"/>
                    </a14:imgEffect>
                  </a14:imgLayer>
                </a14:imgProps>
              </a:ext>
            </a:extLst>
          </a:blip>
          <a:stretch>
            <a:fillRect/>
          </a:stretch>
        </p:blipFill>
        <p:spPr>
          <a:xfrm>
            <a:off x="4749800" y="222013"/>
            <a:ext cx="2426134" cy="562736"/>
          </a:xfrm>
          <a:prstGeom prst="rect">
            <a:avLst/>
          </a:prstGeom>
        </p:spPr>
      </p:pic>
      <p:grpSp>
        <p:nvGrpSpPr>
          <p:cNvPr id="34" name="组合 33">
            <a:extLst>
              <a:ext uri="{FF2B5EF4-FFF2-40B4-BE49-F238E27FC236}">
                <a16:creationId xmlns:a16="http://schemas.microsoft.com/office/drawing/2014/main" id="{3261ADCD-8C7A-430D-A309-3432B9A2164A}"/>
              </a:ext>
            </a:extLst>
          </p:cNvPr>
          <p:cNvGrpSpPr/>
          <p:nvPr/>
        </p:nvGrpSpPr>
        <p:grpSpPr>
          <a:xfrm>
            <a:off x="1579200" y="1871900"/>
            <a:ext cx="2066192" cy="2066192"/>
            <a:chOff x="1504025" y="1690923"/>
            <a:chExt cx="2066192" cy="2066192"/>
          </a:xfrm>
        </p:grpSpPr>
        <p:sp>
          <p:nvSpPr>
            <p:cNvPr id="35" name="椭圆 34">
              <a:extLst>
                <a:ext uri="{FF2B5EF4-FFF2-40B4-BE49-F238E27FC236}">
                  <a16:creationId xmlns:a16="http://schemas.microsoft.com/office/drawing/2014/main" id="{DC1AD984-4F1E-4BCA-80D4-CE371FB7D2A6}"/>
                </a:ext>
              </a:extLst>
            </p:cNvPr>
            <p:cNvSpPr/>
            <p:nvPr/>
          </p:nvSpPr>
          <p:spPr>
            <a:xfrm>
              <a:off x="1504025" y="1690923"/>
              <a:ext cx="2066192" cy="2066192"/>
            </a:xfrm>
            <a:prstGeom prst="ellipse">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6" name="文本框 35">
              <a:extLst>
                <a:ext uri="{FF2B5EF4-FFF2-40B4-BE49-F238E27FC236}">
                  <a16:creationId xmlns:a16="http://schemas.microsoft.com/office/drawing/2014/main" id="{C3FAB95E-0780-47AE-9DBC-929CA67DA756}"/>
                </a:ext>
              </a:extLst>
            </p:cNvPr>
            <p:cNvSpPr txBox="1"/>
            <p:nvPr/>
          </p:nvSpPr>
          <p:spPr>
            <a:xfrm>
              <a:off x="1579183" y="2221738"/>
              <a:ext cx="1915876"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24.5%</a:t>
              </a:r>
              <a:endParaRPr kumimoji="0" lang="zh-CN" altLang="en-US" sz="4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7" name="文本框 36">
              <a:extLst>
                <a:ext uri="{FF2B5EF4-FFF2-40B4-BE49-F238E27FC236}">
                  <a16:creationId xmlns:a16="http://schemas.microsoft.com/office/drawing/2014/main" id="{4A50C056-E4FF-4B64-BB80-9ED254501DAF}"/>
                </a:ext>
              </a:extLst>
            </p:cNvPr>
            <p:cNvSpPr txBox="1"/>
            <p:nvPr/>
          </p:nvSpPr>
          <p:spPr>
            <a:xfrm>
              <a:off x="2098540" y="3148553"/>
              <a:ext cx="87716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增长</a:t>
              </a:r>
            </a:p>
          </p:txBody>
        </p:sp>
      </p:grpSp>
      <p:sp>
        <p:nvSpPr>
          <p:cNvPr id="38" name="文本框 37">
            <a:extLst>
              <a:ext uri="{FF2B5EF4-FFF2-40B4-BE49-F238E27FC236}">
                <a16:creationId xmlns:a16="http://schemas.microsoft.com/office/drawing/2014/main" id="{3DBFD61F-0BBB-46C2-99FC-4FE0F81C1BF2}"/>
              </a:ext>
            </a:extLst>
          </p:cNvPr>
          <p:cNvSpPr txBox="1"/>
          <p:nvPr/>
        </p:nvSpPr>
        <p:spPr>
          <a:xfrm>
            <a:off x="1272360" y="4154580"/>
            <a:ext cx="267987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全年新登记企业</a:t>
            </a:r>
          </a:p>
        </p:txBody>
      </p:sp>
      <p:grpSp>
        <p:nvGrpSpPr>
          <p:cNvPr id="39" name="组合 38">
            <a:extLst>
              <a:ext uri="{FF2B5EF4-FFF2-40B4-BE49-F238E27FC236}">
                <a16:creationId xmlns:a16="http://schemas.microsoft.com/office/drawing/2014/main" id="{C6FC8666-861E-480E-ABE4-4D0287F0DD77}"/>
              </a:ext>
            </a:extLst>
          </p:cNvPr>
          <p:cNvGrpSpPr/>
          <p:nvPr/>
        </p:nvGrpSpPr>
        <p:grpSpPr>
          <a:xfrm>
            <a:off x="1035909" y="4633502"/>
            <a:ext cx="3152775" cy="1136693"/>
            <a:chOff x="960734" y="4476706"/>
            <a:chExt cx="3152775" cy="1136693"/>
          </a:xfrm>
        </p:grpSpPr>
        <p:sp>
          <p:nvSpPr>
            <p:cNvPr id="40" name="文本框 39">
              <a:extLst>
                <a:ext uri="{FF2B5EF4-FFF2-40B4-BE49-F238E27FC236}">
                  <a16:creationId xmlns:a16="http://schemas.microsoft.com/office/drawing/2014/main" id="{A08B56EF-35F7-4078-AEA0-6E7F2C591F21}"/>
                </a:ext>
              </a:extLst>
            </p:cNvPr>
            <p:cNvSpPr txBox="1"/>
            <p:nvPr/>
          </p:nvSpPr>
          <p:spPr>
            <a:xfrm>
              <a:off x="980001" y="4629554"/>
              <a:ext cx="3114241"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全年新登记企业增长</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24.5%</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，平均每天新增</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1.5</a:t>
              </a:r>
              <a:r>
                <a:rPr kumimoji="0" lang="zh-CN" altLang="en-US" sz="1600" b="1" i="0" u="none" strike="noStrike" kern="0" cap="none" spc="0" normalizeH="0" baseline="0" noProof="0" dirty="0">
                  <a:ln>
                    <a:noFill/>
                  </a:ln>
                  <a:solidFill>
                    <a:prstClr val="black"/>
                  </a:solidFill>
                  <a:effectLst/>
                  <a:uLnTx/>
                  <a:uFillTx/>
                  <a:latin typeface="微软雅黑"/>
                  <a:ea typeface="微软雅黑"/>
                  <a:cs typeface="+mn-cs"/>
                </a:rPr>
                <a:t>万</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户，加上个体工商户等，各类市场主体每天新增</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4.5</a:t>
              </a:r>
              <a:r>
                <a:rPr kumimoji="0" lang="zh-CN" altLang="en-US" sz="1600" b="1" i="0" u="none" strike="noStrike" kern="0" cap="none" spc="0" normalizeH="0" baseline="0" noProof="0" dirty="0">
                  <a:ln>
                    <a:noFill/>
                  </a:ln>
                  <a:solidFill>
                    <a:prstClr val="black"/>
                  </a:solidFill>
                  <a:effectLst/>
                  <a:uLnTx/>
                  <a:uFillTx/>
                  <a:latin typeface="微软雅黑"/>
                  <a:ea typeface="微软雅黑"/>
                  <a:cs typeface="+mn-cs"/>
                </a:rPr>
                <a:t>万</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户</a:t>
              </a:r>
              <a:endParaRPr kumimoji="0" lang="zh-CN" altLang="en-US" sz="1400" b="1" i="0" u="none" strike="noStrike" kern="0" cap="none" spc="0" normalizeH="0" baseline="0" noProof="0" dirty="0">
                <a:ln>
                  <a:noFill/>
                </a:ln>
                <a:solidFill>
                  <a:prstClr val="black"/>
                </a:solidFill>
                <a:effectLst/>
                <a:uLnTx/>
                <a:uFillTx/>
                <a:latin typeface="微软雅黑"/>
                <a:ea typeface="微软雅黑"/>
                <a:cs typeface="+mn-cs"/>
              </a:endParaRPr>
            </a:p>
          </p:txBody>
        </p:sp>
        <p:grpSp>
          <p:nvGrpSpPr>
            <p:cNvPr id="41" name="组合 40">
              <a:extLst>
                <a:ext uri="{FF2B5EF4-FFF2-40B4-BE49-F238E27FC236}">
                  <a16:creationId xmlns:a16="http://schemas.microsoft.com/office/drawing/2014/main" id="{B30ACF55-6DA7-4F93-B144-978EB6EBFA49}"/>
                </a:ext>
              </a:extLst>
            </p:cNvPr>
            <p:cNvGrpSpPr/>
            <p:nvPr/>
          </p:nvGrpSpPr>
          <p:grpSpPr>
            <a:xfrm>
              <a:off x="960734" y="4476706"/>
              <a:ext cx="3152775" cy="1136693"/>
              <a:chOff x="960734" y="4476706"/>
              <a:chExt cx="3152775" cy="1136693"/>
            </a:xfrm>
          </p:grpSpPr>
          <p:sp>
            <p:nvSpPr>
              <p:cNvPr id="42" name="矩形: 剪去单角 41">
                <a:extLst>
                  <a:ext uri="{FF2B5EF4-FFF2-40B4-BE49-F238E27FC236}">
                    <a16:creationId xmlns:a16="http://schemas.microsoft.com/office/drawing/2014/main" id="{FBD440E9-EDBB-4823-B516-9F11DDCCF195}"/>
                  </a:ext>
                </a:extLst>
              </p:cNvPr>
              <p:cNvSpPr/>
              <p:nvPr/>
            </p:nvSpPr>
            <p:spPr>
              <a:xfrm flipV="1">
                <a:off x="960734" y="4476707"/>
                <a:ext cx="3152775" cy="1136692"/>
              </a:xfrm>
              <a:prstGeom prst="snip1Rect">
                <a:avLst>
                  <a:gd name="adj" fmla="val 29485"/>
                </a:avLst>
              </a:prstGeom>
              <a:noFill/>
              <a:ln w="635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3" name="直角三角形 42">
                <a:extLst>
                  <a:ext uri="{FF2B5EF4-FFF2-40B4-BE49-F238E27FC236}">
                    <a16:creationId xmlns:a16="http://schemas.microsoft.com/office/drawing/2014/main" id="{CD6A8930-D58F-4778-96DC-1923CC3B7D8B}"/>
                  </a:ext>
                </a:extLst>
              </p:cNvPr>
              <p:cNvSpPr/>
              <p:nvPr/>
            </p:nvSpPr>
            <p:spPr>
              <a:xfrm flipV="1">
                <a:off x="962971" y="4476706"/>
                <a:ext cx="171493" cy="171493"/>
              </a:xfrm>
              <a:prstGeom prst="rtTriangle">
                <a:avLst/>
              </a:prstGeom>
              <a:solidFill>
                <a:srgbClr val="C0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grpSp>
      </p:grpSp>
      <p:grpSp>
        <p:nvGrpSpPr>
          <p:cNvPr id="44" name="组合 43">
            <a:extLst>
              <a:ext uri="{FF2B5EF4-FFF2-40B4-BE49-F238E27FC236}">
                <a16:creationId xmlns:a16="http://schemas.microsoft.com/office/drawing/2014/main" id="{189E2D25-C342-4F3D-8E99-179F204C2357}"/>
              </a:ext>
            </a:extLst>
          </p:cNvPr>
          <p:cNvGrpSpPr/>
          <p:nvPr/>
        </p:nvGrpSpPr>
        <p:grpSpPr>
          <a:xfrm>
            <a:off x="5062904" y="1871900"/>
            <a:ext cx="2066192" cy="2066192"/>
            <a:chOff x="4987729" y="1690923"/>
            <a:chExt cx="2066192" cy="2066192"/>
          </a:xfrm>
        </p:grpSpPr>
        <p:sp>
          <p:nvSpPr>
            <p:cNvPr id="45" name="椭圆 44">
              <a:extLst>
                <a:ext uri="{FF2B5EF4-FFF2-40B4-BE49-F238E27FC236}">
                  <a16:creationId xmlns:a16="http://schemas.microsoft.com/office/drawing/2014/main" id="{A3AB5730-CE8C-4C16-9670-92D764F7F393}"/>
                </a:ext>
              </a:extLst>
            </p:cNvPr>
            <p:cNvSpPr/>
            <p:nvPr/>
          </p:nvSpPr>
          <p:spPr>
            <a:xfrm>
              <a:off x="4987729" y="1690923"/>
              <a:ext cx="2066192" cy="2066192"/>
            </a:xfrm>
            <a:prstGeom prst="ellipse">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46" name="文本框 45">
              <a:extLst>
                <a:ext uri="{FF2B5EF4-FFF2-40B4-BE49-F238E27FC236}">
                  <a16:creationId xmlns:a16="http://schemas.microsoft.com/office/drawing/2014/main" id="{73EB0488-569A-4F3A-BCE5-90BD48962187}"/>
                </a:ext>
              </a:extLst>
            </p:cNvPr>
            <p:cNvSpPr txBox="1"/>
            <p:nvPr/>
          </p:nvSpPr>
          <p:spPr>
            <a:xfrm>
              <a:off x="5240703" y="2221738"/>
              <a:ext cx="1560244"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6.3%</a:t>
              </a:r>
              <a:endParaRPr kumimoji="0" lang="zh-CN" altLang="en-US" sz="4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7" name="文本框 46">
              <a:extLst>
                <a:ext uri="{FF2B5EF4-FFF2-40B4-BE49-F238E27FC236}">
                  <a16:creationId xmlns:a16="http://schemas.microsoft.com/office/drawing/2014/main" id="{7B9089AD-146A-4E88-B116-366902FE4D09}"/>
                </a:ext>
              </a:extLst>
            </p:cNvPr>
            <p:cNvSpPr txBox="1"/>
            <p:nvPr/>
          </p:nvSpPr>
          <p:spPr>
            <a:xfrm>
              <a:off x="5582244" y="3148553"/>
              <a:ext cx="87716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增长</a:t>
              </a:r>
            </a:p>
          </p:txBody>
        </p:sp>
      </p:grpSp>
      <p:sp>
        <p:nvSpPr>
          <p:cNvPr id="48" name="文本框 47">
            <a:extLst>
              <a:ext uri="{FF2B5EF4-FFF2-40B4-BE49-F238E27FC236}">
                <a16:creationId xmlns:a16="http://schemas.microsoft.com/office/drawing/2014/main" id="{1AB7F72F-6731-423B-93B2-A13E342D010F}"/>
              </a:ext>
            </a:extLst>
          </p:cNvPr>
          <p:cNvSpPr txBox="1"/>
          <p:nvPr/>
        </p:nvSpPr>
        <p:spPr>
          <a:xfrm>
            <a:off x="4397640" y="4154580"/>
            <a:ext cx="339672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居民人均可支配收入</a:t>
            </a:r>
          </a:p>
        </p:txBody>
      </p:sp>
      <p:grpSp>
        <p:nvGrpSpPr>
          <p:cNvPr id="49" name="组合 48">
            <a:extLst>
              <a:ext uri="{FF2B5EF4-FFF2-40B4-BE49-F238E27FC236}">
                <a16:creationId xmlns:a16="http://schemas.microsoft.com/office/drawing/2014/main" id="{830341BC-AAED-4EA1-BEEB-68C48BC51D89}"/>
              </a:ext>
            </a:extLst>
          </p:cNvPr>
          <p:cNvGrpSpPr/>
          <p:nvPr/>
        </p:nvGrpSpPr>
        <p:grpSpPr>
          <a:xfrm>
            <a:off x="4476521" y="4633502"/>
            <a:ext cx="3238958" cy="1136692"/>
            <a:chOff x="4400155" y="4476707"/>
            <a:chExt cx="3238958" cy="1136692"/>
          </a:xfrm>
        </p:grpSpPr>
        <p:sp>
          <p:nvSpPr>
            <p:cNvPr id="50" name="文本框 49">
              <a:extLst>
                <a:ext uri="{FF2B5EF4-FFF2-40B4-BE49-F238E27FC236}">
                  <a16:creationId xmlns:a16="http://schemas.microsoft.com/office/drawing/2014/main" id="{106954E3-EF35-4370-B832-DC76A77798C2}"/>
                </a:ext>
              </a:extLst>
            </p:cNvPr>
            <p:cNvSpPr txBox="1"/>
            <p:nvPr/>
          </p:nvSpPr>
          <p:spPr>
            <a:xfrm>
              <a:off x="4459854" y="4644944"/>
              <a:ext cx="3119560" cy="8002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全国居民人均可支配收入实际增长</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6.3%</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。农村贫困人口减少</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1240</a:t>
              </a:r>
              <a:r>
                <a:rPr kumimoji="0" lang="zh-CN" altLang="en-US" sz="1600" b="1" i="0" u="none" strike="noStrike" kern="0" cap="none" spc="0" normalizeH="0" baseline="0" noProof="0" dirty="0">
                  <a:ln>
                    <a:noFill/>
                  </a:ln>
                  <a:solidFill>
                    <a:prstClr val="black"/>
                  </a:solidFill>
                  <a:effectLst/>
                  <a:uLnTx/>
                  <a:uFillTx/>
                  <a:latin typeface="微软雅黑"/>
                  <a:ea typeface="微软雅黑"/>
                  <a:cs typeface="+mn-cs"/>
                </a:rPr>
                <a:t>万</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，易地扶贫搬迁人口超过</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240</a:t>
              </a:r>
              <a:r>
                <a:rPr kumimoji="0" lang="zh-CN" altLang="en-US" sz="1600" b="1" i="0" u="none" strike="noStrike" kern="0" cap="none" spc="0" normalizeH="0" baseline="0" noProof="0" dirty="0">
                  <a:ln>
                    <a:noFill/>
                  </a:ln>
                  <a:solidFill>
                    <a:prstClr val="black"/>
                  </a:solidFill>
                  <a:effectLst/>
                  <a:uLnTx/>
                  <a:uFillTx/>
                  <a:latin typeface="微软雅黑"/>
                  <a:ea typeface="微软雅黑"/>
                  <a:cs typeface="+mn-cs"/>
                </a:rPr>
                <a:t>万</a:t>
              </a:r>
              <a:endParaRPr kumimoji="0" lang="zh-CN" altLang="en-US" sz="1400" b="1" i="0" u="none" strike="noStrike" kern="0" cap="none" spc="0" normalizeH="0" baseline="0" noProof="0" dirty="0">
                <a:ln>
                  <a:noFill/>
                </a:ln>
                <a:solidFill>
                  <a:prstClr val="black"/>
                </a:solidFill>
                <a:effectLst/>
                <a:uLnTx/>
                <a:uFillTx/>
                <a:latin typeface="微软雅黑"/>
                <a:ea typeface="微软雅黑"/>
                <a:cs typeface="+mn-cs"/>
              </a:endParaRPr>
            </a:p>
          </p:txBody>
        </p:sp>
        <p:grpSp>
          <p:nvGrpSpPr>
            <p:cNvPr id="51" name="组合 50">
              <a:extLst>
                <a:ext uri="{FF2B5EF4-FFF2-40B4-BE49-F238E27FC236}">
                  <a16:creationId xmlns:a16="http://schemas.microsoft.com/office/drawing/2014/main" id="{95D8A56E-D43B-4D43-BA5B-71F703E30DD3}"/>
                </a:ext>
              </a:extLst>
            </p:cNvPr>
            <p:cNvGrpSpPr/>
            <p:nvPr/>
          </p:nvGrpSpPr>
          <p:grpSpPr>
            <a:xfrm>
              <a:off x="4400155" y="4476707"/>
              <a:ext cx="3238958" cy="1136692"/>
              <a:chOff x="4401346" y="4476707"/>
              <a:chExt cx="3238958" cy="1136692"/>
            </a:xfrm>
          </p:grpSpPr>
          <p:sp>
            <p:nvSpPr>
              <p:cNvPr id="52" name="矩形: 剪去单角 51">
                <a:extLst>
                  <a:ext uri="{FF2B5EF4-FFF2-40B4-BE49-F238E27FC236}">
                    <a16:creationId xmlns:a16="http://schemas.microsoft.com/office/drawing/2014/main" id="{6813144E-7B2C-4B7B-A097-EBEFA5179C50}"/>
                  </a:ext>
                </a:extLst>
              </p:cNvPr>
              <p:cNvSpPr/>
              <p:nvPr/>
            </p:nvSpPr>
            <p:spPr>
              <a:xfrm flipV="1">
                <a:off x="4401346" y="4476707"/>
                <a:ext cx="3238958" cy="1136692"/>
              </a:xfrm>
              <a:prstGeom prst="snip1Rect">
                <a:avLst>
                  <a:gd name="adj" fmla="val 29485"/>
                </a:avLst>
              </a:prstGeom>
              <a:noFill/>
              <a:ln w="635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53" name="直角三角形 52">
                <a:extLst>
                  <a:ext uri="{FF2B5EF4-FFF2-40B4-BE49-F238E27FC236}">
                    <a16:creationId xmlns:a16="http://schemas.microsoft.com/office/drawing/2014/main" id="{EDE6CF5A-BB4E-4B3B-8F44-12349B9AD4BA}"/>
                  </a:ext>
                </a:extLst>
              </p:cNvPr>
              <p:cNvSpPr/>
              <p:nvPr/>
            </p:nvSpPr>
            <p:spPr>
              <a:xfrm flipV="1">
                <a:off x="4403251" y="4479087"/>
                <a:ext cx="171493" cy="171493"/>
              </a:xfrm>
              <a:prstGeom prst="rtTriangle">
                <a:avLst/>
              </a:prstGeom>
              <a:solidFill>
                <a:srgbClr val="E81B16"/>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Light"/>
                  <a:ea typeface="微软雅黑 Light"/>
                  <a:cs typeface="+mn-cs"/>
                </a:endParaRPr>
              </a:p>
            </p:txBody>
          </p:sp>
        </p:grpSp>
      </p:grpSp>
      <p:grpSp>
        <p:nvGrpSpPr>
          <p:cNvPr id="54" name="组合 53">
            <a:extLst>
              <a:ext uri="{FF2B5EF4-FFF2-40B4-BE49-F238E27FC236}">
                <a16:creationId xmlns:a16="http://schemas.microsoft.com/office/drawing/2014/main" id="{5EC8B3B7-CCDA-4CF9-830A-60646B442C16}"/>
              </a:ext>
            </a:extLst>
          </p:cNvPr>
          <p:cNvGrpSpPr/>
          <p:nvPr/>
        </p:nvGrpSpPr>
        <p:grpSpPr>
          <a:xfrm>
            <a:off x="8621782" y="1871900"/>
            <a:ext cx="2066192" cy="2066192"/>
            <a:chOff x="8546607" y="1721701"/>
            <a:chExt cx="2066192" cy="2066192"/>
          </a:xfrm>
        </p:grpSpPr>
        <p:sp>
          <p:nvSpPr>
            <p:cNvPr id="55" name="椭圆 54">
              <a:extLst>
                <a:ext uri="{FF2B5EF4-FFF2-40B4-BE49-F238E27FC236}">
                  <a16:creationId xmlns:a16="http://schemas.microsoft.com/office/drawing/2014/main" id="{EA0EE9E0-49C5-4AB0-9F7A-5D8664C5DD6E}"/>
                </a:ext>
              </a:extLst>
            </p:cNvPr>
            <p:cNvSpPr/>
            <p:nvPr/>
          </p:nvSpPr>
          <p:spPr>
            <a:xfrm>
              <a:off x="8546607" y="1721701"/>
              <a:ext cx="2066192" cy="2066192"/>
            </a:xfrm>
            <a:prstGeom prst="ellipse">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56" name="文本框 55">
              <a:extLst>
                <a:ext uri="{FF2B5EF4-FFF2-40B4-BE49-F238E27FC236}">
                  <a16:creationId xmlns:a16="http://schemas.microsoft.com/office/drawing/2014/main" id="{E2EAE7B0-609A-41AD-A143-A636B67C0833}"/>
                </a:ext>
              </a:extLst>
            </p:cNvPr>
            <p:cNvSpPr txBox="1"/>
            <p:nvPr/>
          </p:nvSpPr>
          <p:spPr>
            <a:xfrm>
              <a:off x="8891854" y="2175572"/>
              <a:ext cx="1375698"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4%</a:t>
              </a:r>
              <a:endParaRPr kumimoji="0" lang="zh-CN" altLang="en-US" sz="6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7" name="文本框 56">
              <a:extLst>
                <a:ext uri="{FF2B5EF4-FFF2-40B4-BE49-F238E27FC236}">
                  <a16:creationId xmlns:a16="http://schemas.microsoft.com/office/drawing/2014/main" id="{92E3BB6B-0E31-450D-A97F-793AC880B88E}"/>
                </a:ext>
              </a:extLst>
            </p:cNvPr>
            <p:cNvSpPr txBox="1"/>
            <p:nvPr/>
          </p:nvSpPr>
          <p:spPr>
            <a:xfrm>
              <a:off x="9179594" y="3179331"/>
              <a:ext cx="80021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超过</a:t>
              </a:r>
            </a:p>
          </p:txBody>
        </p:sp>
      </p:grpSp>
      <p:sp>
        <p:nvSpPr>
          <p:cNvPr id="58" name="文本框 57">
            <a:extLst>
              <a:ext uri="{FF2B5EF4-FFF2-40B4-BE49-F238E27FC236}">
                <a16:creationId xmlns:a16="http://schemas.microsoft.com/office/drawing/2014/main" id="{754A40C9-12C8-4542-8736-BEF53D3119CD}"/>
              </a:ext>
            </a:extLst>
          </p:cNvPr>
          <p:cNvSpPr txBox="1"/>
          <p:nvPr/>
        </p:nvSpPr>
        <p:spPr>
          <a:xfrm>
            <a:off x="8307207" y="4154580"/>
            <a:ext cx="269534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财政教育经费支</a:t>
            </a:r>
          </a:p>
        </p:txBody>
      </p:sp>
      <p:grpSp>
        <p:nvGrpSpPr>
          <p:cNvPr id="59" name="组合 58">
            <a:extLst>
              <a:ext uri="{FF2B5EF4-FFF2-40B4-BE49-F238E27FC236}">
                <a16:creationId xmlns:a16="http://schemas.microsoft.com/office/drawing/2014/main" id="{1E783538-C72C-4A91-A3BB-EA47BA567D49}"/>
              </a:ext>
            </a:extLst>
          </p:cNvPr>
          <p:cNvGrpSpPr/>
          <p:nvPr/>
        </p:nvGrpSpPr>
        <p:grpSpPr>
          <a:xfrm>
            <a:off x="8003316" y="4633502"/>
            <a:ext cx="3303125" cy="1136693"/>
            <a:chOff x="7928141" y="4476706"/>
            <a:chExt cx="3303125" cy="1136693"/>
          </a:xfrm>
        </p:grpSpPr>
        <p:sp>
          <p:nvSpPr>
            <p:cNvPr id="60" name="文本框 59">
              <a:extLst>
                <a:ext uri="{FF2B5EF4-FFF2-40B4-BE49-F238E27FC236}">
                  <a16:creationId xmlns:a16="http://schemas.microsoft.com/office/drawing/2014/main" id="{E65C5FE1-BE32-46A3-8F68-26C3604848E5}"/>
                </a:ext>
              </a:extLst>
            </p:cNvPr>
            <p:cNvSpPr txBox="1"/>
            <p:nvPr/>
          </p:nvSpPr>
          <p:spPr>
            <a:xfrm>
              <a:off x="7946041" y="4521832"/>
              <a:ext cx="3267325" cy="104644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财政教育经费支出占国内生产总值比例继续超过</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4%</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。重点高校招收贫困地区农村学生人数增长</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21.3%</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。全年资助各类学校家庭困难学生</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8400</a:t>
              </a:r>
              <a:r>
                <a:rPr kumimoji="0" lang="zh-CN" altLang="en-US" sz="1600" b="1" i="0" u="none" strike="noStrike" kern="0" cap="none" spc="0" normalizeH="0" baseline="0" noProof="0" dirty="0">
                  <a:ln>
                    <a:noFill/>
                  </a:ln>
                  <a:solidFill>
                    <a:prstClr val="black"/>
                  </a:solidFill>
                  <a:effectLst/>
                  <a:uLnTx/>
                  <a:uFillTx/>
                  <a:latin typeface="微软雅黑"/>
                  <a:ea typeface="微软雅黑"/>
                  <a:cs typeface="+mn-cs"/>
                </a:rPr>
                <a:t>多万</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人次</a:t>
              </a:r>
            </a:p>
          </p:txBody>
        </p:sp>
        <p:grpSp>
          <p:nvGrpSpPr>
            <p:cNvPr id="61" name="组合 60">
              <a:extLst>
                <a:ext uri="{FF2B5EF4-FFF2-40B4-BE49-F238E27FC236}">
                  <a16:creationId xmlns:a16="http://schemas.microsoft.com/office/drawing/2014/main" id="{034C9689-B2D6-4C03-A723-A160DD2BA022}"/>
                </a:ext>
              </a:extLst>
            </p:cNvPr>
            <p:cNvGrpSpPr/>
            <p:nvPr/>
          </p:nvGrpSpPr>
          <p:grpSpPr>
            <a:xfrm>
              <a:off x="7928141" y="4476706"/>
              <a:ext cx="3303125" cy="1136693"/>
              <a:chOff x="7928141" y="4476706"/>
              <a:chExt cx="3303125" cy="1136693"/>
            </a:xfrm>
          </p:grpSpPr>
          <p:sp>
            <p:nvSpPr>
              <p:cNvPr id="62" name="矩形: 剪去单角 61">
                <a:extLst>
                  <a:ext uri="{FF2B5EF4-FFF2-40B4-BE49-F238E27FC236}">
                    <a16:creationId xmlns:a16="http://schemas.microsoft.com/office/drawing/2014/main" id="{89FF70DC-782E-4886-840D-E0808D57CC01}"/>
                  </a:ext>
                </a:extLst>
              </p:cNvPr>
              <p:cNvSpPr/>
              <p:nvPr/>
            </p:nvSpPr>
            <p:spPr>
              <a:xfrm flipV="1">
                <a:off x="7928141" y="4476706"/>
                <a:ext cx="3303125" cy="1136693"/>
              </a:xfrm>
              <a:prstGeom prst="snip1Rect">
                <a:avLst>
                  <a:gd name="adj" fmla="val 17754"/>
                </a:avLst>
              </a:prstGeom>
              <a:noFill/>
              <a:ln w="635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63" name="直角三角形 62">
                <a:extLst>
                  <a:ext uri="{FF2B5EF4-FFF2-40B4-BE49-F238E27FC236}">
                    <a16:creationId xmlns:a16="http://schemas.microsoft.com/office/drawing/2014/main" id="{05EB124C-E69C-4C1B-A936-D09F79DE5F63}"/>
                  </a:ext>
                </a:extLst>
              </p:cNvPr>
              <p:cNvSpPr/>
              <p:nvPr/>
            </p:nvSpPr>
            <p:spPr>
              <a:xfrm flipV="1">
                <a:off x="7931657" y="4479087"/>
                <a:ext cx="171493" cy="171493"/>
              </a:xfrm>
              <a:prstGeom prst="rtTriangle">
                <a:avLst/>
              </a:prstGeom>
              <a:solidFill>
                <a:srgbClr val="C0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grpSp>
      </p:grpSp>
    </p:spTree>
    <p:extLst>
      <p:ext uri="{BB962C8B-B14F-4D97-AF65-F5344CB8AC3E}">
        <p14:creationId xmlns:p14="http://schemas.microsoft.com/office/powerpoint/2010/main" val="246355710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 calcmode="lin" valueType="num">
                                      <p:cBhvr>
                                        <p:cTn id="9" dur="500" fill="hold"/>
                                        <p:tgtEl>
                                          <p:spTgt spid="34"/>
                                        </p:tgtEl>
                                        <p:attrNameLst>
                                          <p:attrName>ppt_x</p:attrName>
                                        </p:attrNameLst>
                                      </p:cBhvr>
                                      <p:tavLst>
                                        <p:tav tm="0">
                                          <p:val>
                                            <p:fltVal val="0.5"/>
                                          </p:val>
                                        </p:tav>
                                        <p:tav tm="100000">
                                          <p:val>
                                            <p:strVal val="#ppt_x"/>
                                          </p:val>
                                        </p:tav>
                                      </p:tavLst>
                                    </p:anim>
                                    <p:anim calcmode="lin" valueType="num">
                                      <p:cBhvr>
                                        <p:cTn id="10" dur="500" fill="hold"/>
                                        <p:tgtEl>
                                          <p:spTgt spid="34"/>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anim calcmode="lin" valueType="num">
                                      <p:cBhvr>
                                        <p:cTn id="15" dur="500" fill="hold"/>
                                        <p:tgtEl>
                                          <p:spTgt spid="44"/>
                                        </p:tgtEl>
                                        <p:attrNameLst>
                                          <p:attrName>ppt_x</p:attrName>
                                        </p:attrNameLst>
                                      </p:cBhvr>
                                      <p:tavLst>
                                        <p:tav tm="0">
                                          <p:val>
                                            <p:fltVal val="0.5"/>
                                          </p:val>
                                        </p:tav>
                                        <p:tav tm="100000">
                                          <p:val>
                                            <p:strVal val="#ppt_x"/>
                                          </p:val>
                                        </p:tav>
                                      </p:tavLst>
                                    </p:anim>
                                    <p:anim calcmode="lin" valueType="num">
                                      <p:cBhvr>
                                        <p:cTn id="16" dur="500" fill="hold"/>
                                        <p:tgtEl>
                                          <p:spTgt spid="44"/>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54"/>
                                        </p:tgtEl>
                                        <p:attrNameLst>
                                          <p:attrName>style.visibility</p:attrName>
                                        </p:attrNameLst>
                                      </p:cBhvr>
                                      <p:to>
                                        <p:strVal val="visible"/>
                                      </p:to>
                                    </p:set>
                                    <p:anim calcmode="lin" valueType="num">
                                      <p:cBhvr>
                                        <p:cTn id="19" dur="500" fill="hold"/>
                                        <p:tgtEl>
                                          <p:spTgt spid="54"/>
                                        </p:tgtEl>
                                        <p:attrNameLst>
                                          <p:attrName>ppt_w</p:attrName>
                                        </p:attrNameLst>
                                      </p:cBhvr>
                                      <p:tavLst>
                                        <p:tav tm="0">
                                          <p:val>
                                            <p:fltVal val="0"/>
                                          </p:val>
                                        </p:tav>
                                        <p:tav tm="100000">
                                          <p:val>
                                            <p:strVal val="#ppt_w"/>
                                          </p:val>
                                        </p:tav>
                                      </p:tavLst>
                                    </p:anim>
                                    <p:anim calcmode="lin" valueType="num">
                                      <p:cBhvr>
                                        <p:cTn id="20" dur="500" fill="hold"/>
                                        <p:tgtEl>
                                          <p:spTgt spid="54"/>
                                        </p:tgtEl>
                                        <p:attrNameLst>
                                          <p:attrName>ppt_h</p:attrName>
                                        </p:attrNameLst>
                                      </p:cBhvr>
                                      <p:tavLst>
                                        <p:tav tm="0">
                                          <p:val>
                                            <p:fltVal val="0"/>
                                          </p:val>
                                        </p:tav>
                                        <p:tav tm="100000">
                                          <p:val>
                                            <p:strVal val="#ppt_h"/>
                                          </p:val>
                                        </p:tav>
                                      </p:tavLst>
                                    </p:anim>
                                    <p:anim calcmode="lin" valueType="num">
                                      <p:cBhvr>
                                        <p:cTn id="21" dur="500" fill="hold"/>
                                        <p:tgtEl>
                                          <p:spTgt spid="54"/>
                                        </p:tgtEl>
                                        <p:attrNameLst>
                                          <p:attrName>ppt_x</p:attrName>
                                        </p:attrNameLst>
                                      </p:cBhvr>
                                      <p:tavLst>
                                        <p:tav tm="0">
                                          <p:val>
                                            <p:fltVal val="0.5"/>
                                          </p:val>
                                        </p:tav>
                                        <p:tav tm="100000">
                                          <p:val>
                                            <p:strVal val="#ppt_x"/>
                                          </p:val>
                                        </p:tav>
                                      </p:tavLst>
                                    </p:anim>
                                    <p:anim calcmode="lin" valueType="num">
                                      <p:cBhvr>
                                        <p:cTn id="22" dur="500" fill="hold"/>
                                        <p:tgtEl>
                                          <p:spTgt spid="54"/>
                                        </p:tgtEl>
                                        <p:attrNameLst>
                                          <p:attrName>ppt_y</p:attrName>
                                        </p:attrNameLst>
                                      </p:cBhvr>
                                      <p:tavLst>
                                        <p:tav tm="0">
                                          <p:val>
                                            <p:fltVal val="0.5"/>
                                          </p:val>
                                        </p:tav>
                                        <p:tav tm="100000">
                                          <p:val>
                                            <p:strVal val="#ppt_y"/>
                                          </p:val>
                                        </p:tav>
                                      </p:tavLst>
                                    </p:anim>
                                  </p:childTnLst>
                                </p:cTn>
                              </p:par>
                            </p:childTnLst>
                          </p:cTn>
                        </p:par>
                        <p:par>
                          <p:cTn id="23" fill="hold">
                            <p:stCondLst>
                              <p:cond delay="1000"/>
                            </p:stCondLst>
                            <p:childTnLst>
                              <p:par>
                                <p:cTn id="24" presetID="37" presetClass="entr" presetSubtype="0"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750"/>
                                        <p:tgtEl>
                                          <p:spTgt spid="38"/>
                                        </p:tgtEl>
                                      </p:cBhvr>
                                    </p:animEffect>
                                    <p:anim calcmode="lin" valueType="num">
                                      <p:cBhvr>
                                        <p:cTn id="27" dur="750" fill="hold"/>
                                        <p:tgtEl>
                                          <p:spTgt spid="38"/>
                                        </p:tgtEl>
                                        <p:attrNameLst>
                                          <p:attrName>ppt_x</p:attrName>
                                        </p:attrNameLst>
                                      </p:cBhvr>
                                      <p:tavLst>
                                        <p:tav tm="0">
                                          <p:val>
                                            <p:strVal val="#ppt_x"/>
                                          </p:val>
                                        </p:tav>
                                        <p:tav tm="100000">
                                          <p:val>
                                            <p:strVal val="#ppt_x"/>
                                          </p:val>
                                        </p:tav>
                                      </p:tavLst>
                                    </p:anim>
                                    <p:anim calcmode="lin" valueType="num">
                                      <p:cBhvr>
                                        <p:cTn id="28" dur="675" decel="100000" fill="hold"/>
                                        <p:tgtEl>
                                          <p:spTgt spid="38"/>
                                        </p:tgtEl>
                                        <p:attrNameLst>
                                          <p:attrName>ppt_y</p:attrName>
                                        </p:attrNameLst>
                                      </p:cBhvr>
                                      <p:tavLst>
                                        <p:tav tm="0">
                                          <p:val>
                                            <p:strVal val="#ppt_y+1"/>
                                          </p:val>
                                        </p:tav>
                                        <p:tav tm="100000">
                                          <p:val>
                                            <p:strVal val="#ppt_y-.03"/>
                                          </p:val>
                                        </p:tav>
                                      </p:tavLst>
                                    </p:anim>
                                    <p:anim calcmode="lin" valueType="num">
                                      <p:cBhvr>
                                        <p:cTn id="29" dur="75" accel="100000" fill="hold">
                                          <p:stCondLst>
                                            <p:cond delay="675"/>
                                          </p:stCondLst>
                                        </p:cTn>
                                        <p:tgtEl>
                                          <p:spTgt spid="38"/>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25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750"/>
                                        <p:tgtEl>
                                          <p:spTgt spid="48"/>
                                        </p:tgtEl>
                                      </p:cBhvr>
                                    </p:animEffect>
                                    <p:anim calcmode="lin" valueType="num">
                                      <p:cBhvr>
                                        <p:cTn id="33" dur="750" fill="hold"/>
                                        <p:tgtEl>
                                          <p:spTgt spid="48"/>
                                        </p:tgtEl>
                                        <p:attrNameLst>
                                          <p:attrName>ppt_x</p:attrName>
                                        </p:attrNameLst>
                                      </p:cBhvr>
                                      <p:tavLst>
                                        <p:tav tm="0">
                                          <p:val>
                                            <p:strVal val="#ppt_x"/>
                                          </p:val>
                                        </p:tav>
                                        <p:tav tm="100000">
                                          <p:val>
                                            <p:strVal val="#ppt_x"/>
                                          </p:val>
                                        </p:tav>
                                      </p:tavLst>
                                    </p:anim>
                                    <p:anim calcmode="lin" valueType="num">
                                      <p:cBhvr>
                                        <p:cTn id="34" dur="675" decel="100000" fill="hold"/>
                                        <p:tgtEl>
                                          <p:spTgt spid="48"/>
                                        </p:tgtEl>
                                        <p:attrNameLst>
                                          <p:attrName>ppt_y</p:attrName>
                                        </p:attrNameLst>
                                      </p:cBhvr>
                                      <p:tavLst>
                                        <p:tav tm="0">
                                          <p:val>
                                            <p:strVal val="#ppt_y+1"/>
                                          </p:val>
                                        </p:tav>
                                        <p:tav tm="100000">
                                          <p:val>
                                            <p:strVal val="#ppt_y-.03"/>
                                          </p:val>
                                        </p:tav>
                                      </p:tavLst>
                                    </p:anim>
                                    <p:anim calcmode="lin" valueType="num">
                                      <p:cBhvr>
                                        <p:cTn id="35" dur="75" accel="100000" fill="hold">
                                          <p:stCondLst>
                                            <p:cond delay="675"/>
                                          </p:stCondLst>
                                        </p:cTn>
                                        <p:tgtEl>
                                          <p:spTgt spid="48"/>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500"/>
                                  </p:stCondLst>
                                  <p:childTnLst>
                                    <p:set>
                                      <p:cBhvr>
                                        <p:cTn id="37" dur="1" fill="hold">
                                          <p:stCondLst>
                                            <p:cond delay="0"/>
                                          </p:stCondLst>
                                        </p:cTn>
                                        <p:tgtEl>
                                          <p:spTgt spid="58"/>
                                        </p:tgtEl>
                                        <p:attrNameLst>
                                          <p:attrName>style.visibility</p:attrName>
                                        </p:attrNameLst>
                                      </p:cBhvr>
                                      <p:to>
                                        <p:strVal val="visible"/>
                                      </p:to>
                                    </p:set>
                                    <p:animEffect transition="in" filter="fade">
                                      <p:cBhvr>
                                        <p:cTn id="38" dur="750"/>
                                        <p:tgtEl>
                                          <p:spTgt spid="58"/>
                                        </p:tgtEl>
                                      </p:cBhvr>
                                    </p:animEffect>
                                    <p:anim calcmode="lin" valueType="num">
                                      <p:cBhvr>
                                        <p:cTn id="39" dur="750" fill="hold"/>
                                        <p:tgtEl>
                                          <p:spTgt spid="58"/>
                                        </p:tgtEl>
                                        <p:attrNameLst>
                                          <p:attrName>ppt_x</p:attrName>
                                        </p:attrNameLst>
                                      </p:cBhvr>
                                      <p:tavLst>
                                        <p:tav tm="0">
                                          <p:val>
                                            <p:strVal val="#ppt_x"/>
                                          </p:val>
                                        </p:tav>
                                        <p:tav tm="100000">
                                          <p:val>
                                            <p:strVal val="#ppt_x"/>
                                          </p:val>
                                        </p:tav>
                                      </p:tavLst>
                                    </p:anim>
                                    <p:anim calcmode="lin" valueType="num">
                                      <p:cBhvr>
                                        <p:cTn id="40" dur="675" decel="100000" fill="hold"/>
                                        <p:tgtEl>
                                          <p:spTgt spid="58"/>
                                        </p:tgtEl>
                                        <p:attrNameLst>
                                          <p:attrName>ppt_y</p:attrName>
                                        </p:attrNameLst>
                                      </p:cBhvr>
                                      <p:tavLst>
                                        <p:tav tm="0">
                                          <p:val>
                                            <p:strVal val="#ppt_y+1"/>
                                          </p:val>
                                        </p:tav>
                                        <p:tav tm="100000">
                                          <p:val>
                                            <p:strVal val="#ppt_y-.03"/>
                                          </p:val>
                                        </p:tav>
                                      </p:tavLst>
                                    </p:anim>
                                    <p:anim calcmode="lin" valueType="num">
                                      <p:cBhvr>
                                        <p:cTn id="41" dur="75" accel="100000" fill="hold">
                                          <p:stCondLst>
                                            <p:cond delay="675"/>
                                          </p:stCondLst>
                                        </p:cTn>
                                        <p:tgtEl>
                                          <p:spTgt spid="58"/>
                                        </p:tgtEl>
                                        <p:attrNameLst>
                                          <p:attrName>ppt_y</p:attrName>
                                        </p:attrNameLst>
                                      </p:cBhvr>
                                      <p:tavLst>
                                        <p:tav tm="0">
                                          <p:val>
                                            <p:strVal val="#ppt_y-.03"/>
                                          </p:val>
                                        </p:tav>
                                        <p:tav tm="100000">
                                          <p:val>
                                            <p:strVal val="#ppt_y"/>
                                          </p:val>
                                        </p:tav>
                                      </p:tavLst>
                                    </p:anim>
                                  </p:childTnLst>
                                </p:cTn>
                              </p:par>
                            </p:childTnLst>
                          </p:cTn>
                        </p:par>
                        <p:par>
                          <p:cTn id="42" fill="hold">
                            <p:stCondLst>
                              <p:cond delay="2250"/>
                            </p:stCondLst>
                            <p:childTnLst>
                              <p:par>
                                <p:cTn id="43" presetID="42" presetClass="entr" presetSubtype="0" fill="hold"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fade">
                                      <p:cBhvr>
                                        <p:cTn id="45" dur="750"/>
                                        <p:tgtEl>
                                          <p:spTgt spid="39"/>
                                        </p:tgtEl>
                                      </p:cBhvr>
                                    </p:animEffect>
                                    <p:anim calcmode="lin" valueType="num">
                                      <p:cBhvr>
                                        <p:cTn id="46" dur="750" fill="hold"/>
                                        <p:tgtEl>
                                          <p:spTgt spid="39"/>
                                        </p:tgtEl>
                                        <p:attrNameLst>
                                          <p:attrName>ppt_x</p:attrName>
                                        </p:attrNameLst>
                                      </p:cBhvr>
                                      <p:tavLst>
                                        <p:tav tm="0">
                                          <p:val>
                                            <p:strVal val="#ppt_x"/>
                                          </p:val>
                                        </p:tav>
                                        <p:tav tm="100000">
                                          <p:val>
                                            <p:strVal val="#ppt_x"/>
                                          </p:val>
                                        </p:tav>
                                      </p:tavLst>
                                    </p:anim>
                                    <p:anim calcmode="lin" valueType="num">
                                      <p:cBhvr>
                                        <p:cTn id="47" dur="750" fill="hold"/>
                                        <p:tgtEl>
                                          <p:spTgt spid="39"/>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25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750"/>
                                        <p:tgtEl>
                                          <p:spTgt spid="49"/>
                                        </p:tgtEl>
                                      </p:cBhvr>
                                    </p:animEffect>
                                    <p:anim calcmode="lin" valueType="num">
                                      <p:cBhvr>
                                        <p:cTn id="51" dur="750" fill="hold"/>
                                        <p:tgtEl>
                                          <p:spTgt spid="49"/>
                                        </p:tgtEl>
                                        <p:attrNameLst>
                                          <p:attrName>ppt_x</p:attrName>
                                        </p:attrNameLst>
                                      </p:cBhvr>
                                      <p:tavLst>
                                        <p:tav tm="0">
                                          <p:val>
                                            <p:strVal val="#ppt_x"/>
                                          </p:val>
                                        </p:tav>
                                        <p:tav tm="100000">
                                          <p:val>
                                            <p:strVal val="#ppt_x"/>
                                          </p:val>
                                        </p:tav>
                                      </p:tavLst>
                                    </p:anim>
                                    <p:anim calcmode="lin" valueType="num">
                                      <p:cBhvr>
                                        <p:cTn id="52" dur="750" fill="hold"/>
                                        <p:tgtEl>
                                          <p:spTgt spid="49"/>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500"/>
                                  </p:stCondLst>
                                  <p:childTnLst>
                                    <p:set>
                                      <p:cBhvr>
                                        <p:cTn id="54" dur="1" fill="hold">
                                          <p:stCondLst>
                                            <p:cond delay="0"/>
                                          </p:stCondLst>
                                        </p:cTn>
                                        <p:tgtEl>
                                          <p:spTgt spid="59"/>
                                        </p:tgtEl>
                                        <p:attrNameLst>
                                          <p:attrName>style.visibility</p:attrName>
                                        </p:attrNameLst>
                                      </p:cBhvr>
                                      <p:to>
                                        <p:strVal val="visible"/>
                                      </p:to>
                                    </p:set>
                                    <p:animEffect transition="in" filter="fade">
                                      <p:cBhvr>
                                        <p:cTn id="55" dur="750"/>
                                        <p:tgtEl>
                                          <p:spTgt spid="59"/>
                                        </p:tgtEl>
                                      </p:cBhvr>
                                    </p:animEffect>
                                    <p:anim calcmode="lin" valueType="num">
                                      <p:cBhvr>
                                        <p:cTn id="56" dur="750" fill="hold"/>
                                        <p:tgtEl>
                                          <p:spTgt spid="59"/>
                                        </p:tgtEl>
                                        <p:attrNameLst>
                                          <p:attrName>ppt_x</p:attrName>
                                        </p:attrNameLst>
                                      </p:cBhvr>
                                      <p:tavLst>
                                        <p:tav tm="0">
                                          <p:val>
                                            <p:strVal val="#ppt_x"/>
                                          </p:val>
                                        </p:tav>
                                        <p:tav tm="100000">
                                          <p:val>
                                            <p:strVal val="#ppt_x"/>
                                          </p:val>
                                        </p:tav>
                                      </p:tavLst>
                                    </p:anim>
                                    <p:anim calcmode="lin" valueType="num">
                                      <p:cBhvr>
                                        <p:cTn id="57" dur="75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8" grpId="0"/>
      <p:bldP spid="5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FA6A2C5-6EA0-4E35-93D9-417AD55FD1F6}"/>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harpenSoften amount="50000"/>
                    </a14:imgEffect>
                    <a14:imgEffect>
                      <a14:saturation sat="0"/>
                    </a14:imgEffect>
                    <a14:imgEffect>
                      <a14:brightnessContrast bright="40000" contrast="40000"/>
                    </a14:imgEffect>
                  </a14:imgLayer>
                </a14:imgProps>
              </a:ext>
            </a:extLst>
          </a:blip>
          <a:stretch>
            <a:fillRect/>
          </a:stretch>
        </p:blipFill>
        <p:spPr>
          <a:xfrm>
            <a:off x="4749800" y="222013"/>
            <a:ext cx="2426134" cy="562736"/>
          </a:xfrm>
          <a:prstGeom prst="rect">
            <a:avLst/>
          </a:prstGeom>
        </p:spPr>
      </p:pic>
      <p:grpSp>
        <p:nvGrpSpPr>
          <p:cNvPr id="40" name="组合 39">
            <a:extLst>
              <a:ext uri="{FF2B5EF4-FFF2-40B4-BE49-F238E27FC236}">
                <a16:creationId xmlns:a16="http://schemas.microsoft.com/office/drawing/2014/main" id="{08E53320-B8DC-43FF-8A9B-6E560ADB2E62}"/>
              </a:ext>
            </a:extLst>
          </p:cNvPr>
          <p:cNvGrpSpPr/>
          <p:nvPr/>
        </p:nvGrpSpPr>
        <p:grpSpPr>
          <a:xfrm>
            <a:off x="7021939" y="4011187"/>
            <a:ext cx="3640016" cy="440008"/>
            <a:chOff x="7162433" y="4054381"/>
            <a:chExt cx="3640016" cy="440008"/>
          </a:xfrm>
        </p:grpSpPr>
        <p:sp>
          <p:nvSpPr>
            <p:cNvPr id="41" name="矩形 40">
              <a:extLst>
                <a:ext uri="{FF2B5EF4-FFF2-40B4-BE49-F238E27FC236}">
                  <a16:creationId xmlns:a16="http://schemas.microsoft.com/office/drawing/2014/main" id="{4DEA7674-8703-4140-BE73-D318BA32CF8C}"/>
                </a:ext>
              </a:extLst>
            </p:cNvPr>
            <p:cNvSpPr/>
            <p:nvPr/>
          </p:nvSpPr>
          <p:spPr>
            <a:xfrm>
              <a:off x="7162433" y="4054381"/>
              <a:ext cx="3640016" cy="440008"/>
            </a:xfrm>
            <a:prstGeom prst="rect">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2" name="矩形 41">
              <a:extLst>
                <a:ext uri="{FF2B5EF4-FFF2-40B4-BE49-F238E27FC236}">
                  <a16:creationId xmlns:a16="http://schemas.microsoft.com/office/drawing/2014/main" id="{1F626888-CDD2-41D1-ACF3-7415B463F2C6}"/>
                </a:ext>
              </a:extLst>
            </p:cNvPr>
            <p:cNvSpPr/>
            <p:nvPr/>
          </p:nvSpPr>
          <p:spPr>
            <a:xfrm>
              <a:off x="7563828" y="4074330"/>
              <a:ext cx="2890535"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black"/>
                  </a:solidFill>
                  <a:effectLst/>
                  <a:uLnTx/>
                  <a:uFillTx/>
                  <a:latin typeface="微软雅黑 Light"/>
                  <a:ea typeface="微软雅黑 Light"/>
                  <a:cs typeface="+mn-cs"/>
                </a:rPr>
                <a:t>城镇登记失业率</a:t>
              </a:r>
              <a:r>
                <a:rPr kumimoji="0" lang="en-US" altLang="zh-CN" sz="2000" b="1" i="0" u="none" strike="noStrike" kern="0" cap="none" spc="0" normalizeH="0" baseline="0" noProof="0" dirty="0">
                  <a:ln>
                    <a:noFill/>
                  </a:ln>
                  <a:solidFill>
                    <a:prstClr val="black"/>
                  </a:solidFill>
                  <a:effectLst/>
                  <a:uLnTx/>
                  <a:uFillTx/>
                  <a:latin typeface="微软雅黑"/>
                  <a:ea typeface="微软雅黑 Light"/>
                  <a:cs typeface="+mn-cs"/>
                </a:rPr>
                <a:t>4.5%</a:t>
              </a:r>
              <a:r>
                <a:rPr kumimoji="0" lang="zh-CN" altLang="en-US" sz="1800" b="0" i="0" u="none" strike="noStrike" kern="0" cap="none" spc="0" normalizeH="0" baseline="0" noProof="0" dirty="0">
                  <a:ln>
                    <a:noFill/>
                  </a:ln>
                  <a:solidFill>
                    <a:prstClr val="black"/>
                  </a:solidFill>
                  <a:effectLst/>
                  <a:uLnTx/>
                  <a:uFillTx/>
                  <a:latin typeface="微软雅黑 Light"/>
                  <a:ea typeface="微软雅黑 Light"/>
                  <a:cs typeface="+mn-cs"/>
                </a:rPr>
                <a:t>以内</a:t>
              </a:r>
            </a:p>
          </p:txBody>
        </p:sp>
      </p:grpSp>
      <p:grpSp>
        <p:nvGrpSpPr>
          <p:cNvPr id="43" name="组合 42">
            <a:extLst>
              <a:ext uri="{FF2B5EF4-FFF2-40B4-BE49-F238E27FC236}">
                <a16:creationId xmlns:a16="http://schemas.microsoft.com/office/drawing/2014/main" id="{6E74E960-1793-4777-927A-94BB0FF84E6A}"/>
              </a:ext>
            </a:extLst>
          </p:cNvPr>
          <p:cNvGrpSpPr/>
          <p:nvPr/>
        </p:nvGrpSpPr>
        <p:grpSpPr>
          <a:xfrm>
            <a:off x="7021939" y="2367005"/>
            <a:ext cx="3640016" cy="440008"/>
            <a:chOff x="7162433" y="2375050"/>
            <a:chExt cx="3640016" cy="440008"/>
          </a:xfrm>
        </p:grpSpPr>
        <p:sp>
          <p:nvSpPr>
            <p:cNvPr id="44" name="矩形 43">
              <a:extLst>
                <a:ext uri="{FF2B5EF4-FFF2-40B4-BE49-F238E27FC236}">
                  <a16:creationId xmlns:a16="http://schemas.microsoft.com/office/drawing/2014/main" id="{7FC7CB3E-3C96-4B1D-B88B-085402CE9C0F}"/>
                </a:ext>
              </a:extLst>
            </p:cNvPr>
            <p:cNvSpPr/>
            <p:nvPr/>
          </p:nvSpPr>
          <p:spPr>
            <a:xfrm>
              <a:off x="7162433" y="2375050"/>
              <a:ext cx="3640016" cy="440008"/>
            </a:xfrm>
            <a:prstGeom prst="rect">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45" name="矩形 44">
              <a:extLst>
                <a:ext uri="{FF2B5EF4-FFF2-40B4-BE49-F238E27FC236}">
                  <a16:creationId xmlns:a16="http://schemas.microsoft.com/office/drawing/2014/main" id="{06BAC311-6D5D-44EE-B3AA-9B4764244447}"/>
                </a:ext>
              </a:extLst>
            </p:cNvPr>
            <p:cNvSpPr/>
            <p:nvPr/>
          </p:nvSpPr>
          <p:spPr>
            <a:xfrm>
              <a:off x="7563828" y="2394999"/>
              <a:ext cx="2890535"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black"/>
                  </a:solidFill>
                  <a:effectLst/>
                  <a:uLnTx/>
                  <a:uFillTx/>
                  <a:latin typeface="微软雅黑 Light"/>
                  <a:ea typeface="微软雅黑 Light"/>
                  <a:cs typeface="+mn-cs"/>
                </a:rPr>
                <a:t>居民消费价格涨幅</a:t>
              </a:r>
              <a:r>
                <a:rPr kumimoji="0" lang="en-US" altLang="zh-CN" sz="2000" b="1" i="0" u="none" strike="noStrike" kern="0" cap="none" spc="0" normalizeH="0" baseline="0" noProof="0" dirty="0">
                  <a:ln>
                    <a:noFill/>
                  </a:ln>
                  <a:solidFill>
                    <a:prstClr val="black"/>
                  </a:solidFill>
                  <a:effectLst/>
                  <a:uLnTx/>
                  <a:uFillTx/>
                  <a:latin typeface="微软雅黑"/>
                  <a:ea typeface="微软雅黑 Light"/>
                  <a:cs typeface="+mn-cs"/>
                </a:rPr>
                <a:t>3%</a:t>
              </a:r>
              <a:r>
                <a:rPr kumimoji="0" lang="zh-CN" altLang="en-US" sz="1800" b="0" i="0" u="none" strike="noStrike" kern="0" cap="none" spc="0" normalizeH="0" baseline="0" noProof="0" dirty="0">
                  <a:ln>
                    <a:noFill/>
                  </a:ln>
                  <a:solidFill>
                    <a:prstClr val="black"/>
                  </a:solidFill>
                  <a:effectLst/>
                  <a:uLnTx/>
                  <a:uFillTx/>
                  <a:latin typeface="微软雅黑 Light"/>
                  <a:ea typeface="微软雅黑 Light"/>
                  <a:cs typeface="+mn-cs"/>
                </a:rPr>
                <a:t>左右</a:t>
              </a:r>
            </a:p>
          </p:txBody>
        </p:sp>
      </p:grpSp>
      <p:grpSp>
        <p:nvGrpSpPr>
          <p:cNvPr id="46" name="组合 45">
            <a:extLst>
              <a:ext uri="{FF2B5EF4-FFF2-40B4-BE49-F238E27FC236}">
                <a16:creationId xmlns:a16="http://schemas.microsoft.com/office/drawing/2014/main" id="{8D67D387-D6E4-43F9-84B8-B620A572C05E}"/>
              </a:ext>
            </a:extLst>
          </p:cNvPr>
          <p:cNvGrpSpPr/>
          <p:nvPr/>
        </p:nvGrpSpPr>
        <p:grpSpPr>
          <a:xfrm>
            <a:off x="1644345" y="1544914"/>
            <a:ext cx="3640016" cy="440008"/>
            <a:chOff x="1485900" y="1614463"/>
            <a:chExt cx="3640016" cy="440008"/>
          </a:xfrm>
        </p:grpSpPr>
        <p:sp>
          <p:nvSpPr>
            <p:cNvPr id="47" name="矩形 46">
              <a:extLst>
                <a:ext uri="{FF2B5EF4-FFF2-40B4-BE49-F238E27FC236}">
                  <a16:creationId xmlns:a16="http://schemas.microsoft.com/office/drawing/2014/main" id="{EB69FC15-EDF4-42FB-BCBC-70E6E3CEBF02}"/>
                </a:ext>
              </a:extLst>
            </p:cNvPr>
            <p:cNvSpPr/>
            <p:nvPr/>
          </p:nvSpPr>
          <p:spPr>
            <a:xfrm>
              <a:off x="1485900" y="1614463"/>
              <a:ext cx="3640016" cy="440008"/>
            </a:xfrm>
            <a:prstGeom prst="rect">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8" name="矩形 47">
              <a:extLst>
                <a:ext uri="{FF2B5EF4-FFF2-40B4-BE49-F238E27FC236}">
                  <a16:creationId xmlns:a16="http://schemas.microsoft.com/office/drawing/2014/main" id="{74C7499B-7C99-44B3-B7B8-266BD7384F2A}"/>
                </a:ext>
              </a:extLst>
            </p:cNvPr>
            <p:cNvSpPr/>
            <p:nvPr/>
          </p:nvSpPr>
          <p:spPr>
            <a:xfrm>
              <a:off x="1623527" y="1634412"/>
              <a:ext cx="3122971"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black"/>
                  </a:solidFill>
                  <a:effectLst/>
                  <a:uLnTx/>
                  <a:uFillTx/>
                  <a:latin typeface="微软雅黑 Light"/>
                  <a:ea typeface="微软雅黑 Light"/>
                  <a:cs typeface="+mn-cs"/>
                </a:rPr>
                <a:t>国内生产总值增长</a:t>
              </a:r>
              <a:r>
                <a:rPr kumimoji="0" lang="zh-CN" altLang="en-US" sz="2000" b="1" i="0" u="none" strike="noStrike" kern="0" cap="none" spc="0" normalizeH="0" baseline="0" noProof="0" dirty="0">
                  <a:ln>
                    <a:noFill/>
                  </a:ln>
                  <a:solidFill>
                    <a:prstClr val="black"/>
                  </a:solidFill>
                  <a:effectLst/>
                  <a:uLnTx/>
                  <a:uFillTx/>
                  <a:latin typeface="微软雅黑"/>
                  <a:ea typeface="微软雅黑"/>
                  <a:cs typeface="+mn-cs"/>
                </a:rPr>
                <a:t>6.5%</a:t>
              </a:r>
              <a:r>
                <a:rPr kumimoji="0" lang="zh-CN" altLang="en-US" sz="1800" b="0" i="0" u="none" strike="noStrike" kern="0" cap="none" spc="0" normalizeH="0" baseline="0" noProof="0" dirty="0">
                  <a:ln>
                    <a:noFill/>
                  </a:ln>
                  <a:solidFill>
                    <a:prstClr val="black"/>
                  </a:solidFill>
                  <a:effectLst/>
                  <a:uLnTx/>
                  <a:uFillTx/>
                  <a:latin typeface="微软雅黑 Light"/>
                  <a:ea typeface="微软雅黑 Light"/>
                  <a:cs typeface="+mn-cs"/>
                </a:rPr>
                <a:t>左右</a:t>
              </a:r>
            </a:p>
          </p:txBody>
        </p:sp>
      </p:grpSp>
      <p:grpSp>
        <p:nvGrpSpPr>
          <p:cNvPr id="49" name="组合 48">
            <a:extLst>
              <a:ext uri="{FF2B5EF4-FFF2-40B4-BE49-F238E27FC236}">
                <a16:creationId xmlns:a16="http://schemas.microsoft.com/office/drawing/2014/main" id="{3D5A81B2-08FD-4644-8016-6FAF645FDD1B}"/>
              </a:ext>
            </a:extLst>
          </p:cNvPr>
          <p:cNvGrpSpPr/>
          <p:nvPr/>
        </p:nvGrpSpPr>
        <p:grpSpPr>
          <a:xfrm>
            <a:off x="5008936" y="1477296"/>
            <a:ext cx="1452929" cy="575244"/>
            <a:chOff x="5255600" y="1546845"/>
            <a:chExt cx="1452929" cy="575244"/>
          </a:xfrm>
        </p:grpSpPr>
        <p:sp>
          <p:nvSpPr>
            <p:cNvPr id="50" name="箭头: 五边形 49">
              <a:extLst>
                <a:ext uri="{FF2B5EF4-FFF2-40B4-BE49-F238E27FC236}">
                  <a16:creationId xmlns:a16="http://schemas.microsoft.com/office/drawing/2014/main" id="{B68F39C6-803F-42DF-9B6F-FFE794111A7D}"/>
                </a:ext>
              </a:extLst>
            </p:cNvPr>
            <p:cNvSpPr/>
            <p:nvPr/>
          </p:nvSpPr>
          <p:spPr>
            <a:xfrm flipH="1">
              <a:off x="5255600" y="1546845"/>
              <a:ext cx="1452929" cy="575244"/>
            </a:xfrm>
            <a:prstGeom prst="homePlate">
              <a:avLst>
                <a:gd name="adj" fmla="val 39101"/>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51" name="矩形 50">
              <a:extLst>
                <a:ext uri="{FF2B5EF4-FFF2-40B4-BE49-F238E27FC236}">
                  <a16:creationId xmlns:a16="http://schemas.microsoft.com/office/drawing/2014/main" id="{A2125408-01DE-4661-B479-53F2A13E130F}"/>
                </a:ext>
              </a:extLst>
            </p:cNvPr>
            <p:cNvSpPr/>
            <p:nvPr/>
          </p:nvSpPr>
          <p:spPr>
            <a:xfrm>
              <a:off x="5449707" y="1572857"/>
              <a:ext cx="1064715"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微软雅黑"/>
                  <a:ea typeface="微软雅黑"/>
                  <a:cs typeface="+mn-cs"/>
                </a:rPr>
                <a:t>6.5%</a:t>
              </a:r>
            </a:p>
          </p:txBody>
        </p:sp>
      </p:grpSp>
      <p:grpSp>
        <p:nvGrpSpPr>
          <p:cNvPr id="52" name="组合 51">
            <a:extLst>
              <a:ext uri="{FF2B5EF4-FFF2-40B4-BE49-F238E27FC236}">
                <a16:creationId xmlns:a16="http://schemas.microsoft.com/office/drawing/2014/main" id="{DED54F6C-11C5-473D-99D7-3C96374B95DD}"/>
              </a:ext>
            </a:extLst>
          </p:cNvPr>
          <p:cNvGrpSpPr/>
          <p:nvPr/>
        </p:nvGrpSpPr>
        <p:grpSpPr>
          <a:xfrm>
            <a:off x="5806402" y="2299387"/>
            <a:ext cx="1452929" cy="575244"/>
            <a:chOff x="5749252" y="2333764"/>
            <a:chExt cx="1452929" cy="575244"/>
          </a:xfrm>
        </p:grpSpPr>
        <p:sp>
          <p:nvSpPr>
            <p:cNvPr id="53" name="箭头: 五边形 52">
              <a:extLst>
                <a:ext uri="{FF2B5EF4-FFF2-40B4-BE49-F238E27FC236}">
                  <a16:creationId xmlns:a16="http://schemas.microsoft.com/office/drawing/2014/main" id="{FD94B7CD-10AD-42E4-B9B0-2AAC47BAE912}"/>
                </a:ext>
              </a:extLst>
            </p:cNvPr>
            <p:cNvSpPr/>
            <p:nvPr/>
          </p:nvSpPr>
          <p:spPr>
            <a:xfrm>
              <a:off x="5749252" y="2333764"/>
              <a:ext cx="1452929" cy="575244"/>
            </a:xfrm>
            <a:prstGeom prst="homePlate">
              <a:avLst>
                <a:gd name="adj" fmla="val 39101"/>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54" name="矩形 53">
              <a:extLst>
                <a:ext uri="{FF2B5EF4-FFF2-40B4-BE49-F238E27FC236}">
                  <a16:creationId xmlns:a16="http://schemas.microsoft.com/office/drawing/2014/main" id="{8CF7B954-EBB7-4FBA-BDCE-83C3AB80FCA7}"/>
                </a:ext>
              </a:extLst>
            </p:cNvPr>
            <p:cNvSpPr/>
            <p:nvPr/>
          </p:nvSpPr>
          <p:spPr>
            <a:xfrm>
              <a:off x="6105262" y="2359776"/>
              <a:ext cx="740908"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prstClr val="white"/>
                  </a:solidFill>
                  <a:effectLst/>
                  <a:uLnTx/>
                  <a:uFillTx/>
                  <a:latin typeface="微软雅黑"/>
                  <a:ea typeface="微软雅黑"/>
                  <a:cs typeface="+mn-cs"/>
                </a:rPr>
                <a:t>3</a:t>
              </a:r>
              <a:r>
                <a:rPr kumimoji="0" lang="zh-CN" altLang="en-US" sz="2800" b="1" i="0" u="none" strike="noStrike" kern="0" cap="none" spc="0" normalizeH="0" baseline="0" noProof="0" dirty="0">
                  <a:ln>
                    <a:noFill/>
                  </a:ln>
                  <a:solidFill>
                    <a:prstClr val="white"/>
                  </a:solidFill>
                  <a:effectLst/>
                  <a:uLnTx/>
                  <a:uFillTx/>
                  <a:latin typeface="微软雅黑"/>
                  <a:ea typeface="微软雅黑"/>
                  <a:cs typeface="+mn-cs"/>
                </a:rPr>
                <a:t>%</a:t>
              </a:r>
            </a:p>
          </p:txBody>
        </p:sp>
      </p:grpSp>
      <p:grpSp>
        <p:nvGrpSpPr>
          <p:cNvPr id="55" name="组合 54">
            <a:extLst>
              <a:ext uri="{FF2B5EF4-FFF2-40B4-BE49-F238E27FC236}">
                <a16:creationId xmlns:a16="http://schemas.microsoft.com/office/drawing/2014/main" id="{1A3B2E4A-0802-4CF6-AA4C-FBABB2C72465}"/>
              </a:ext>
            </a:extLst>
          </p:cNvPr>
          <p:cNvGrpSpPr/>
          <p:nvPr/>
        </p:nvGrpSpPr>
        <p:grpSpPr>
          <a:xfrm>
            <a:off x="1644345" y="3189096"/>
            <a:ext cx="3640016" cy="440008"/>
            <a:chOff x="1485900" y="3293794"/>
            <a:chExt cx="3640016" cy="440008"/>
          </a:xfrm>
        </p:grpSpPr>
        <p:sp>
          <p:nvSpPr>
            <p:cNvPr id="56" name="矩形 55">
              <a:extLst>
                <a:ext uri="{FF2B5EF4-FFF2-40B4-BE49-F238E27FC236}">
                  <a16:creationId xmlns:a16="http://schemas.microsoft.com/office/drawing/2014/main" id="{B6AE6CBB-403C-4F05-AD49-5D89E0F04652}"/>
                </a:ext>
              </a:extLst>
            </p:cNvPr>
            <p:cNvSpPr/>
            <p:nvPr/>
          </p:nvSpPr>
          <p:spPr>
            <a:xfrm>
              <a:off x="1485900" y="3293794"/>
              <a:ext cx="3640016" cy="440008"/>
            </a:xfrm>
            <a:prstGeom prst="rect">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57" name="矩形 56">
              <a:extLst>
                <a:ext uri="{FF2B5EF4-FFF2-40B4-BE49-F238E27FC236}">
                  <a16:creationId xmlns:a16="http://schemas.microsoft.com/office/drawing/2014/main" id="{47FAD1EA-D704-4149-BE52-88EAC06F3A4B}"/>
                </a:ext>
              </a:extLst>
            </p:cNvPr>
            <p:cNvSpPr/>
            <p:nvPr/>
          </p:nvSpPr>
          <p:spPr>
            <a:xfrm>
              <a:off x="1623527" y="3313743"/>
              <a:ext cx="3122971"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black"/>
                  </a:solidFill>
                  <a:effectLst/>
                  <a:uLnTx/>
                  <a:uFillTx/>
                  <a:latin typeface="微软雅黑 Light"/>
                  <a:ea typeface="微软雅黑 Light"/>
                  <a:cs typeface="+mn-cs"/>
                </a:rPr>
                <a:t>城镇新增就业</a:t>
              </a:r>
              <a:r>
                <a:rPr kumimoji="0" lang="en-US" altLang="zh-CN" sz="2000" b="1" i="0" u="none" strike="noStrike" kern="0" cap="none" spc="0" normalizeH="0" baseline="0" noProof="0" dirty="0">
                  <a:ln>
                    <a:noFill/>
                  </a:ln>
                  <a:solidFill>
                    <a:prstClr val="black"/>
                  </a:solidFill>
                  <a:effectLst/>
                  <a:uLnTx/>
                  <a:uFillTx/>
                  <a:latin typeface="微软雅黑"/>
                  <a:ea typeface="微软雅黑 Light"/>
                  <a:cs typeface="+mn-cs"/>
                </a:rPr>
                <a:t>1100</a:t>
              </a:r>
              <a:r>
                <a:rPr kumimoji="0" lang="zh-CN" altLang="en-US" sz="2000" b="1" i="0" u="none" strike="noStrike" kern="0" cap="none" spc="0" normalizeH="0" baseline="0" noProof="0" dirty="0">
                  <a:ln>
                    <a:noFill/>
                  </a:ln>
                  <a:solidFill>
                    <a:prstClr val="black"/>
                  </a:solidFill>
                  <a:effectLst/>
                  <a:uLnTx/>
                  <a:uFillTx/>
                  <a:latin typeface="微软雅黑"/>
                  <a:ea typeface="微软雅黑 Light"/>
                  <a:cs typeface="+mn-cs"/>
                </a:rPr>
                <a:t>万</a:t>
              </a:r>
              <a:r>
                <a:rPr kumimoji="0" lang="zh-CN" altLang="en-US" sz="1800" b="0" i="0" u="none" strike="noStrike" kern="0" cap="none" spc="0" normalizeH="0" baseline="0" noProof="0" dirty="0">
                  <a:ln>
                    <a:noFill/>
                  </a:ln>
                  <a:solidFill>
                    <a:prstClr val="black"/>
                  </a:solidFill>
                  <a:effectLst/>
                  <a:uLnTx/>
                  <a:uFillTx/>
                  <a:latin typeface="微软雅黑 Light"/>
                  <a:ea typeface="微软雅黑 Light"/>
                  <a:cs typeface="+mn-cs"/>
                </a:rPr>
                <a:t>人以上</a:t>
              </a:r>
            </a:p>
          </p:txBody>
        </p:sp>
      </p:grpSp>
      <p:grpSp>
        <p:nvGrpSpPr>
          <p:cNvPr id="58" name="组合 57">
            <a:extLst>
              <a:ext uri="{FF2B5EF4-FFF2-40B4-BE49-F238E27FC236}">
                <a16:creationId xmlns:a16="http://schemas.microsoft.com/office/drawing/2014/main" id="{06D7AD36-70B7-43C1-A314-A70544D719FC}"/>
              </a:ext>
            </a:extLst>
          </p:cNvPr>
          <p:cNvGrpSpPr/>
          <p:nvPr/>
        </p:nvGrpSpPr>
        <p:grpSpPr>
          <a:xfrm>
            <a:off x="5008936" y="3121478"/>
            <a:ext cx="1452929" cy="575244"/>
            <a:chOff x="5255600" y="1546845"/>
            <a:chExt cx="1452929" cy="575244"/>
          </a:xfrm>
        </p:grpSpPr>
        <p:sp>
          <p:nvSpPr>
            <p:cNvPr id="59" name="箭头: 五边形 58">
              <a:extLst>
                <a:ext uri="{FF2B5EF4-FFF2-40B4-BE49-F238E27FC236}">
                  <a16:creationId xmlns:a16="http://schemas.microsoft.com/office/drawing/2014/main" id="{966B0812-737A-4309-A011-9E6C62AB324D}"/>
                </a:ext>
              </a:extLst>
            </p:cNvPr>
            <p:cNvSpPr/>
            <p:nvPr/>
          </p:nvSpPr>
          <p:spPr>
            <a:xfrm flipH="1">
              <a:off x="5255600" y="1546845"/>
              <a:ext cx="1452929" cy="575244"/>
            </a:xfrm>
            <a:prstGeom prst="homePlate">
              <a:avLst>
                <a:gd name="adj" fmla="val 39101"/>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60" name="矩形 59">
              <a:extLst>
                <a:ext uri="{FF2B5EF4-FFF2-40B4-BE49-F238E27FC236}">
                  <a16:creationId xmlns:a16="http://schemas.microsoft.com/office/drawing/2014/main" id="{ABEF25D2-BA0C-4887-9E13-49B932528173}"/>
                </a:ext>
              </a:extLst>
            </p:cNvPr>
            <p:cNvSpPr/>
            <p:nvPr/>
          </p:nvSpPr>
          <p:spPr>
            <a:xfrm>
              <a:off x="5357534" y="1603635"/>
              <a:ext cx="1249060"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微软雅黑"/>
                  <a:ea typeface="微软雅黑"/>
                  <a:cs typeface="+mn-cs"/>
                </a:rPr>
                <a:t>1100</a:t>
              </a:r>
              <a:r>
                <a:rPr kumimoji="0" lang="zh-CN" altLang="en-US" sz="2400" b="1" i="0" u="none" strike="noStrike" kern="0" cap="none" spc="0" normalizeH="0" baseline="0" noProof="0" dirty="0">
                  <a:ln>
                    <a:noFill/>
                  </a:ln>
                  <a:solidFill>
                    <a:prstClr val="white"/>
                  </a:solidFill>
                  <a:effectLst/>
                  <a:uLnTx/>
                  <a:uFillTx/>
                  <a:latin typeface="微软雅黑"/>
                  <a:ea typeface="微软雅黑"/>
                  <a:cs typeface="+mn-cs"/>
                </a:rPr>
                <a:t>万</a:t>
              </a:r>
            </a:p>
          </p:txBody>
        </p:sp>
      </p:grpSp>
      <p:grpSp>
        <p:nvGrpSpPr>
          <p:cNvPr id="61" name="组合 60">
            <a:extLst>
              <a:ext uri="{FF2B5EF4-FFF2-40B4-BE49-F238E27FC236}">
                <a16:creationId xmlns:a16="http://schemas.microsoft.com/office/drawing/2014/main" id="{29703D40-7D0C-4DDC-9EA9-594DC1FB2CCD}"/>
              </a:ext>
            </a:extLst>
          </p:cNvPr>
          <p:cNvGrpSpPr/>
          <p:nvPr/>
        </p:nvGrpSpPr>
        <p:grpSpPr>
          <a:xfrm>
            <a:off x="5806402" y="3943569"/>
            <a:ext cx="1452929" cy="575244"/>
            <a:chOff x="5749252" y="3977946"/>
            <a:chExt cx="1452929" cy="575244"/>
          </a:xfrm>
        </p:grpSpPr>
        <p:sp>
          <p:nvSpPr>
            <p:cNvPr id="62" name="箭头: 五边形 61">
              <a:extLst>
                <a:ext uri="{FF2B5EF4-FFF2-40B4-BE49-F238E27FC236}">
                  <a16:creationId xmlns:a16="http://schemas.microsoft.com/office/drawing/2014/main" id="{28FBC394-F0DF-4A37-B90D-0FB999563A4B}"/>
                </a:ext>
              </a:extLst>
            </p:cNvPr>
            <p:cNvSpPr/>
            <p:nvPr/>
          </p:nvSpPr>
          <p:spPr>
            <a:xfrm>
              <a:off x="5749252" y="3977946"/>
              <a:ext cx="1452929" cy="575244"/>
            </a:xfrm>
            <a:prstGeom prst="homePlate">
              <a:avLst>
                <a:gd name="adj" fmla="val 39101"/>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63" name="矩形 62">
              <a:extLst>
                <a:ext uri="{FF2B5EF4-FFF2-40B4-BE49-F238E27FC236}">
                  <a16:creationId xmlns:a16="http://schemas.microsoft.com/office/drawing/2014/main" id="{DCFFA4C0-2890-48BC-9967-09347910E6F4}"/>
                </a:ext>
              </a:extLst>
            </p:cNvPr>
            <p:cNvSpPr/>
            <p:nvPr/>
          </p:nvSpPr>
          <p:spPr>
            <a:xfrm>
              <a:off x="5943359" y="4003958"/>
              <a:ext cx="1064715"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prstClr val="white"/>
                  </a:solidFill>
                  <a:effectLst/>
                  <a:uLnTx/>
                  <a:uFillTx/>
                  <a:latin typeface="微软雅黑"/>
                  <a:ea typeface="微软雅黑"/>
                  <a:cs typeface="+mn-cs"/>
                </a:rPr>
                <a:t>4.5</a:t>
              </a:r>
              <a:r>
                <a:rPr kumimoji="0" lang="zh-CN" altLang="en-US" sz="2800" b="1" i="0" u="none" strike="noStrike" kern="0" cap="none" spc="0" normalizeH="0" baseline="0" noProof="0" dirty="0">
                  <a:ln>
                    <a:noFill/>
                  </a:ln>
                  <a:solidFill>
                    <a:prstClr val="white"/>
                  </a:solidFill>
                  <a:effectLst/>
                  <a:uLnTx/>
                  <a:uFillTx/>
                  <a:latin typeface="微软雅黑"/>
                  <a:ea typeface="微软雅黑"/>
                  <a:cs typeface="+mn-cs"/>
                </a:rPr>
                <a:t>%</a:t>
              </a:r>
            </a:p>
          </p:txBody>
        </p:sp>
      </p:grpSp>
      <p:grpSp>
        <p:nvGrpSpPr>
          <p:cNvPr id="64" name="组合 63">
            <a:extLst>
              <a:ext uri="{FF2B5EF4-FFF2-40B4-BE49-F238E27FC236}">
                <a16:creationId xmlns:a16="http://schemas.microsoft.com/office/drawing/2014/main" id="{6F7FBB11-6861-45AE-B2A0-C79A3CFF9DD9}"/>
              </a:ext>
            </a:extLst>
          </p:cNvPr>
          <p:cNvGrpSpPr/>
          <p:nvPr/>
        </p:nvGrpSpPr>
        <p:grpSpPr>
          <a:xfrm>
            <a:off x="1644345" y="4833278"/>
            <a:ext cx="3640016" cy="440008"/>
            <a:chOff x="1485900" y="4964332"/>
            <a:chExt cx="3640016" cy="440008"/>
          </a:xfrm>
        </p:grpSpPr>
        <p:sp>
          <p:nvSpPr>
            <p:cNvPr id="65" name="矩形 64">
              <a:extLst>
                <a:ext uri="{FF2B5EF4-FFF2-40B4-BE49-F238E27FC236}">
                  <a16:creationId xmlns:a16="http://schemas.microsoft.com/office/drawing/2014/main" id="{DF081FE9-75E2-432B-808F-A8F156E0C2E1}"/>
                </a:ext>
              </a:extLst>
            </p:cNvPr>
            <p:cNvSpPr/>
            <p:nvPr/>
          </p:nvSpPr>
          <p:spPr>
            <a:xfrm>
              <a:off x="1485900" y="4964332"/>
              <a:ext cx="3640016" cy="440008"/>
            </a:xfrm>
            <a:prstGeom prst="rect">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66" name="矩形 65">
              <a:extLst>
                <a:ext uri="{FF2B5EF4-FFF2-40B4-BE49-F238E27FC236}">
                  <a16:creationId xmlns:a16="http://schemas.microsoft.com/office/drawing/2014/main" id="{F14DB8D1-FCAF-4474-8210-FC872304C36B}"/>
                </a:ext>
              </a:extLst>
            </p:cNvPr>
            <p:cNvSpPr/>
            <p:nvPr/>
          </p:nvSpPr>
          <p:spPr>
            <a:xfrm>
              <a:off x="2548460" y="4984281"/>
              <a:ext cx="2198038"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black"/>
                  </a:solidFill>
                  <a:effectLst/>
                  <a:uLnTx/>
                  <a:uFillTx/>
                  <a:latin typeface="微软雅黑 Light"/>
                  <a:ea typeface="微软雅黑 Light"/>
                  <a:cs typeface="+mn-cs"/>
                </a:rPr>
                <a:t>赤字率拟按</a:t>
              </a:r>
              <a:r>
                <a:rPr kumimoji="0" lang="en-US" altLang="zh-CN" sz="2000" b="1" i="0" u="none" strike="noStrike" kern="0" cap="none" spc="0" normalizeH="0" baseline="0" noProof="0" dirty="0">
                  <a:ln>
                    <a:noFill/>
                  </a:ln>
                  <a:solidFill>
                    <a:prstClr val="black"/>
                  </a:solidFill>
                  <a:effectLst/>
                  <a:uLnTx/>
                  <a:uFillTx/>
                  <a:latin typeface="微软雅黑"/>
                  <a:ea typeface="微软雅黑 Light"/>
                  <a:cs typeface="+mn-cs"/>
                </a:rPr>
                <a:t>3%</a:t>
              </a:r>
              <a:r>
                <a:rPr kumimoji="0" lang="zh-CN" altLang="en-US" sz="1800" b="0" i="0" u="none" strike="noStrike" kern="0" cap="none" spc="0" normalizeH="0" baseline="0" noProof="0" dirty="0">
                  <a:ln>
                    <a:noFill/>
                  </a:ln>
                  <a:solidFill>
                    <a:prstClr val="black"/>
                  </a:solidFill>
                  <a:effectLst/>
                  <a:uLnTx/>
                  <a:uFillTx/>
                  <a:latin typeface="微软雅黑 Light"/>
                  <a:ea typeface="微软雅黑 Light"/>
                  <a:cs typeface="+mn-cs"/>
                </a:rPr>
                <a:t>安排</a:t>
              </a:r>
            </a:p>
          </p:txBody>
        </p:sp>
      </p:grpSp>
      <p:grpSp>
        <p:nvGrpSpPr>
          <p:cNvPr id="67" name="组合 66">
            <a:extLst>
              <a:ext uri="{FF2B5EF4-FFF2-40B4-BE49-F238E27FC236}">
                <a16:creationId xmlns:a16="http://schemas.microsoft.com/office/drawing/2014/main" id="{D27BF085-F307-4865-85B3-3D2EE64CADD7}"/>
              </a:ext>
            </a:extLst>
          </p:cNvPr>
          <p:cNvGrpSpPr/>
          <p:nvPr/>
        </p:nvGrpSpPr>
        <p:grpSpPr>
          <a:xfrm>
            <a:off x="5008936" y="4765660"/>
            <a:ext cx="1452929" cy="575244"/>
            <a:chOff x="5255600" y="1546845"/>
            <a:chExt cx="1452929" cy="575244"/>
          </a:xfrm>
        </p:grpSpPr>
        <p:sp>
          <p:nvSpPr>
            <p:cNvPr id="68" name="箭头: 五边形 67">
              <a:extLst>
                <a:ext uri="{FF2B5EF4-FFF2-40B4-BE49-F238E27FC236}">
                  <a16:creationId xmlns:a16="http://schemas.microsoft.com/office/drawing/2014/main" id="{452A0520-D1B2-45DD-BE84-0897839FDEC0}"/>
                </a:ext>
              </a:extLst>
            </p:cNvPr>
            <p:cNvSpPr/>
            <p:nvPr/>
          </p:nvSpPr>
          <p:spPr>
            <a:xfrm flipH="1">
              <a:off x="5255600" y="1546845"/>
              <a:ext cx="1452929" cy="575244"/>
            </a:xfrm>
            <a:prstGeom prst="homePlate">
              <a:avLst>
                <a:gd name="adj" fmla="val 39101"/>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69" name="矩形 68">
              <a:extLst>
                <a:ext uri="{FF2B5EF4-FFF2-40B4-BE49-F238E27FC236}">
                  <a16:creationId xmlns:a16="http://schemas.microsoft.com/office/drawing/2014/main" id="{877FD29E-CA27-403A-A8E2-26A22C9AC0E9}"/>
                </a:ext>
              </a:extLst>
            </p:cNvPr>
            <p:cNvSpPr/>
            <p:nvPr/>
          </p:nvSpPr>
          <p:spPr>
            <a:xfrm>
              <a:off x="5611610" y="1572857"/>
              <a:ext cx="740908"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prstClr val="white"/>
                  </a:solidFill>
                  <a:effectLst/>
                  <a:uLnTx/>
                  <a:uFillTx/>
                  <a:latin typeface="微软雅黑"/>
                  <a:ea typeface="微软雅黑"/>
                  <a:cs typeface="+mn-cs"/>
                </a:rPr>
                <a:t>3</a:t>
              </a:r>
              <a:r>
                <a:rPr kumimoji="0" lang="zh-CN" altLang="en-US" sz="2800" b="1" i="0" u="none" strike="noStrike" kern="0" cap="none" spc="0" normalizeH="0" baseline="0" noProof="0" dirty="0">
                  <a:ln>
                    <a:noFill/>
                  </a:ln>
                  <a:solidFill>
                    <a:prstClr val="white"/>
                  </a:solidFill>
                  <a:effectLst/>
                  <a:uLnTx/>
                  <a:uFillTx/>
                  <a:latin typeface="微软雅黑"/>
                  <a:ea typeface="微软雅黑"/>
                  <a:cs typeface="+mn-cs"/>
                </a:rPr>
                <a:t>%</a:t>
              </a:r>
            </a:p>
          </p:txBody>
        </p:sp>
      </p:grpSp>
      <p:grpSp>
        <p:nvGrpSpPr>
          <p:cNvPr id="70" name="组合 69">
            <a:extLst>
              <a:ext uri="{FF2B5EF4-FFF2-40B4-BE49-F238E27FC236}">
                <a16:creationId xmlns:a16="http://schemas.microsoft.com/office/drawing/2014/main" id="{0CE81F73-B9F6-436B-A364-B3A4630110D2}"/>
              </a:ext>
            </a:extLst>
          </p:cNvPr>
          <p:cNvGrpSpPr/>
          <p:nvPr/>
        </p:nvGrpSpPr>
        <p:grpSpPr>
          <a:xfrm>
            <a:off x="7021939" y="5655370"/>
            <a:ext cx="3640016" cy="440008"/>
            <a:chOff x="6964789" y="5689747"/>
            <a:chExt cx="3640016" cy="440008"/>
          </a:xfrm>
        </p:grpSpPr>
        <p:sp>
          <p:nvSpPr>
            <p:cNvPr id="71" name="矩形 70">
              <a:extLst>
                <a:ext uri="{FF2B5EF4-FFF2-40B4-BE49-F238E27FC236}">
                  <a16:creationId xmlns:a16="http://schemas.microsoft.com/office/drawing/2014/main" id="{506B3604-27CF-43BE-94A5-8D9D81159B65}"/>
                </a:ext>
              </a:extLst>
            </p:cNvPr>
            <p:cNvSpPr/>
            <p:nvPr/>
          </p:nvSpPr>
          <p:spPr>
            <a:xfrm>
              <a:off x="6964789" y="5689747"/>
              <a:ext cx="3640016" cy="440008"/>
            </a:xfrm>
            <a:prstGeom prst="rect">
              <a:avLst/>
            </a:prstGeom>
            <a:solidFill>
              <a:sysClr val="window" lastClr="FFFFFF">
                <a:lumMod val="95000"/>
              </a:sysClr>
            </a:solid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72" name="矩形 71">
              <a:extLst>
                <a:ext uri="{FF2B5EF4-FFF2-40B4-BE49-F238E27FC236}">
                  <a16:creationId xmlns:a16="http://schemas.microsoft.com/office/drawing/2014/main" id="{6D7FD048-2A6A-43DC-A26D-351AAC981ECC}"/>
                </a:ext>
              </a:extLst>
            </p:cNvPr>
            <p:cNvSpPr/>
            <p:nvPr/>
          </p:nvSpPr>
          <p:spPr>
            <a:xfrm>
              <a:off x="7366184" y="5725085"/>
              <a:ext cx="2294218"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black"/>
                  </a:solidFill>
                  <a:effectLst/>
                  <a:uLnTx/>
                  <a:uFillTx/>
                  <a:latin typeface="微软雅黑 Light"/>
                  <a:ea typeface="微软雅黑 Light"/>
                  <a:cs typeface="+mn-cs"/>
                </a:rPr>
                <a:t>财政赤字</a:t>
              </a:r>
              <a:r>
                <a:rPr kumimoji="0" lang="en-US" altLang="zh-CN" sz="1800" b="1" i="0" u="none" strike="noStrike" kern="0" cap="none" spc="0" normalizeH="0" baseline="0" noProof="0" dirty="0">
                  <a:ln>
                    <a:noFill/>
                  </a:ln>
                  <a:solidFill>
                    <a:prstClr val="black"/>
                  </a:solidFill>
                  <a:effectLst/>
                  <a:uLnTx/>
                  <a:uFillTx/>
                  <a:latin typeface="微软雅黑"/>
                  <a:ea typeface="微软雅黑 Light"/>
                  <a:cs typeface="+mn-cs"/>
                </a:rPr>
                <a:t>2.38</a:t>
              </a:r>
              <a:r>
                <a:rPr kumimoji="0" lang="zh-CN" altLang="en-US" sz="1800" b="1" i="0" u="none" strike="noStrike" kern="0" cap="none" spc="0" normalizeH="0" baseline="0" noProof="0" dirty="0">
                  <a:ln>
                    <a:noFill/>
                  </a:ln>
                  <a:solidFill>
                    <a:prstClr val="black"/>
                  </a:solidFill>
                  <a:effectLst/>
                  <a:uLnTx/>
                  <a:uFillTx/>
                  <a:latin typeface="微软雅黑"/>
                  <a:ea typeface="微软雅黑 Light"/>
                  <a:cs typeface="+mn-cs"/>
                </a:rPr>
                <a:t>万亿</a:t>
              </a:r>
              <a:r>
                <a:rPr kumimoji="0" lang="zh-CN" altLang="en-US" sz="1800" b="0" i="0" u="none" strike="noStrike" kern="0" cap="none" spc="0" normalizeH="0" baseline="0" noProof="0" dirty="0">
                  <a:ln>
                    <a:noFill/>
                  </a:ln>
                  <a:solidFill>
                    <a:prstClr val="black"/>
                  </a:solidFill>
                  <a:effectLst/>
                  <a:uLnTx/>
                  <a:uFillTx/>
                  <a:latin typeface="微软雅黑 Light"/>
                  <a:ea typeface="微软雅黑 Light"/>
                  <a:cs typeface="+mn-cs"/>
                </a:rPr>
                <a:t>元</a:t>
              </a:r>
            </a:p>
          </p:txBody>
        </p:sp>
      </p:grpSp>
      <p:grpSp>
        <p:nvGrpSpPr>
          <p:cNvPr id="73" name="组合 72">
            <a:extLst>
              <a:ext uri="{FF2B5EF4-FFF2-40B4-BE49-F238E27FC236}">
                <a16:creationId xmlns:a16="http://schemas.microsoft.com/office/drawing/2014/main" id="{08D7415E-F074-4B49-900E-51649733A480}"/>
              </a:ext>
            </a:extLst>
          </p:cNvPr>
          <p:cNvGrpSpPr/>
          <p:nvPr/>
        </p:nvGrpSpPr>
        <p:grpSpPr>
          <a:xfrm>
            <a:off x="5806402" y="5587752"/>
            <a:ext cx="1452929" cy="575244"/>
            <a:chOff x="5749252" y="5622129"/>
            <a:chExt cx="1452929" cy="575244"/>
          </a:xfrm>
        </p:grpSpPr>
        <p:sp>
          <p:nvSpPr>
            <p:cNvPr id="74" name="箭头: 五边形 73">
              <a:extLst>
                <a:ext uri="{FF2B5EF4-FFF2-40B4-BE49-F238E27FC236}">
                  <a16:creationId xmlns:a16="http://schemas.microsoft.com/office/drawing/2014/main" id="{F3E8C09E-D0AF-406F-9361-CE32CD0B1E68}"/>
                </a:ext>
              </a:extLst>
            </p:cNvPr>
            <p:cNvSpPr/>
            <p:nvPr/>
          </p:nvSpPr>
          <p:spPr>
            <a:xfrm>
              <a:off x="5749252" y="5622129"/>
              <a:ext cx="1452929" cy="575244"/>
            </a:xfrm>
            <a:prstGeom prst="homePlate">
              <a:avLst>
                <a:gd name="adj" fmla="val 39101"/>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75" name="矩形 74">
              <a:extLst>
                <a:ext uri="{FF2B5EF4-FFF2-40B4-BE49-F238E27FC236}">
                  <a16:creationId xmlns:a16="http://schemas.microsoft.com/office/drawing/2014/main" id="{F93200C0-AA81-43FA-ADA3-18BE1F03B549}"/>
                </a:ext>
              </a:extLst>
            </p:cNvPr>
            <p:cNvSpPr/>
            <p:nvPr/>
          </p:nvSpPr>
          <p:spPr>
            <a:xfrm>
              <a:off x="5759329" y="5694308"/>
              <a:ext cx="1366093" cy="4308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dirty="0">
                  <a:ln>
                    <a:noFill/>
                  </a:ln>
                  <a:solidFill>
                    <a:prstClr val="white"/>
                  </a:solidFill>
                  <a:effectLst/>
                  <a:uLnTx/>
                  <a:uFillTx/>
                  <a:latin typeface="微软雅黑"/>
                  <a:ea typeface="微软雅黑"/>
                  <a:cs typeface="+mn-cs"/>
                </a:rPr>
                <a:t>2.38</a:t>
              </a:r>
              <a:r>
                <a:rPr kumimoji="0" lang="zh-CN" altLang="en-US" sz="2200" b="1" i="0" u="none" strike="noStrike" kern="0" cap="none" spc="0" normalizeH="0" baseline="0" noProof="0" dirty="0">
                  <a:ln>
                    <a:noFill/>
                  </a:ln>
                  <a:solidFill>
                    <a:prstClr val="white"/>
                  </a:solidFill>
                  <a:effectLst/>
                  <a:uLnTx/>
                  <a:uFillTx/>
                  <a:latin typeface="微软雅黑"/>
                  <a:ea typeface="微软雅黑"/>
                  <a:cs typeface="+mn-cs"/>
                </a:rPr>
                <a:t>万亿</a:t>
              </a:r>
            </a:p>
          </p:txBody>
        </p:sp>
      </p:grpSp>
    </p:spTree>
    <p:extLst>
      <p:ext uri="{BB962C8B-B14F-4D97-AF65-F5344CB8AC3E}">
        <p14:creationId xmlns:p14="http://schemas.microsoft.com/office/powerpoint/2010/main" val="121695822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500" fill="hold"/>
                                        <p:tgtEl>
                                          <p:spTgt spid="52"/>
                                        </p:tgtEl>
                                        <p:attrNameLst>
                                          <p:attrName>ppt_x</p:attrName>
                                        </p:attrNameLst>
                                      </p:cBhvr>
                                      <p:tavLst>
                                        <p:tav tm="0">
                                          <p:val>
                                            <p:strVal val="#ppt_x"/>
                                          </p:val>
                                        </p:tav>
                                        <p:tav tm="100000">
                                          <p:val>
                                            <p:strVal val="#ppt_x"/>
                                          </p:val>
                                        </p:tav>
                                      </p:tavLst>
                                    </p:anim>
                                    <p:anim calcmode="lin" valueType="num">
                                      <p:cBhvr additive="base">
                                        <p:cTn id="12" dur="500" fill="hold"/>
                                        <p:tgtEl>
                                          <p:spTgt spid="52"/>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500" fill="hold"/>
                                        <p:tgtEl>
                                          <p:spTgt spid="58"/>
                                        </p:tgtEl>
                                        <p:attrNameLst>
                                          <p:attrName>ppt_x</p:attrName>
                                        </p:attrNameLst>
                                      </p:cBhvr>
                                      <p:tavLst>
                                        <p:tav tm="0">
                                          <p:val>
                                            <p:strVal val="#ppt_x"/>
                                          </p:val>
                                        </p:tav>
                                        <p:tav tm="100000">
                                          <p:val>
                                            <p:strVal val="#ppt_x"/>
                                          </p:val>
                                        </p:tav>
                                      </p:tavLst>
                                    </p:anim>
                                    <p:anim calcmode="lin" valueType="num">
                                      <p:cBhvr additive="base">
                                        <p:cTn id="16" dur="500" fill="hold"/>
                                        <p:tgtEl>
                                          <p:spTgt spid="58"/>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61"/>
                                        </p:tgtEl>
                                        <p:attrNameLst>
                                          <p:attrName>style.visibility</p:attrName>
                                        </p:attrNameLst>
                                      </p:cBhvr>
                                      <p:to>
                                        <p:strVal val="visible"/>
                                      </p:to>
                                    </p:set>
                                    <p:anim calcmode="lin" valueType="num">
                                      <p:cBhvr additive="base">
                                        <p:cTn id="19" dur="500" fill="hold"/>
                                        <p:tgtEl>
                                          <p:spTgt spid="61"/>
                                        </p:tgtEl>
                                        <p:attrNameLst>
                                          <p:attrName>ppt_x</p:attrName>
                                        </p:attrNameLst>
                                      </p:cBhvr>
                                      <p:tavLst>
                                        <p:tav tm="0">
                                          <p:val>
                                            <p:strVal val="#ppt_x"/>
                                          </p:val>
                                        </p:tav>
                                        <p:tav tm="100000">
                                          <p:val>
                                            <p:strVal val="#ppt_x"/>
                                          </p:val>
                                        </p:tav>
                                      </p:tavLst>
                                    </p:anim>
                                    <p:anim calcmode="lin" valueType="num">
                                      <p:cBhvr additive="base">
                                        <p:cTn id="20" dur="500" fill="hold"/>
                                        <p:tgtEl>
                                          <p:spTgt spid="61"/>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1000"/>
                                  </p:stCondLst>
                                  <p:childTnLst>
                                    <p:set>
                                      <p:cBhvr>
                                        <p:cTn id="22" dur="1" fill="hold">
                                          <p:stCondLst>
                                            <p:cond delay="0"/>
                                          </p:stCondLst>
                                        </p:cTn>
                                        <p:tgtEl>
                                          <p:spTgt spid="67"/>
                                        </p:tgtEl>
                                        <p:attrNameLst>
                                          <p:attrName>style.visibility</p:attrName>
                                        </p:attrNameLst>
                                      </p:cBhvr>
                                      <p:to>
                                        <p:strVal val="visible"/>
                                      </p:to>
                                    </p:set>
                                    <p:anim calcmode="lin" valueType="num">
                                      <p:cBhvr additive="base">
                                        <p:cTn id="23" dur="500" fill="hold"/>
                                        <p:tgtEl>
                                          <p:spTgt spid="67"/>
                                        </p:tgtEl>
                                        <p:attrNameLst>
                                          <p:attrName>ppt_x</p:attrName>
                                        </p:attrNameLst>
                                      </p:cBhvr>
                                      <p:tavLst>
                                        <p:tav tm="0">
                                          <p:val>
                                            <p:strVal val="#ppt_x"/>
                                          </p:val>
                                        </p:tav>
                                        <p:tav tm="100000">
                                          <p:val>
                                            <p:strVal val="#ppt_x"/>
                                          </p:val>
                                        </p:tav>
                                      </p:tavLst>
                                    </p:anim>
                                    <p:anim calcmode="lin" valueType="num">
                                      <p:cBhvr additive="base">
                                        <p:cTn id="24" dur="500" fill="hold"/>
                                        <p:tgtEl>
                                          <p:spTgt spid="67"/>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1250"/>
                                  </p:stCondLst>
                                  <p:childTnLst>
                                    <p:set>
                                      <p:cBhvr>
                                        <p:cTn id="26" dur="1" fill="hold">
                                          <p:stCondLst>
                                            <p:cond delay="0"/>
                                          </p:stCondLst>
                                        </p:cTn>
                                        <p:tgtEl>
                                          <p:spTgt spid="73"/>
                                        </p:tgtEl>
                                        <p:attrNameLst>
                                          <p:attrName>style.visibility</p:attrName>
                                        </p:attrNameLst>
                                      </p:cBhvr>
                                      <p:to>
                                        <p:strVal val="visible"/>
                                      </p:to>
                                    </p:set>
                                    <p:anim calcmode="lin" valueType="num">
                                      <p:cBhvr additive="base">
                                        <p:cTn id="27" dur="500" fill="hold"/>
                                        <p:tgtEl>
                                          <p:spTgt spid="73"/>
                                        </p:tgtEl>
                                        <p:attrNameLst>
                                          <p:attrName>ppt_x</p:attrName>
                                        </p:attrNameLst>
                                      </p:cBhvr>
                                      <p:tavLst>
                                        <p:tav tm="0">
                                          <p:val>
                                            <p:strVal val="#ppt_x"/>
                                          </p:val>
                                        </p:tav>
                                        <p:tav tm="100000">
                                          <p:val>
                                            <p:strVal val="#ppt_x"/>
                                          </p:val>
                                        </p:tav>
                                      </p:tavLst>
                                    </p:anim>
                                    <p:anim calcmode="lin" valueType="num">
                                      <p:cBhvr additive="base">
                                        <p:cTn id="28" dur="500" fill="hold"/>
                                        <p:tgtEl>
                                          <p:spTgt spid="73"/>
                                        </p:tgtEl>
                                        <p:attrNameLst>
                                          <p:attrName>ppt_y</p:attrName>
                                        </p:attrNameLst>
                                      </p:cBhvr>
                                      <p:tavLst>
                                        <p:tav tm="0">
                                          <p:val>
                                            <p:strVal val="0-#ppt_h/2"/>
                                          </p:val>
                                        </p:tav>
                                        <p:tav tm="100000">
                                          <p:val>
                                            <p:strVal val="#ppt_y"/>
                                          </p:val>
                                        </p:tav>
                                      </p:tavLst>
                                    </p:anim>
                                  </p:childTnLst>
                                </p:cTn>
                              </p:par>
                            </p:childTnLst>
                          </p:cTn>
                        </p:par>
                        <p:par>
                          <p:cTn id="29" fill="hold">
                            <p:stCondLst>
                              <p:cond delay="1750"/>
                            </p:stCondLst>
                            <p:childTnLst>
                              <p:par>
                                <p:cTn id="30" presetID="17" presetClass="entr" presetSubtype="2" fill="hold" nodeType="after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p:cTn id="32" dur="500" fill="hold"/>
                                        <p:tgtEl>
                                          <p:spTgt spid="46"/>
                                        </p:tgtEl>
                                        <p:attrNameLst>
                                          <p:attrName>ppt_x</p:attrName>
                                        </p:attrNameLst>
                                      </p:cBhvr>
                                      <p:tavLst>
                                        <p:tav tm="0">
                                          <p:val>
                                            <p:strVal val="#ppt_x+#ppt_w/2"/>
                                          </p:val>
                                        </p:tav>
                                        <p:tav tm="100000">
                                          <p:val>
                                            <p:strVal val="#ppt_x"/>
                                          </p:val>
                                        </p:tav>
                                      </p:tavLst>
                                    </p:anim>
                                    <p:anim calcmode="lin" valueType="num">
                                      <p:cBhvr>
                                        <p:cTn id="33" dur="500" fill="hold"/>
                                        <p:tgtEl>
                                          <p:spTgt spid="46"/>
                                        </p:tgtEl>
                                        <p:attrNameLst>
                                          <p:attrName>ppt_y</p:attrName>
                                        </p:attrNameLst>
                                      </p:cBhvr>
                                      <p:tavLst>
                                        <p:tav tm="0">
                                          <p:val>
                                            <p:strVal val="#ppt_y"/>
                                          </p:val>
                                        </p:tav>
                                        <p:tav tm="100000">
                                          <p:val>
                                            <p:strVal val="#ppt_y"/>
                                          </p:val>
                                        </p:tav>
                                      </p:tavLst>
                                    </p:anim>
                                    <p:anim calcmode="lin" valueType="num">
                                      <p:cBhvr>
                                        <p:cTn id="34" dur="500" fill="hold"/>
                                        <p:tgtEl>
                                          <p:spTgt spid="46"/>
                                        </p:tgtEl>
                                        <p:attrNameLst>
                                          <p:attrName>ppt_w</p:attrName>
                                        </p:attrNameLst>
                                      </p:cBhvr>
                                      <p:tavLst>
                                        <p:tav tm="0">
                                          <p:val>
                                            <p:fltVal val="0"/>
                                          </p:val>
                                        </p:tav>
                                        <p:tav tm="100000">
                                          <p:val>
                                            <p:strVal val="#ppt_w"/>
                                          </p:val>
                                        </p:tav>
                                      </p:tavLst>
                                    </p:anim>
                                    <p:anim calcmode="lin" valueType="num">
                                      <p:cBhvr>
                                        <p:cTn id="35" dur="500" fill="hold"/>
                                        <p:tgtEl>
                                          <p:spTgt spid="46"/>
                                        </p:tgtEl>
                                        <p:attrNameLst>
                                          <p:attrName>ppt_h</p:attrName>
                                        </p:attrNameLst>
                                      </p:cBhvr>
                                      <p:tavLst>
                                        <p:tav tm="0">
                                          <p:val>
                                            <p:strVal val="#ppt_h"/>
                                          </p:val>
                                        </p:tav>
                                        <p:tav tm="100000">
                                          <p:val>
                                            <p:strVal val="#ppt_h"/>
                                          </p:val>
                                        </p:tav>
                                      </p:tavLst>
                                    </p:anim>
                                  </p:childTnLst>
                                </p:cTn>
                              </p:par>
                              <p:par>
                                <p:cTn id="36" presetID="17" presetClass="entr" presetSubtype="8" fill="hold" nodeType="withEffect">
                                  <p:stCondLst>
                                    <p:cond delay="25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ppt_x</p:attrName>
                                        </p:attrNameLst>
                                      </p:cBhvr>
                                      <p:tavLst>
                                        <p:tav tm="0">
                                          <p:val>
                                            <p:strVal val="#ppt_x-#ppt_w/2"/>
                                          </p:val>
                                        </p:tav>
                                        <p:tav tm="100000">
                                          <p:val>
                                            <p:strVal val="#ppt_x"/>
                                          </p:val>
                                        </p:tav>
                                      </p:tavLst>
                                    </p:anim>
                                    <p:anim calcmode="lin" valueType="num">
                                      <p:cBhvr>
                                        <p:cTn id="39" dur="500" fill="hold"/>
                                        <p:tgtEl>
                                          <p:spTgt spid="43"/>
                                        </p:tgtEl>
                                        <p:attrNameLst>
                                          <p:attrName>ppt_y</p:attrName>
                                        </p:attrNameLst>
                                      </p:cBhvr>
                                      <p:tavLst>
                                        <p:tav tm="0">
                                          <p:val>
                                            <p:strVal val="#ppt_y"/>
                                          </p:val>
                                        </p:tav>
                                        <p:tav tm="100000">
                                          <p:val>
                                            <p:strVal val="#ppt_y"/>
                                          </p:val>
                                        </p:tav>
                                      </p:tavLst>
                                    </p:anim>
                                    <p:anim calcmode="lin" valueType="num">
                                      <p:cBhvr>
                                        <p:cTn id="40" dur="500" fill="hold"/>
                                        <p:tgtEl>
                                          <p:spTgt spid="43"/>
                                        </p:tgtEl>
                                        <p:attrNameLst>
                                          <p:attrName>ppt_w</p:attrName>
                                        </p:attrNameLst>
                                      </p:cBhvr>
                                      <p:tavLst>
                                        <p:tav tm="0">
                                          <p:val>
                                            <p:fltVal val="0"/>
                                          </p:val>
                                        </p:tav>
                                        <p:tav tm="100000">
                                          <p:val>
                                            <p:strVal val="#ppt_w"/>
                                          </p:val>
                                        </p:tav>
                                      </p:tavLst>
                                    </p:anim>
                                    <p:anim calcmode="lin" valueType="num">
                                      <p:cBhvr>
                                        <p:cTn id="41" dur="500" fill="hold"/>
                                        <p:tgtEl>
                                          <p:spTgt spid="43"/>
                                        </p:tgtEl>
                                        <p:attrNameLst>
                                          <p:attrName>ppt_h</p:attrName>
                                        </p:attrNameLst>
                                      </p:cBhvr>
                                      <p:tavLst>
                                        <p:tav tm="0">
                                          <p:val>
                                            <p:strVal val="#ppt_h"/>
                                          </p:val>
                                        </p:tav>
                                        <p:tav tm="100000">
                                          <p:val>
                                            <p:strVal val="#ppt_h"/>
                                          </p:val>
                                        </p:tav>
                                      </p:tavLst>
                                    </p:anim>
                                  </p:childTnLst>
                                </p:cTn>
                              </p:par>
                              <p:par>
                                <p:cTn id="42" presetID="17" presetClass="entr" presetSubtype="2" fill="hold" nodeType="withEffect">
                                  <p:stCondLst>
                                    <p:cond delay="500"/>
                                  </p:stCondLst>
                                  <p:childTnLst>
                                    <p:set>
                                      <p:cBhvr>
                                        <p:cTn id="43" dur="1" fill="hold">
                                          <p:stCondLst>
                                            <p:cond delay="0"/>
                                          </p:stCondLst>
                                        </p:cTn>
                                        <p:tgtEl>
                                          <p:spTgt spid="55"/>
                                        </p:tgtEl>
                                        <p:attrNameLst>
                                          <p:attrName>style.visibility</p:attrName>
                                        </p:attrNameLst>
                                      </p:cBhvr>
                                      <p:to>
                                        <p:strVal val="visible"/>
                                      </p:to>
                                    </p:set>
                                    <p:anim calcmode="lin" valueType="num">
                                      <p:cBhvr>
                                        <p:cTn id="44" dur="500" fill="hold"/>
                                        <p:tgtEl>
                                          <p:spTgt spid="55"/>
                                        </p:tgtEl>
                                        <p:attrNameLst>
                                          <p:attrName>ppt_x</p:attrName>
                                        </p:attrNameLst>
                                      </p:cBhvr>
                                      <p:tavLst>
                                        <p:tav tm="0">
                                          <p:val>
                                            <p:strVal val="#ppt_x+#ppt_w/2"/>
                                          </p:val>
                                        </p:tav>
                                        <p:tav tm="100000">
                                          <p:val>
                                            <p:strVal val="#ppt_x"/>
                                          </p:val>
                                        </p:tav>
                                      </p:tavLst>
                                    </p:anim>
                                    <p:anim calcmode="lin" valueType="num">
                                      <p:cBhvr>
                                        <p:cTn id="45" dur="500" fill="hold"/>
                                        <p:tgtEl>
                                          <p:spTgt spid="55"/>
                                        </p:tgtEl>
                                        <p:attrNameLst>
                                          <p:attrName>ppt_y</p:attrName>
                                        </p:attrNameLst>
                                      </p:cBhvr>
                                      <p:tavLst>
                                        <p:tav tm="0">
                                          <p:val>
                                            <p:strVal val="#ppt_y"/>
                                          </p:val>
                                        </p:tav>
                                        <p:tav tm="100000">
                                          <p:val>
                                            <p:strVal val="#ppt_y"/>
                                          </p:val>
                                        </p:tav>
                                      </p:tavLst>
                                    </p:anim>
                                    <p:anim calcmode="lin" valueType="num">
                                      <p:cBhvr>
                                        <p:cTn id="46" dur="500" fill="hold"/>
                                        <p:tgtEl>
                                          <p:spTgt spid="55"/>
                                        </p:tgtEl>
                                        <p:attrNameLst>
                                          <p:attrName>ppt_w</p:attrName>
                                        </p:attrNameLst>
                                      </p:cBhvr>
                                      <p:tavLst>
                                        <p:tav tm="0">
                                          <p:val>
                                            <p:fltVal val="0"/>
                                          </p:val>
                                        </p:tav>
                                        <p:tav tm="100000">
                                          <p:val>
                                            <p:strVal val="#ppt_w"/>
                                          </p:val>
                                        </p:tav>
                                      </p:tavLst>
                                    </p:anim>
                                    <p:anim calcmode="lin" valueType="num">
                                      <p:cBhvr>
                                        <p:cTn id="47" dur="500" fill="hold"/>
                                        <p:tgtEl>
                                          <p:spTgt spid="55"/>
                                        </p:tgtEl>
                                        <p:attrNameLst>
                                          <p:attrName>ppt_h</p:attrName>
                                        </p:attrNameLst>
                                      </p:cBhvr>
                                      <p:tavLst>
                                        <p:tav tm="0">
                                          <p:val>
                                            <p:strVal val="#ppt_h"/>
                                          </p:val>
                                        </p:tav>
                                        <p:tav tm="100000">
                                          <p:val>
                                            <p:strVal val="#ppt_h"/>
                                          </p:val>
                                        </p:tav>
                                      </p:tavLst>
                                    </p:anim>
                                  </p:childTnLst>
                                </p:cTn>
                              </p:par>
                              <p:par>
                                <p:cTn id="48" presetID="17" presetClass="entr" presetSubtype="8" fill="hold" nodeType="withEffect">
                                  <p:stCondLst>
                                    <p:cond delay="750"/>
                                  </p:stCondLst>
                                  <p:childTnLst>
                                    <p:set>
                                      <p:cBhvr>
                                        <p:cTn id="49" dur="1" fill="hold">
                                          <p:stCondLst>
                                            <p:cond delay="0"/>
                                          </p:stCondLst>
                                        </p:cTn>
                                        <p:tgtEl>
                                          <p:spTgt spid="40"/>
                                        </p:tgtEl>
                                        <p:attrNameLst>
                                          <p:attrName>style.visibility</p:attrName>
                                        </p:attrNameLst>
                                      </p:cBhvr>
                                      <p:to>
                                        <p:strVal val="visible"/>
                                      </p:to>
                                    </p:set>
                                    <p:anim calcmode="lin" valueType="num">
                                      <p:cBhvr>
                                        <p:cTn id="50" dur="500" fill="hold"/>
                                        <p:tgtEl>
                                          <p:spTgt spid="40"/>
                                        </p:tgtEl>
                                        <p:attrNameLst>
                                          <p:attrName>ppt_x</p:attrName>
                                        </p:attrNameLst>
                                      </p:cBhvr>
                                      <p:tavLst>
                                        <p:tav tm="0">
                                          <p:val>
                                            <p:strVal val="#ppt_x-#ppt_w/2"/>
                                          </p:val>
                                        </p:tav>
                                        <p:tav tm="100000">
                                          <p:val>
                                            <p:strVal val="#ppt_x"/>
                                          </p:val>
                                        </p:tav>
                                      </p:tavLst>
                                    </p:anim>
                                    <p:anim calcmode="lin" valueType="num">
                                      <p:cBhvr>
                                        <p:cTn id="51" dur="500" fill="hold"/>
                                        <p:tgtEl>
                                          <p:spTgt spid="40"/>
                                        </p:tgtEl>
                                        <p:attrNameLst>
                                          <p:attrName>ppt_y</p:attrName>
                                        </p:attrNameLst>
                                      </p:cBhvr>
                                      <p:tavLst>
                                        <p:tav tm="0">
                                          <p:val>
                                            <p:strVal val="#ppt_y"/>
                                          </p:val>
                                        </p:tav>
                                        <p:tav tm="100000">
                                          <p:val>
                                            <p:strVal val="#ppt_y"/>
                                          </p:val>
                                        </p:tav>
                                      </p:tavLst>
                                    </p:anim>
                                    <p:anim calcmode="lin" valueType="num">
                                      <p:cBhvr>
                                        <p:cTn id="52" dur="500" fill="hold"/>
                                        <p:tgtEl>
                                          <p:spTgt spid="40"/>
                                        </p:tgtEl>
                                        <p:attrNameLst>
                                          <p:attrName>ppt_w</p:attrName>
                                        </p:attrNameLst>
                                      </p:cBhvr>
                                      <p:tavLst>
                                        <p:tav tm="0">
                                          <p:val>
                                            <p:fltVal val="0"/>
                                          </p:val>
                                        </p:tav>
                                        <p:tav tm="100000">
                                          <p:val>
                                            <p:strVal val="#ppt_w"/>
                                          </p:val>
                                        </p:tav>
                                      </p:tavLst>
                                    </p:anim>
                                    <p:anim calcmode="lin" valueType="num">
                                      <p:cBhvr>
                                        <p:cTn id="53" dur="500" fill="hold"/>
                                        <p:tgtEl>
                                          <p:spTgt spid="40"/>
                                        </p:tgtEl>
                                        <p:attrNameLst>
                                          <p:attrName>ppt_h</p:attrName>
                                        </p:attrNameLst>
                                      </p:cBhvr>
                                      <p:tavLst>
                                        <p:tav tm="0">
                                          <p:val>
                                            <p:strVal val="#ppt_h"/>
                                          </p:val>
                                        </p:tav>
                                        <p:tav tm="100000">
                                          <p:val>
                                            <p:strVal val="#ppt_h"/>
                                          </p:val>
                                        </p:tav>
                                      </p:tavLst>
                                    </p:anim>
                                  </p:childTnLst>
                                </p:cTn>
                              </p:par>
                              <p:par>
                                <p:cTn id="54" presetID="17" presetClass="entr" presetSubtype="2" fill="hold" nodeType="withEffect">
                                  <p:stCondLst>
                                    <p:cond delay="1000"/>
                                  </p:stCondLst>
                                  <p:childTnLst>
                                    <p:set>
                                      <p:cBhvr>
                                        <p:cTn id="55" dur="1" fill="hold">
                                          <p:stCondLst>
                                            <p:cond delay="0"/>
                                          </p:stCondLst>
                                        </p:cTn>
                                        <p:tgtEl>
                                          <p:spTgt spid="64"/>
                                        </p:tgtEl>
                                        <p:attrNameLst>
                                          <p:attrName>style.visibility</p:attrName>
                                        </p:attrNameLst>
                                      </p:cBhvr>
                                      <p:to>
                                        <p:strVal val="visible"/>
                                      </p:to>
                                    </p:set>
                                    <p:anim calcmode="lin" valueType="num">
                                      <p:cBhvr>
                                        <p:cTn id="56" dur="500" fill="hold"/>
                                        <p:tgtEl>
                                          <p:spTgt spid="64"/>
                                        </p:tgtEl>
                                        <p:attrNameLst>
                                          <p:attrName>ppt_x</p:attrName>
                                        </p:attrNameLst>
                                      </p:cBhvr>
                                      <p:tavLst>
                                        <p:tav tm="0">
                                          <p:val>
                                            <p:strVal val="#ppt_x+#ppt_w/2"/>
                                          </p:val>
                                        </p:tav>
                                        <p:tav tm="100000">
                                          <p:val>
                                            <p:strVal val="#ppt_x"/>
                                          </p:val>
                                        </p:tav>
                                      </p:tavLst>
                                    </p:anim>
                                    <p:anim calcmode="lin" valueType="num">
                                      <p:cBhvr>
                                        <p:cTn id="57" dur="500" fill="hold"/>
                                        <p:tgtEl>
                                          <p:spTgt spid="64"/>
                                        </p:tgtEl>
                                        <p:attrNameLst>
                                          <p:attrName>ppt_y</p:attrName>
                                        </p:attrNameLst>
                                      </p:cBhvr>
                                      <p:tavLst>
                                        <p:tav tm="0">
                                          <p:val>
                                            <p:strVal val="#ppt_y"/>
                                          </p:val>
                                        </p:tav>
                                        <p:tav tm="100000">
                                          <p:val>
                                            <p:strVal val="#ppt_y"/>
                                          </p:val>
                                        </p:tav>
                                      </p:tavLst>
                                    </p:anim>
                                    <p:anim calcmode="lin" valueType="num">
                                      <p:cBhvr>
                                        <p:cTn id="58" dur="500" fill="hold"/>
                                        <p:tgtEl>
                                          <p:spTgt spid="64"/>
                                        </p:tgtEl>
                                        <p:attrNameLst>
                                          <p:attrName>ppt_w</p:attrName>
                                        </p:attrNameLst>
                                      </p:cBhvr>
                                      <p:tavLst>
                                        <p:tav tm="0">
                                          <p:val>
                                            <p:fltVal val="0"/>
                                          </p:val>
                                        </p:tav>
                                        <p:tav tm="100000">
                                          <p:val>
                                            <p:strVal val="#ppt_w"/>
                                          </p:val>
                                        </p:tav>
                                      </p:tavLst>
                                    </p:anim>
                                    <p:anim calcmode="lin" valueType="num">
                                      <p:cBhvr>
                                        <p:cTn id="59" dur="500" fill="hold"/>
                                        <p:tgtEl>
                                          <p:spTgt spid="64"/>
                                        </p:tgtEl>
                                        <p:attrNameLst>
                                          <p:attrName>ppt_h</p:attrName>
                                        </p:attrNameLst>
                                      </p:cBhvr>
                                      <p:tavLst>
                                        <p:tav tm="0">
                                          <p:val>
                                            <p:strVal val="#ppt_h"/>
                                          </p:val>
                                        </p:tav>
                                        <p:tav tm="100000">
                                          <p:val>
                                            <p:strVal val="#ppt_h"/>
                                          </p:val>
                                        </p:tav>
                                      </p:tavLst>
                                    </p:anim>
                                  </p:childTnLst>
                                </p:cTn>
                              </p:par>
                              <p:par>
                                <p:cTn id="60" presetID="17" presetClass="entr" presetSubtype="8" fill="hold" nodeType="withEffect">
                                  <p:stCondLst>
                                    <p:cond delay="1250"/>
                                  </p:stCondLst>
                                  <p:childTnLst>
                                    <p:set>
                                      <p:cBhvr>
                                        <p:cTn id="61" dur="1" fill="hold">
                                          <p:stCondLst>
                                            <p:cond delay="0"/>
                                          </p:stCondLst>
                                        </p:cTn>
                                        <p:tgtEl>
                                          <p:spTgt spid="70"/>
                                        </p:tgtEl>
                                        <p:attrNameLst>
                                          <p:attrName>style.visibility</p:attrName>
                                        </p:attrNameLst>
                                      </p:cBhvr>
                                      <p:to>
                                        <p:strVal val="visible"/>
                                      </p:to>
                                    </p:set>
                                    <p:anim calcmode="lin" valueType="num">
                                      <p:cBhvr>
                                        <p:cTn id="62" dur="500" fill="hold"/>
                                        <p:tgtEl>
                                          <p:spTgt spid="70"/>
                                        </p:tgtEl>
                                        <p:attrNameLst>
                                          <p:attrName>ppt_x</p:attrName>
                                        </p:attrNameLst>
                                      </p:cBhvr>
                                      <p:tavLst>
                                        <p:tav tm="0">
                                          <p:val>
                                            <p:strVal val="#ppt_x-#ppt_w/2"/>
                                          </p:val>
                                        </p:tav>
                                        <p:tav tm="100000">
                                          <p:val>
                                            <p:strVal val="#ppt_x"/>
                                          </p:val>
                                        </p:tav>
                                      </p:tavLst>
                                    </p:anim>
                                    <p:anim calcmode="lin" valueType="num">
                                      <p:cBhvr>
                                        <p:cTn id="63" dur="500" fill="hold"/>
                                        <p:tgtEl>
                                          <p:spTgt spid="70"/>
                                        </p:tgtEl>
                                        <p:attrNameLst>
                                          <p:attrName>ppt_y</p:attrName>
                                        </p:attrNameLst>
                                      </p:cBhvr>
                                      <p:tavLst>
                                        <p:tav tm="0">
                                          <p:val>
                                            <p:strVal val="#ppt_y"/>
                                          </p:val>
                                        </p:tav>
                                        <p:tav tm="100000">
                                          <p:val>
                                            <p:strVal val="#ppt_y"/>
                                          </p:val>
                                        </p:tav>
                                      </p:tavLst>
                                    </p:anim>
                                    <p:anim calcmode="lin" valueType="num">
                                      <p:cBhvr>
                                        <p:cTn id="64" dur="500" fill="hold"/>
                                        <p:tgtEl>
                                          <p:spTgt spid="70"/>
                                        </p:tgtEl>
                                        <p:attrNameLst>
                                          <p:attrName>ppt_w</p:attrName>
                                        </p:attrNameLst>
                                      </p:cBhvr>
                                      <p:tavLst>
                                        <p:tav tm="0">
                                          <p:val>
                                            <p:fltVal val="0"/>
                                          </p:val>
                                        </p:tav>
                                        <p:tav tm="100000">
                                          <p:val>
                                            <p:strVal val="#ppt_w"/>
                                          </p:val>
                                        </p:tav>
                                      </p:tavLst>
                                    </p:anim>
                                    <p:anim calcmode="lin" valueType="num">
                                      <p:cBhvr>
                                        <p:cTn id="65" dur="500" fill="hold"/>
                                        <p:tgtEl>
                                          <p:spTgt spid="70"/>
                                        </p:tgtEl>
                                        <p:attrNameLst>
                                          <p:attrName>ppt_h</p:attrName>
                                        </p:attrNameLst>
                                      </p:cBhvr>
                                      <p:tavLst>
                                        <p:tav tm="0">
                                          <p:val>
                                            <p:strVal val="#ppt_h"/>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2" presetClass="exit" presetSubtype="4" fill="hold" nodeType="clickEffect">
                                  <p:stCondLst>
                                    <p:cond delay="0"/>
                                  </p:stCondLst>
                                  <p:childTnLst>
                                    <p:anim calcmode="lin" valueType="num">
                                      <p:cBhvr additive="base">
                                        <p:cTn id="69" dur="500"/>
                                        <p:tgtEl>
                                          <p:spTgt spid="73"/>
                                        </p:tgtEl>
                                        <p:attrNameLst>
                                          <p:attrName>ppt_x</p:attrName>
                                        </p:attrNameLst>
                                      </p:cBhvr>
                                      <p:tavLst>
                                        <p:tav tm="0">
                                          <p:val>
                                            <p:strVal val="ppt_x"/>
                                          </p:val>
                                        </p:tav>
                                        <p:tav tm="100000">
                                          <p:val>
                                            <p:strVal val="ppt_x"/>
                                          </p:val>
                                        </p:tav>
                                      </p:tavLst>
                                    </p:anim>
                                    <p:anim calcmode="lin" valueType="num">
                                      <p:cBhvr additive="base">
                                        <p:cTn id="70" dur="500"/>
                                        <p:tgtEl>
                                          <p:spTgt spid="73"/>
                                        </p:tgtEl>
                                        <p:attrNameLst>
                                          <p:attrName>ppt_y</p:attrName>
                                        </p:attrNameLst>
                                      </p:cBhvr>
                                      <p:tavLst>
                                        <p:tav tm="0">
                                          <p:val>
                                            <p:strVal val="ppt_y"/>
                                          </p:val>
                                        </p:tav>
                                        <p:tav tm="100000">
                                          <p:val>
                                            <p:strVal val="1+ppt_h/2"/>
                                          </p:val>
                                        </p:tav>
                                      </p:tavLst>
                                    </p:anim>
                                    <p:set>
                                      <p:cBhvr>
                                        <p:cTn id="71" dur="1" fill="hold">
                                          <p:stCondLst>
                                            <p:cond delay="499"/>
                                          </p:stCondLst>
                                        </p:cTn>
                                        <p:tgtEl>
                                          <p:spTgt spid="73"/>
                                        </p:tgtEl>
                                        <p:attrNameLst>
                                          <p:attrName>style.visibility</p:attrName>
                                        </p:attrNameLst>
                                      </p:cBhvr>
                                      <p:to>
                                        <p:strVal val="hidden"/>
                                      </p:to>
                                    </p:set>
                                  </p:childTnLst>
                                </p:cTn>
                              </p:par>
                              <p:par>
                                <p:cTn id="72" presetID="2" presetClass="exit" presetSubtype="4" fill="hold" nodeType="withEffect">
                                  <p:stCondLst>
                                    <p:cond delay="0"/>
                                  </p:stCondLst>
                                  <p:childTnLst>
                                    <p:anim calcmode="lin" valueType="num">
                                      <p:cBhvr additive="base">
                                        <p:cTn id="73" dur="500"/>
                                        <p:tgtEl>
                                          <p:spTgt spid="67"/>
                                        </p:tgtEl>
                                        <p:attrNameLst>
                                          <p:attrName>ppt_x</p:attrName>
                                        </p:attrNameLst>
                                      </p:cBhvr>
                                      <p:tavLst>
                                        <p:tav tm="0">
                                          <p:val>
                                            <p:strVal val="ppt_x"/>
                                          </p:val>
                                        </p:tav>
                                        <p:tav tm="100000">
                                          <p:val>
                                            <p:strVal val="ppt_x"/>
                                          </p:val>
                                        </p:tav>
                                      </p:tavLst>
                                    </p:anim>
                                    <p:anim calcmode="lin" valueType="num">
                                      <p:cBhvr additive="base">
                                        <p:cTn id="74" dur="500"/>
                                        <p:tgtEl>
                                          <p:spTgt spid="67"/>
                                        </p:tgtEl>
                                        <p:attrNameLst>
                                          <p:attrName>ppt_y</p:attrName>
                                        </p:attrNameLst>
                                      </p:cBhvr>
                                      <p:tavLst>
                                        <p:tav tm="0">
                                          <p:val>
                                            <p:strVal val="ppt_y"/>
                                          </p:val>
                                        </p:tav>
                                        <p:tav tm="100000">
                                          <p:val>
                                            <p:strVal val="1+ppt_h/2"/>
                                          </p:val>
                                        </p:tav>
                                      </p:tavLst>
                                    </p:anim>
                                    <p:set>
                                      <p:cBhvr>
                                        <p:cTn id="75" dur="1" fill="hold">
                                          <p:stCondLst>
                                            <p:cond delay="499"/>
                                          </p:stCondLst>
                                        </p:cTn>
                                        <p:tgtEl>
                                          <p:spTgt spid="67"/>
                                        </p:tgtEl>
                                        <p:attrNameLst>
                                          <p:attrName>style.visibility</p:attrName>
                                        </p:attrNameLst>
                                      </p:cBhvr>
                                      <p:to>
                                        <p:strVal val="hidden"/>
                                      </p:to>
                                    </p:set>
                                  </p:childTnLst>
                                </p:cTn>
                              </p:par>
                              <p:par>
                                <p:cTn id="76" presetID="2" presetClass="exit" presetSubtype="4" fill="hold" nodeType="withEffect">
                                  <p:stCondLst>
                                    <p:cond delay="0"/>
                                  </p:stCondLst>
                                  <p:childTnLst>
                                    <p:anim calcmode="lin" valueType="num">
                                      <p:cBhvr additive="base">
                                        <p:cTn id="77" dur="500"/>
                                        <p:tgtEl>
                                          <p:spTgt spid="61"/>
                                        </p:tgtEl>
                                        <p:attrNameLst>
                                          <p:attrName>ppt_x</p:attrName>
                                        </p:attrNameLst>
                                      </p:cBhvr>
                                      <p:tavLst>
                                        <p:tav tm="0">
                                          <p:val>
                                            <p:strVal val="ppt_x"/>
                                          </p:val>
                                        </p:tav>
                                        <p:tav tm="100000">
                                          <p:val>
                                            <p:strVal val="ppt_x"/>
                                          </p:val>
                                        </p:tav>
                                      </p:tavLst>
                                    </p:anim>
                                    <p:anim calcmode="lin" valueType="num">
                                      <p:cBhvr additive="base">
                                        <p:cTn id="78" dur="500"/>
                                        <p:tgtEl>
                                          <p:spTgt spid="61"/>
                                        </p:tgtEl>
                                        <p:attrNameLst>
                                          <p:attrName>ppt_y</p:attrName>
                                        </p:attrNameLst>
                                      </p:cBhvr>
                                      <p:tavLst>
                                        <p:tav tm="0">
                                          <p:val>
                                            <p:strVal val="ppt_y"/>
                                          </p:val>
                                        </p:tav>
                                        <p:tav tm="100000">
                                          <p:val>
                                            <p:strVal val="1+ppt_h/2"/>
                                          </p:val>
                                        </p:tav>
                                      </p:tavLst>
                                    </p:anim>
                                    <p:set>
                                      <p:cBhvr>
                                        <p:cTn id="79" dur="1" fill="hold">
                                          <p:stCondLst>
                                            <p:cond delay="499"/>
                                          </p:stCondLst>
                                        </p:cTn>
                                        <p:tgtEl>
                                          <p:spTgt spid="61"/>
                                        </p:tgtEl>
                                        <p:attrNameLst>
                                          <p:attrName>style.visibility</p:attrName>
                                        </p:attrNameLst>
                                      </p:cBhvr>
                                      <p:to>
                                        <p:strVal val="hidden"/>
                                      </p:to>
                                    </p:set>
                                  </p:childTnLst>
                                </p:cTn>
                              </p:par>
                              <p:par>
                                <p:cTn id="80" presetID="2" presetClass="exit" presetSubtype="4" fill="hold" nodeType="withEffect">
                                  <p:stCondLst>
                                    <p:cond delay="0"/>
                                  </p:stCondLst>
                                  <p:childTnLst>
                                    <p:anim calcmode="lin" valueType="num">
                                      <p:cBhvr additive="base">
                                        <p:cTn id="81" dur="500"/>
                                        <p:tgtEl>
                                          <p:spTgt spid="58"/>
                                        </p:tgtEl>
                                        <p:attrNameLst>
                                          <p:attrName>ppt_x</p:attrName>
                                        </p:attrNameLst>
                                      </p:cBhvr>
                                      <p:tavLst>
                                        <p:tav tm="0">
                                          <p:val>
                                            <p:strVal val="ppt_x"/>
                                          </p:val>
                                        </p:tav>
                                        <p:tav tm="100000">
                                          <p:val>
                                            <p:strVal val="ppt_x"/>
                                          </p:val>
                                        </p:tav>
                                      </p:tavLst>
                                    </p:anim>
                                    <p:anim calcmode="lin" valueType="num">
                                      <p:cBhvr additive="base">
                                        <p:cTn id="82" dur="500"/>
                                        <p:tgtEl>
                                          <p:spTgt spid="58"/>
                                        </p:tgtEl>
                                        <p:attrNameLst>
                                          <p:attrName>ppt_y</p:attrName>
                                        </p:attrNameLst>
                                      </p:cBhvr>
                                      <p:tavLst>
                                        <p:tav tm="0">
                                          <p:val>
                                            <p:strVal val="ppt_y"/>
                                          </p:val>
                                        </p:tav>
                                        <p:tav tm="100000">
                                          <p:val>
                                            <p:strVal val="1+ppt_h/2"/>
                                          </p:val>
                                        </p:tav>
                                      </p:tavLst>
                                    </p:anim>
                                    <p:set>
                                      <p:cBhvr>
                                        <p:cTn id="83" dur="1" fill="hold">
                                          <p:stCondLst>
                                            <p:cond delay="499"/>
                                          </p:stCondLst>
                                        </p:cTn>
                                        <p:tgtEl>
                                          <p:spTgt spid="58"/>
                                        </p:tgtEl>
                                        <p:attrNameLst>
                                          <p:attrName>style.visibility</p:attrName>
                                        </p:attrNameLst>
                                      </p:cBhvr>
                                      <p:to>
                                        <p:strVal val="hidden"/>
                                      </p:to>
                                    </p:set>
                                  </p:childTnLst>
                                </p:cTn>
                              </p:par>
                              <p:par>
                                <p:cTn id="84" presetID="2" presetClass="exit" presetSubtype="4" fill="hold" nodeType="withEffect">
                                  <p:stCondLst>
                                    <p:cond delay="0"/>
                                  </p:stCondLst>
                                  <p:childTnLst>
                                    <p:anim calcmode="lin" valueType="num">
                                      <p:cBhvr additive="base">
                                        <p:cTn id="85" dur="500"/>
                                        <p:tgtEl>
                                          <p:spTgt spid="52"/>
                                        </p:tgtEl>
                                        <p:attrNameLst>
                                          <p:attrName>ppt_x</p:attrName>
                                        </p:attrNameLst>
                                      </p:cBhvr>
                                      <p:tavLst>
                                        <p:tav tm="0">
                                          <p:val>
                                            <p:strVal val="ppt_x"/>
                                          </p:val>
                                        </p:tav>
                                        <p:tav tm="100000">
                                          <p:val>
                                            <p:strVal val="ppt_x"/>
                                          </p:val>
                                        </p:tav>
                                      </p:tavLst>
                                    </p:anim>
                                    <p:anim calcmode="lin" valueType="num">
                                      <p:cBhvr additive="base">
                                        <p:cTn id="86" dur="500"/>
                                        <p:tgtEl>
                                          <p:spTgt spid="52"/>
                                        </p:tgtEl>
                                        <p:attrNameLst>
                                          <p:attrName>ppt_y</p:attrName>
                                        </p:attrNameLst>
                                      </p:cBhvr>
                                      <p:tavLst>
                                        <p:tav tm="0">
                                          <p:val>
                                            <p:strVal val="ppt_y"/>
                                          </p:val>
                                        </p:tav>
                                        <p:tav tm="100000">
                                          <p:val>
                                            <p:strVal val="1+ppt_h/2"/>
                                          </p:val>
                                        </p:tav>
                                      </p:tavLst>
                                    </p:anim>
                                    <p:set>
                                      <p:cBhvr>
                                        <p:cTn id="87" dur="1" fill="hold">
                                          <p:stCondLst>
                                            <p:cond delay="499"/>
                                          </p:stCondLst>
                                        </p:cTn>
                                        <p:tgtEl>
                                          <p:spTgt spid="52"/>
                                        </p:tgtEl>
                                        <p:attrNameLst>
                                          <p:attrName>style.visibility</p:attrName>
                                        </p:attrNameLst>
                                      </p:cBhvr>
                                      <p:to>
                                        <p:strVal val="hidden"/>
                                      </p:to>
                                    </p:set>
                                  </p:childTnLst>
                                </p:cTn>
                              </p:par>
                              <p:par>
                                <p:cTn id="88" presetID="2" presetClass="exit" presetSubtype="4" fill="hold" nodeType="withEffect">
                                  <p:stCondLst>
                                    <p:cond delay="0"/>
                                  </p:stCondLst>
                                  <p:childTnLst>
                                    <p:anim calcmode="lin" valueType="num">
                                      <p:cBhvr additive="base">
                                        <p:cTn id="89" dur="500"/>
                                        <p:tgtEl>
                                          <p:spTgt spid="49"/>
                                        </p:tgtEl>
                                        <p:attrNameLst>
                                          <p:attrName>ppt_x</p:attrName>
                                        </p:attrNameLst>
                                      </p:cBhvr>
                                      <p:tavLst>
                                        <p:tav tm="0">
                                          <p:val>
                                            <p:strVal val="ppt_x"/>
                                          </p:val>
                                        </p:tav>
                                        <p:tav tm="100000">
                                          <p:val>
                                            <p:strVal val="ppt_x"/>
                                          </p:val>
                                        </p:tav>
                                      </p:tavLst>
                                    </p:anim>
                                    <p:anim calcmode="lin" valueType="num">
                                      <p:cBhvr additive="base">
                                        <p:cTn id="90" dur="500"/>
                                        <p:tgtEl>
                                          <p:spTgt spid="49"/>
                                        </p:tgtEl>
                                        <p:attrNameLst>
                                          <p:attrName>ppt_y</p:attrName>
                                        </p:attrNameLst>
                                      </p:cBhvr>
                                      <p:tavLst>
                                        <p:tav tm="0">
                                          <p:val>
                                            <p:strVal val="ppt_y"/>
                                          </p:val>
                                        </p:tav>
                                        <p:tav tm="100000">
                                          <p:val>
                                            <p:strVal val="1+ppt_h/2"/>
                                          </p:val>
                                        </p:tav>
                                      </p:tavLst>
                                    </p:anim>
                                    <p:set>
                                      <p:cBhvr>
                                        <p:cTn id="91" dur="1" fill="hold">
                                          <p:stCondLst>
                                            <p:cond delay="499"/>
                                          </p:stCondLst>
                                        </p:cTn>
                                        <p:tgtEl>
                                          <p:spTgt spid="49"/>
                                        </p:tgtEl>
                                        <p:attrNameLst>
                                          <p:attrName>style.visibility</p:attrName>
                                        </p:attrNameLst>
                                      </p:cBhvr>
                                      <p:to>
                                        <p:strVal val="hidden"/>
                                      </p:to>
                                    </p:set>
                                  </p:childTnLst>
                                </p:cTn>
                              </p:par>
                            </p:childTnLst>
                          </p:cTn>
                        </p:par>
                        <p:par>
                          <p:cTn id="92" fill="hold">
                            <p:stCondLst>
                              <p:cond delay="500"/>
                            </p:stCondLst>
                            <p:childTnLst>
                              <p:par>
                                <p:cTn id="93" presetID="2" presetClass="exit" presetSubtype="8" fill="hold" nodeType="afterEffect">
                                  <p:stCondLst>
                                    <p:cond delay="0"/>
                                  </p:stCondLst>
                                  <p:childTnLst>
                                    <p:anim calcmode="lin" valueType="num">
                                      <p:cBhvr additive="base">
                                        <p:cTn id="94" dur="500"/>
                                        <p:tgtEl>
                                          <p:spTgt spid="46"/>
                                        </p:tgtEl>
                                        <p:attrNameLst>
                                          <p:attrName>ppt_x</p:attrName>
                                        </p:attrNameLst>
                                      </p:cBhvr>
                                      <p:tavLst>
                                        <p:tav tm="0">
                                          <p:val>
                                            <p:strVal val="ppt_x"/>
                                          </p:val>
                                        </p:tav>
                                        <p:tav tm="100000">
                                          <p:val>
                                            <p:strVal val="0-ppt_w/2"/>
                                          </p:val>
                                        </p:tav>
                                      </p:tavLst>
                                    </p:anim>
                                    <p:anim calcmode="lin" valueType="num">
                                      <p:cBhvr additive="base">
                                        <p:cTn id="95" dur="500"/>
                                        <p:tgtEl>
                                          <p:spTgt spid="46"/>
                                        </p:tgtEl>
                                        <p:attrNameLst>
                                          <p:attrName>ppt_y</p:attrName>
                                        </p:attrNameLst>
                                      </p:cBhvr>
                                      <p:tavLst>
                                        <p:tav tm="0">
                                          <p:val>
                                            <p:strVal val="ppt_y"/>
                                          </p:val>
                                        </p:tav>
                                        <p:tav tm="100000">
                                          <p:val>
                                            <p:strVal val="ppt_y"/>
                                          </p:val>
                                        </p:tav>
                                      </p:tavLst>
                                    </p:anim>
                                    <p:set>
                                      <p:cBhvr>
                                        <p:cTn id="96" dur="1" fill="hold">
                                          <p:stCondLst>
                                            <p:cond delay="499"/>
                                          </p:stCondLst>
                                        </p:cTn>
                                        <p:tgtEl>
                                          <p:spTgt spid="46"/>
                                        </p:tgtEl>
                                        <p:attrNameLst>
                                          <p:attrName>style.visibility</p:attrName>
                                        </p:attrNameLst>
                                      </p:cBhvr>
                                      <p:to>
                                        <p:strVal val="hidden"/>
                                      </p:to>
                                    </p:set>
                                  </p:childTnLst>
                                </p:cTn>
                              </p:par>
                              <p:par>
                                <p:cTn id="97" presetID="2" presetClass="exit" presetSubtype="2" fill="hold" nodeType="withEffect">
                                  <p:stCondLst>
                                    <p:cond delay="0"/>
                                  </p:stCondLst>
                                  <p:childTnLst>
                                    <p:anim calcmode="lin" valueType="num">
                                      <p:cBhvr additive="base">
                                        <p:cTn id="98" dur="500"/>
                                        <p:tgtEl>
                                          <p:spTgt spid="43"/>
                                        </p:tgtEl>
                                        <p:attrNameLst>
                                          <p:attrName>ppt_x</p:attrName>
                                        </p:attrNameLst>
                                      </p:cBhvr>
                                      <p:tavLst>
                                        <p:tav tm="0">
                                          <p:val>
                                            <p:strVal val="ppt_x"/>
                                          </p:val>
                                        </p:tav>
                                        <p:tav tm="100000">
                                          <p:val>
                                            <p:strVal val="1+ppt_w/2"/>
                                          </p:val>
                                        </p:tav>
                                      </p:tavLst>
                                    </p:anim>
                                    <p:anim calcmode="lin" valueType="num">
                                      <p:cBhvr additive="base">
                                        <p:cTn id="99" dur="500"/>
                                        <p:tgtEl>
                                          <p:spTgt spid="43"/>
                                        </p:tgtEl>
                                        <p:attrNameLst>
                                          <p:attrName>ppt_y</p:attrName>
                                        </p:attrNameLst>
                                      </p:cBhvr>
                                      <p:tavLst>
                                        <p:tav tm="0">
                                          <p:val>
                                            <p:strVal val="ppt_y"/>
                                          </p:val>
                                        </p:tav>
                                        <p:tav tm="100000">
                                          <p:val>
                                            <p:strVal val="ppt_y"/>
                                          </p:val>
                                        </p:tav>
                                      </p:tavLst>
                                    </p:anim>
                                    <p:set>
                                      <p:cBhvr>
                                        <p:cTn id="100" dur="1" fill="hold">
                                          <p:stCondLst>
                                            <p:cond delay="499"/>
                                          </p:stCondLst>
                                        </p:cTn>
                                        <p:tgtEl>
                                          <p:spTgt spid="43"/>
                                        </p:tgtEl>
                                        <p:attrNameLst>
                                          <p:attrName>style.visibility</p:attrName>
                                        </p:attrNameLst>
                                      </p:cBhvr>
                                      <p:to>
                                        <p:strVal val="hidden"/>
                                      </p:to>
                                    </p:set>
                                  </p:childTnLst>
                                </p:cTn>
                              </p:par>
                              <p:par>
                                <p:cTn id="101" presetID="2" presetClass="exit" presetSubtype="8" fill="hold" nodeType="withEffect">
                                  <p:stCondLst>
                                    <p:cond delay="0"/>
                                  </p:stCondLst>
                                  <p:childTnLst>
                                    <p:anim calcmode="lin" valueType="num">
                                      <p:cBhvr additive="base">
                                        <p:cTn id="102" dur="500"/>
                                        <p:tgtEl>
                                          <p:spTgt spid="55"/>
                                        </p:tgtEl>
                                        <p:attrNameLst>
                                          <p:attrName>ppt_x</p:attrName>
                                        </p:attrNameLst>
                                      </p:cBhvr>
                                      <p:tavLst>
                                        <p:tav tm="0">
                                          <p:val>
                                            <p:strVal val="ppt_x"/>
                                          </p:val>
                                        </p:tav>
                                        <p:tav tm="100000">
                                          <p:val>
                                            <p:strVal val="0-ppt_w/2"/>
                                          </p:val>
                                        </p:tav>
                                      </p:tavLst>
                                    </p:anim>
                                    <p:anim calcmode="lin" valueType="num">
                                      <p:cBhvr additive="base">
                                        <p:cTn id="103" dur="500"/>
                                        <p:tgtEl>
                                          <p:spTgt spid="55"/>
                                        </p:tgtEl>
                                        <p:attrNameLst>
                                          <p:attrName>ppt_y</p:attrName>
                                        </p:attrNameLst>
                                      </p:cBhvr>
                                      <p:tavLst>
                                        <p:tav tm="0">
                                          <p:val>
                                            <p:strVal val="ppt_y"/>
                                          </p:val>
                                        </p:tav>
                                        <p:tav tm="100000">
                                          <p:val>
                                            <p:strVal val="ppt_y"/>
                                          </p:val>
                                        </p:tav>
                                      </p:tavLst>
                                    </p:anim>
                                    <p:set>
                                      <p:cBhvr>
                                        <p:cTn id="104" dur="1" fill="hold">
                                          <p:stCondLst>
                                            <p:cond delay="499"/>
                                          </p:stCondLst>
                                        </p:cTn>
                                        <p:tgtEl>
                                          <p:spTgt spid="55"/>
                                        </p:tgtEl>
                                        <p:attrNameLst>
                                          <p:attrName>style.visibility</p:attrName>
                                        </p:attrNameLst>
                                      </p:cBhvr>
                                      <p:to>
                                        <p:strVal val="hidden"/>
                                      </p:to>
                                    </p:set>
                                  </p:childTnLst>
                                </p:cTn>
                              </p:par>
                              <p:par>
                                <p:cTn id="105" presetID="2" presetClass="exit" presetSubtype="2" fill="hold" nodeType="withEffect">
                                  <p:stCondLst>
                                    <p:cond delay="0"/>
                                  </p:stCondLst>
                                  <p:childTnLst>
                                    <p:anim calcmode="lin" valueType="num">
                                      <p:cBhvr additive="base">
                                        <p:cTn id="106" dur="500"/>
                                        <p:tgtEl>
                                          <p:spTgt spid="40"/>
                                        </p:tgtEl>
                                        <p:attrNameLst>
                                          <p:attrName>ppt_x</p:attrName>
                                        </p:attrNameLst>
                                      </p:cBhvr>
                                      <p:tavLst>
                                        <p:tav tm="0">
                                          <p:val>
                                            <p:strVal val="ppt_x"/>
                                          </p:val>
                                        </p:tav>
                                        <p:tav tm="100000">
                                          <p:val>
                                            <p:strVal val="1+ppt_w/2"/>
                                          </p:val>
                                        </p:tav>
                                      </p:tavLst>
                                    </p:anim>
                                    <p:anim calcmode="lin" valueType="num">
                                      <p:cBhvr additive="base">
                                        <p:cTn id="107" dur="500"/>
                                        <p:tgtEl>
                                          <p:spTgt spid="40"/>
                                        </p:tgtEl>
                                        <p:attrNameLst>
                                          <p:attrName>ppt_y</p:attrName>
                                        </p:attrNameLst>
                                      </p:cBhvr>
                                      <p:tavLst>
                                        <p:tav tm="0">
                                          <p:val>
                                            <p:strVal val="ppt_y"/>
                                          </p:val>
                                        </p:tav>
                                        <p:tav tm="100000">
                                          <p:val>
                                            <p:strVal val="ppt_y"/>
                                          </p:val>
                                        </p:tav>
                                      </p:tavLst>
                                    </p:anim>
                                    <p:set>
                                      <p:cBhvr>
                                        <p:cTn id="108" dur="1" fill="hold">
                                          <p:stCondLst>
                                            <p:cond delay="499"/>
                                          </p:stCondLst>
                                        </p:cTn>
                                        <p:tgtEl>
                                          <p:spTgt spid="40"/>
                                        </p:tgtEl>
                                        <p:attrNameLst>
                                          <p:attrName>style.visibility</p:attrName>
                                        </p:attrNameLst>
                                      </p:cBhvr>
                                      <p:to>
                                        <p:strVal val="hidden"/>
                                      </p:to>
                                    </p:set>
                                  </p:childTnLst>
                                </p:cTn>
                              </p:par>
                              <p:par>
                                <p:cTn id="109" presetID="2" presetClass="exit" presetSubtype="8" fill="hold" nodeType="withEffect">
                                  <p:stCondLst>
                                    <p:cond delay="0"/>
                                  </p:stCondLst>
                                  <p:childTnLst>
                                    <p:anim calcmode="lin" valueType="num">
                                      <p:cBhvr additive="base">
                                        <p:cTn id="110" dur="500"/>
                                        <p:tgtEl>
                                          <p:spTgt spid="64"/>
                                        </p:tgtEl>
                                        <p:attrNameLst>
                                          <p:attrName>ppt_x</p:attrName>
                                        </p:attrNameLst>
                                      </p:cBhvr>
                                      <p:tavLst>
                                        <p:tav tm="0">
                                          <p:val>
                                            <p:strVal val="ppt_x"/>
                                          </p:val>
                                        </p:tav>
                                        <p:tav tm="100000">
                                          <p:val>
                                            <p:strVal val="0-ppt_w/2"/>
                                          </p:val>
                                        </p:tav>
                                      </p:tavLst>
                                    </p:anim>
                                    <p:anim calcmode="lin" valueType="num">
                                      <p:cBhvr additive="base">
                                        <p:cTn id="111" dur="500"/>
                                        <p:tgtEl>
                                          <p:spTgt spid="64"/>
                                        </p:tgtEl>
                                        <p:attrNameLst>
                                          <p:attrName>ppt_y</p:attrName>
                                        </p:attrNameLst>
                                      </p:cBhvr>
                                      <p:tavLst>
                                        <p:tav tm="0">
                                          <p:val>
                                            <p:strVal val="ppt_y"/>
                                          </p:val>
                                        </p:tav>
                                        <p:tav tm="100000">
                                          <p:val>
                                            <p:strVal val="ppt_y"/>
                                          </p:val>
                                        </p:tav>
                                      </p:tavLst>
                                    </p:anim>
                                    <p:set>
                                      <p:cBhvr>
                                        <p:cTn id="112" dur="1" fill="hold">
                                          <p:stCondLst>
                                            <p:cond delay="499"/>
                                          </p:stCondLst>
                                        </p:cTn>
                                        <p:tgtEl>
                                          <p:spTgt spid="64"/>
                                        </p:tgtEl>
                                        <p:attrNameLst>
                                          <p:attrName>style.visibility</p:attrName>
                                        </p:attrNameLst>
                                      </p:cBhvr>
                                      <p:to>
                                        <p:strVal val="hidden"/>
                                      </p:to>
                                    </p:set>
                                  </p:childTnLst>
                                </p:cTn>
                              </p:par>
                              <p:par>
                                <p:cTn id="113" presetID="2" presetClass="exit" presetSubtype="2" fill="hold" nodeType="withEffect">
                                  <p:stCondLst>
                                    <p:cond delay="0"/>
                                  </p:stCondLst>
                                  <p:childTnLst>
                                    <p:anim calcmode="lin" valueType="num">
                                      <p:cBhvr additive="base">
                                        <p:cTn id="114" dur="500"/>
                                        <p:tgtEl>
                                          <p:spTgt spid="70"/>
                                        </p:tgtEl>
                                        <p:attrNameLst>
                                          <p:attrName>ppt_x</p:attrName>
                                        </p:attrNameLst>
                                      </p:cBhvr>
                                      <p:tavLst>
                                        <p:tav tm="0">
                                          <p:val>
                                            <p:strVal val="ppt_x"/>
                                          </p:val>
                                        </p:tav>
                                        <p:tav tm="100000">
                                          <p:val>
                                            <p:strVal val="1+ppt_w/2"/>
                                          </p:val>
                                        </p:tav>
                                      </p:tavLst>
                                    </p:anim>
                                    <p:anim calcmode="lin" valueType="num">
                                      <p:cBhvr additive="base">
                                        <p:cTn id="115" dur="500"/>
                                        <p:tgtEl>
                                          <p:spTgt spid="70"/>
                                        </p:tgtEl>
                                        <p:attrNameLst>
                                          <p:attrName>ppt_y</p:attrName>
                                        </p:attrNameLst>
                                      </p:cBhvr>
                                      <p:tavLst>
                                        <p:tav tm="0">
                                          <p:val>
                                            <p:strVal val="ppt_y"/>
                                          </p:val>
                                        </p:tav>
                                        <p:tav tm="100000">
                                          <p:val>
                                            <p:strVal val="ppt_y"/>
                                          </p:val>
                                        </p:tav>
                                      </p:tavLst>
                                    </p:anim>
                                    <p:set>
                                      <p:cBhvr>
                                        <p:cTn id="116" dur="1" fill="hold">
                                          <p:stCondLst>
                                            <p:cond delay="499"/>
                                          </p:stCondLst>
                                        </p:cTn>
                                        <p:tgtEl>
                                          <p:spTgt spid="7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FA6A2C5-6EA0-4E35-93D9-417AD55FD1F6}"/>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harpenSoften amount="50000"/>
                    </a14:imgEffect>
                    <a14:imgEffect>
                      <a14:saturation sat="0"/>
                    </a14:imgEffect>
                    <a14:imgEffect>
                      <a14:brightnessContrast bright="40000" contrast="40000"/>
                    </a14:imgEffect>
                  </a14:imgLayer>
                </a14:imgProps>
              </a:ext>
            </a:extLst>
          </a:blip>
          <a:stretch>
            <a:fillRect/>
          </a:stretch>
        </p:blipFill>
        <p:spPr>
          <a:xfrm>
            <a:off x="4749800" y="222013"/>
            <a:ext cx="2426134" cy="562736"/>
          </a:xfrm>
          <a:prstGeom prst="rect">
            <a:avLst/>
          </a:prstGeom>
        </p:spPr>
      </p:pic>
      <p:grpSp>
        <p:nvGrpSpPr>
          <p:cNvPr id="28" name="组合 27">
            <a:extLst>
              <a:ext uri="{FF2B5EF4-FFF2-40B4-BE49-F238E27FC236}">
                <a16:creationId xmlns:a16="http://schemas.microsoft.com/office/drawing/2014/main" id="{E2CCC1E3-6E07-4C99-B6E0-F808DAF5FEB9}"/>
              </a:ext>
            </a:extLst>
          </p:cNvPr>
          <p:cNvGrpSpPr/>
          <p:nvPr/>
        </p:nvGrpSpPr>
        <p:grpSpPr>
          <a:xfrm>
            <a:off x="6700650" y="4611178"/>
            <a:ext cx="4440114" cy="806400"/>
            <a:chOff x="6700650" y="4915976"/>
            <a:chExt cx="4440114" cy="806400"/>
          </a:xfrm>
        </p:grpSpPr>
        <p:sp>
          <p:nvSpPr>
            <p:cNvPr id="29" name="矩形 28">
              <a:extLst>
                <a:ext uri="{FF2B5EF4-FFF2-40B4-BE49-F238E27FC236}">
                  <a16:creationId xmlns:a16="http://schemas.microsoft.com/office/drawing/2014/main" id="{90D5B388-D736-48F8-BFF8-102346685408}"/>
                </a:ext>
              </a:extLst>
            </p:cNvPr>
            <p:cNvSpPr/>
            <p:nvPr/>
          </p:nvSpPr>
          <p:spPr>
            <a:xfrm>
              <a:off x="6700650" y="4915976"/>
              <a:ext cx="4440114" cy="806400"/>
            </a:xfrm>
            <a:prstGeom prst="rect">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0" name="矩形 29">
              <a:extLst>
                <a:ext uri="{FF2B5EF4-FFF2-40B4-BE49-F238E27FC236}">
                  <a16:creationId xmlns:a16="http://schemas.microsoft.com/office/drawing/2014/main" id="{F1B263C2-9EC9-4E70-B73E-82E2EADF5992}"/>
                </a:ext>
              </a:extLst>
            </p:cNvPr>
            <p:cNvSpPr/>
            <p:nvPr/>
          </p:nvSpPr>
          <p:spPr>
            <a:xfrm>
              <a:off x="6976718" y="4996011"/>
              <a:ext cx="4098987"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微软雅黑 Light"/>
                  <a:ea typeface="微软雅黑 Light"/>
                  <a:cs typeface="+mn-cs"/>
                </a:rPr>
                <a:t>二氧化硫、氮氧化物排放量要分别下降</a:t>
              </a:r>
              <a:r>
                <a:rPr kumimoji="0" lang="en-US" altLang="zh-CN" sz="1800" b="1" i="0" u="none" strike="noStrike" kern="0" cap="none" spc="0" normalizeH="0" baseline="0" noProof="0" dirty="0">
                  <a:ln>
                    <a:noFill/>
                  </a:ln>
                  <a:solidFill>
                    <a:prstClr val="black"/>
                  </a:solidFill>
                  <a:effectLst/>
                  <a:uLnTx/>
                  <a:uFillTx/>
                  <a:latin typeface="微软雅黑"/>
                  <a:ea typeface="微软雅黑"/>
                  <a:cs typeface="+mn-cs"/>
                </a:rPr>
                <a:t>3%</a:t>
              </a:r>
              <a:r>
                <a:rPr kumimoji="0" lang="zh-CN" altLang="en-US" sz="1600" b="0" i="0" u="none" strike="noStrike" kern="0" cap="none" spc="0" normalizeH="0" baseline="0" noProof="0" dirty="0">
                  <a:ln>
                    <a:noFill/>
                  </a:ln>
                  <a:solidFill>
                    <a:prstClr val="black"/>
                  </a:solidFill>
                  <a:effectLst/>
                  <a:uLnTx/>
                  <a:uFillTx/>
                  <a:latin typeface="微软雅黑 Light"/>
                  <a:ea typeface="微软雅黑 Light"/>
                  <a:cs typeface="+mn-cs"/>
                </a:rPr>
                <a:t>，完成以电代煤、以气代煤</a:t>
              </a:r>
              <a:r>
                <a:rPr kumimoji="0" lang="en-US" altLang="zh-CN" sz="1800" b="1" i="0" u="none" strike="noStrike" kern="0" cap="none" spc="0" normalizeH="0" baseline="0" noProof="0" dirty="0">
                  <a:ln>
                    <a:noFill/>
                  </a:ln>
                  <a:solidFill>
                    <a:prstClr val="black"/>
                  </a:solidFill>
                  <a:effectLst/>
                  <a:uLnTx/>
                  <a:uFillTx/>
                  <a:latin typeface="微软雅黑"/>
                  <a:ea typeface="微软雅黑"/>
                  <a:cs typeface="+mn-cs"/>
                </a:rPr>
                <a:t>300</a:t>
              </a:r>
              <a:r>
                <a:rPr kumimoji="0" lang="zh-CN" altLang="en-US" sz="1800" b="1" i="0" u="none" strike="noStrike" kern="0" cap="none" spc="0" normalizeH="0" baseline="0" noProof="0" dirty="0">
                  <a:ln>
                    <a:noFill/>
                  </a:ln>
                  <a:solidFill>
                    <a:prstClr val="black"/>
                  </a:solidFill>
                  <a:effectLst/>
                  <a:uLnTx/>
                  <a:uFillTx/>
                  <a:latin typeface="微软雅黑"/>
                  <a:ea typeface="微软雅黑"/>
                  <a:cs typeface="+mn-cs"/>
                </a:rPr>
                <a:t>万</a:t>
              </a:r>
              <a:r>
                <a:rPr kumimoji="0" lang="zh-CN" altLang="en-US" sz="1600" b="0" i="0" u="none" strike="noStrike" kern="0" cap="none" spc="0" normalizeH="0" baseline="0" noProof="0" dirty="0">
                  <a:ln>
                    <a:noFill/>
                  </a:ln>
                  <a:solidFill>
                    <a:prstClr val="black"/>
                  </a:solidFill>
                  <a:effectLst/>
                  <a:uLnTx/>
                  <a:uFillTx/>
                  <a:latin typeface="微软雅黑 Light"/>
                  <a:ea typeface="微软雅黑 Light"/>
                  <a:cs typeface="+mn-cs"/>
                </a:rPr>
                <a:t>户以上</a:t>
              </a:r>
            </a:p>
          </p:txBody>
        </p:sp>
      </p:grpSp>
      <p:grpSp>
        <p:nvGrpSpPr>
          <p:cNvPr id="31" name="组合 30">
            <a:extLst>
              <a:ext uri="{FF2B5EF4-FFF2-40B4-BE49-F238E27FC236}">
                <a16:creationId xmlns:a16="http://schemas.microsoft.com/office/drawing/2014/main" id="{433BF1F3-FAF7-426B-A424-6C7B55CD3682}"/>
              </a:ext>
            </a:extLst>
          </p:cNvPr>
          <p:cNvGrpSpPr/>
          <p:nvPr/>
        </p:nvGrpSpPr>
        <p:grpSpPr>
          <a:xfrm>
            <a:off x="1106050" y="3584803"/>
            <a:ext cx="4431600" cy="806400"/>
            <a:chOff x="1106050" y="3889601"/>
            <a:chExt cx="4431600" cy="806400"/>
          </a:xfrm>
        </p:grpSpPr>
        <p:sp>
          <p:nvSpPr>
            <p:cNvPr id="32" name="矩形 31">
              <a:extLst>
                <a:ext uri="{FF2B5EF4-FFF2-40B4-BE49-F238E27FC236}">
                  <a16:creationId xmlns:a16="http://schemas.microsoft.com/office/drawing/2014/main" id="{19696DAD-D349-4B3A-A507-A552CF5FEC5F}"/>
                </a:ext>
              </a:extLst>
            </p:cNvPr>
            <p:cNvSpPr/>
            <p:nvPr/>
          </p:nvSpPr>
          <p:spPr>
            <a:xfrm>
              <a:off x="1106050" y="3889601"/>
              <a:ext cx="4431600" cy="806400"/>
            </a:xfrm>
            <a:prstGeom prst="rect">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3" name="矩形 32">
              <a:extLst>
                <a:ext uri="{FF2B5EF4-FFF2-40B4-BE49-F238E27FC236}">
                  <a16:creationId xmlns:a16="http://schemas.microsoft.com/office/drawing/2014/main" id="{7FAD84DE-6B2B-43FB-80C4-417B855B6BB2}"/>
                </a:ext>
              </a:extLst>
            </p:cNvPr>
            <p:cNvSpPr/>
            <p:nvPr/>
          </p:nvSpPr>
          <p:spPr>
            <a:xfrm>
              <a:off x="1287018" y="3938858"/>
              <a:ext cx="3776639"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black"/>
                  </a:solidFill>
                  <a:effectLst/>
                  <a:uLnTx/>
                  <a:uFillTx/>
                  <a:latin typeface="微软雅黑 Light"/>
                  <a:ea typeface="微软雅黑 Light"/>
                  <a:cs typeface="+mn-cs"/>
                </a:rPr>
                <a:t>今年减少农村贫困人口</a:t>
              </a:r>
              <a:r>
                <a:rPr kumimoji="0" lang="en-US" altLang="zh-CN" sz="2000" b="1" i="0" u="none" strike="noStrike" kern="0" cap="none" spc="0" normalizeH="0" baseline="0" noProof="0" dirty="0">
                  <a:ln>
                    <a:noFill/>
                  </a:ln>
                  <a:solidFill>
                    <a:prstClr val="black"/>
                  </a:solidFill>
                  <a:effectLst/>
                  <a:uLnTx/>
                  <a:uFillTx/>
                  <a:latin typeface="微软雅黑"/>
                  <a:ea typeface="微软雅黑"/>
                  <a:cs typeface="+mn-cs"/>
                </a:rPr>
                <a:t>1000</a:t>
              </a:r>
              <a:r>
                <a:rPr kumimoji="0" lang="zh-CN" altLang="en-US" sz="2000" b="1" i="0" u="none" strike="noStrike" kern="0" cap="none" spc="0" normalizeH="0" baseline="0" noProof="0" dirty="0">
                  <a:ln>
                    <a:noFill/>
                  </a:ln>
                  <a:solidFill>
                    <a:prstClr val="black"/>
                  </a:solidFill>
                  <a:effectLst/>
                  <a:uLnTx/>
                  <a:uFillTx/>
                  <a:latin typeface="微软雅黑"/>
                  <a:ea typeface="微软雅黑"/>
                  <a:cs typeface="+mn-cs"/>
                </a:rPr>
                <a:t>万</a:t>
              </a:r>
              <a:r>
                <a:rPr kumimoji="0" lang="zh-CN" altLang="en-US" sz="1800" b="0" i="0" u="none" strike="noStrike" kern="0" cap="none" spc="0" normalizeH="0" baseline="0" noProof="0" dirty="0">
                  <a:ln>
                    <a:noFill/>
                  </a:ln>
                  <a:solidFill>
                    <a:prstClr val="black"/>
                  </a:solidFill>
                  <a:effectLst/>
                  <a:uLnTx/>
                  <a:uFillTx/>
                  <a:latin typeface="微软雅黑 Light"/>
                  <a:ea typeface="微软雅黑 Light"/>
                  <a:cs typeface="+mn-cs"/>
                </a:rPr>
                <a:t>以上，完成易地扶贫搬迁</a:t>
              </a:r>
              <a:r>
                <a:rPr kumimoji="0" lang="en-US" altLang="zh-CN" sz="2000" b="1" i="0" u="none" strike="noStrike" kern="0" cap="none" spc="0" normalizeH="0" baseline="0" noProof="0" dirty="0">
                  <a:ln>
                    <a:noFill/>
                  </a:ln>
                  <a:solidFill>
                    <a:prstClr val="black"/>
                  </a:solidFill>
                  <a:effectLst/>
                  <a:uLnTx/>
                  <a:uFillTx/>
                  <a:latin typeface="微软雅黑"/>
                  <a:ea typeface="微软雅黑"/>
                  <a:cs typeface="+mn-cs"/>
                </a:rPr>
                <a:t>340</a:t>
              </a:r>
              <a:r>
                <a:rPr kumimoji="0" lang="zh-CN" altLang="en-US" sz="2000" b="1" i="0" u="none" strike="noStrike" kern="0" cap="none" spc="0" normalizeH="0" baseline="0" noProof="0" dirty="0">
                  <a:ln>
                    <a:noFill/>
                  </a:ln>
                  <a:solidFill>
                    <a:prstClr val="black"/>
                  </a:solidFill>
                  <a:effectLst/>
                  <a:uLnTx/>
                  <a:uFillTx/>
                  <a:latin typeface="微软雅黑"/>
                  <a:ea typeface="微软雅黑"/>
                  <a:cs typeface="+mn-cs"/>
                </a:rPr>
                <a:t>万</a:t>
              </a:r>
              <a:r>
                <a:rPr kumimoji="0" lang="zh-CN" altLang="en-US" sz="1800" b="0" i="0" u="none" strike="noStrike" kern="0" cap="none" spc="0" normalizeH="0" baseline="0" noProof="0" dirty="0">
                  <a:ln>
                    <a:noFill/>
                  </a:ln>
                  <a:solidFill>
                    <a:prstClr val="black"/>
                  </a:solidFill>
                  <a:effectLst/>
                  <a:uLnTx/>
                  <a:uFillTx/>
                  <a:latin typeface="微软雅黑 Light"/>
                  <a:ea typeface="微软雅黑 Light"/>
                  <a:cs typeface="+mn-cs"/>
                </a:rPr>
                <a:t>人</a:t>
              </a:r>
            </a:p>
          </p:txBody>
        </p:sp>
      </p:grpSp>
      <p:grpSp>
        <p:nvGrpSpPr>
          <p:cNvPr id="34" name="组合 33">
            <a:extLst>
              <a:ext uri="{FF2B5EF4-FFF2-40B4-BE49-F238E27FC236}">
                <a16:creationId xmlns:a16="http://schemas.microsoft.com/office/drawing/2014/main" id="{69BB3E2F-1E80-4E76-8B09-A3CDEB35231E}"/>
              </a:ext>
            </a:extLst>
          </p:cNvPr>
          <p:cNvGrpSpPr/>
          <p:nvPr/>
        </p:nvGrpSpPr>
        <p:grpSpPr>
          <a:xfrm>
            <a:off x="6709977" y="2557761"/>
            <a:ext cx="4430787" cy="807066"/>
            <a:chOff x="6709977" y="2862559"/>
            <a:chExt cx="4430787" cy="807066"/>
          </a:xfrm>
        </p:grpSpPr>
        <p:sp>
          <p:nvSpPr>
            <p:cNvPr id="35" name="矩形 34">
              <a:extLst>
                <a:ext uri="{FF2B5EF4-FFF2-40B4-BE49-F238E27FC236}">
                  <a16:creationId xmlns:a16="http://schemas.microsoft.com/office/drawing/2014/main" id="{C8B5F8DD-47F2-4888-8CF3-854E34326D88}"/>
                </a:ext>
              </a:extLst>
            </p:cNvPr>
            <p:cNvSpPr/>
            <p:nvPr/>
          </p:nvSpPr>
          <p:spPr>
            <a:xfrm>
              <a:off x="6709977" y="2862559"/>
              <a:ext cx="4430787" cy="807066"/>
            </a:xfrm>
            <a:prstGeom prst="rect">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36" name="矩形 35">
              <a:extLst>
                <a:ext uri="{FF2B5EF4-FFF2-40B4-BE49-F238E27FC236}">
                  <a16:creationId xmlns:a16="http://schemas.microsoft.com/office/drawing/2014/main" id="{A6378971-3EC4-460C-9CEB-394A5FF1CE0B}"/>
                </a:ext>
              </a:extLst>
            </p:cNvPr>
            <p:cNvSpPr/>
            <p:nvPr/>
          </p:nvSpPr>
          <p:spPr>
            <a:xfrm>
              <a:off x="7249280" y="2927538"/>
              <a:ext cx="3553862" cy="67710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black"/>
                  </a:solidFill>
                  <a:effectLst/>
                  <a:uLnTx/>
                  <a:uFillTx/>
                  <a:latin typeface="微软雅黑 Light"/>
                  <a:ea typeface="微软雅黑 Light"/>
                  <a:cs typeface="+mn-cs"/>
                </a:rPr>
                <a:t>广义货币</a:t>
              </a:r>
              <a:r>
                <a:rPr kumimoji="0" lang="en-US" altLang="zh-CN" sz="1800" b="0" i="0" u="none" strike="noStrike" kern="0" cap="none" spc="0" normalizeH="0" baseline="0" noProof="0" dirty="0">
                  <a:ln>
                    <a:noFill/>
                  </a:ln>
                  <a:solidFill>
                    <a:prstClr val="black"/>
                  </a:solidFill>
                  <a:effectLst/>
                  <a:uLnTx/>
                  <a:uFillTx/>
                  <a:latin typeface="微软雅黑 Light"/>
                  <a:ea typeface="微软雅黑 Light"/>
                  <a:cs typeface="+mn-cs"/>
                </a:rPr>
                <a:t>M2</a:t>
              </a:r>
              <a:r>
                <a:rPr kumimoji="0" lang="zh-CN" altLang="en-US" sz="1800" b="0" i="0" u="none" strike="noStrike" kern="0" cap="none" spc="0" normalizeH="0" baseline="0" noProof="0" dirty="0">
                  <a:ln>
                    <a:noFill/>
                  </a:ln>
                  <a:solidFill>
                    <a:prstClr val="black"/>
                  </a:solidFill>
                  <a:effectLst/>
                  <a:uLnTx/>
                  <a:uFillTx/>
                  <a:latin typeface="微软雅黑 Light"/>
                  <a:ea typeface="微软雅黑 Light"/>
                  <a:cs typeface="+mn-cs"/>
                </a:rPr>
                <a:t>和社会融资规模余额预期增长均为</a:t>
              </a:r>
              <a:r>
                <a:rPr kumimoji="0" lang="en-US" altLang="zh-CN" sz="2000" b="1" i="0" u="none" strike="noStrike" kern="0" cap="none" spc="0" normalizeH="0" baseline="0" noProof="0" dirty="0">
                  <a:ln>
                    <a:noFill/>
                  </a:ln>
                  <a:solidFill>
                    <a:prstClr val="black"/>
                  </a:solidFill>
                  <a:effectLst/>
                  <a:uLnTx/>
                  <a:uFillTx/>
                  <a:latin typeface="微软雅黑"/>
                  <a:ea typeface="微软雅黑"/>
                  <a:cs typeface="+mn-cs"/>
                </a:rPr>
                <a:t>12%</a:t>
              </a:r>
              <a:r>
                <a:rPr kumimoji="0" lang="zh-CN" altLang="en-US" sz="1800" b="0" i="0" u="none" strike="noStrike" kern="0" cap="none" spc="0" normalizeH="0" baseline="0" noProof="0" dirty="0">
                  <a:ln>
                    <a:noFill/>
                  </a:ln>
                  <a:solidFill>
                    <a:prstClr val="black"/>
                  </a:solidFill>
                  <a:effectLst/>
                  <a:uLnTx/>
                  <a:uFillTx/>
                  <a:latin typeface="微软雅黑 Light"/>
                  <a:ea typeface="微软雅黑 Light"/>
                  <a:cs typeface="+mn-cs"/>
                </a:rPr>
                <a:t>左右</a:t>
              </a:r>
            </a:p>
          </p:txBody>
        </p:sp>
      </p:grpSp>
      <p:grpSp>
        <p:nvGrpSpPr>
          <p:cNvPr id="37" name="组合 36">
            <a:extLst>
              <a:ext uri="{FF2B5EF4-FFF2-40B4-BE49-F238E27FC236}">
                <a16:creationId xmlns:a16="http://schemas.microsoft.com/office/drawing/2014/main" id="{DFB41BAC-D545-475B-85B6-9E844E02EF98}"/>
              </a:ext>
            </a:extLst>
          </p:cNvPr>
          <p:cNvGrpSpPr/>
          <p:nvPr/>
        </p:nvGrpSpPr>
        <p:grpSpPr>
          <a:xfrm>
            <a:off x="1051236" y="1531385"/>
            <a:ext cx="4431600" cy="806400"/>
            <a:chOff x="1051236" y="1836183"/>
            <a:chExt cx="4431600" cy="806400"/>
          </a:xfrm>
        </p:grpSpPr>
        <p:sp>
          <p:nvSpPr>
            <p:cNvPr id="38" name="矩形 37">
              <a:extLst>
                <a:ext uri="{FF2B5EF4-FFF2-40B4-BE49-F238E27FC236}">
                  <a16:creationId xmlns:a16="http://schemas.microsoft.com/office/drawing/2014/main" id="{8EDEB071-5709-434D-A724-3A6576955315}"/>
                </a:ext>
              </a:extLst>
            </p:cNvPr>
            <p:cNvSpPr/>
            <p:nvPr/>
          </p:nvSpPr>
          <p:spPr>
            <a:xfrm>
              <a:off x="1051236" y="1836183"/>
              <a:ext cx="4431600" cy="806400"/>
            </a:xfrm>
            <a:prstGeom prst="rect">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9" name="矩形 38">
              <a:extLst>
                <a:ext uri="{FF2B5EF4-FFF2-40B4-BE49-F238E27FC236}">
                  <a16:creationId xmlns:a16="http://schemas.microsoft.com/office/drawing/2014/main" id="{2B486832-54E6-4A9D-AC2B-095BE76B875B}"/>
                </a:ext>
              </a:extLst>
            </p:cNvPr>
            <p:cNvSpPr/>
            <p:nvPr/>
          </p:nvSpPr>
          <p:spPr>
            <a:xfrm>
              <a:off x="1155883" y="2039328"/>
              <a:ext cx="4046301"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black"/>
                  </a:solidFill>
                  <a:effectLst/>
                  <a:uLnTx/>
                  <a:uFillTx/>
                  <a:latin typeface="微软雅黑 Light"/>
                  <a:ea typeface="微软雅黑 Light"/>
                  <a:cs typeface="+mn-cs"/>
                </a:rPr>
                <a:t>单位国内生产总值能耗下降</a:t>
              </a:r>
              <a:r>
                <a:rPr kumimoji="0" lang="en-US" altLang="zh-CN" sz="2000" b="1" i="0" u="none" strike="noStrike" kern="0" cap="none" spc="0" normalizeH="0" baseline="0" noProof="0" dirty="0">
                  <a:ln>
                    <a:noFill/>
                  </a:ln>
                  <a:solidFill>
                    <a:prstClr val="black"/>
                  </a:solidFill>
                  <a:effectLst/>
                  <a:uLnTx/>
                  <a:uFillTx/>
                  <a:latin typeface="微软雅黑"/>
                  <a:ea typeface="微软雅黑"/>
                  <a:cs typeface="+mn-cs"/>
                </a:rPr>
                <a:t>3.4%</a:t>
              </a:r>
              <a:r>
                <a:rPr kumimoji="0" lang="zh-CN" altLang="en-US" sz="1800" b="0" i="0" u="none" strike="noStrike" kern="0" cap="none" spc="0" normalizeH="0" baseline="0" noProof="0" dirty="0">
                  <a:ln>
                    <a:noFill/>
                  </a:ln>
                  <a:solidFill>
                    <a:prstClr val="black"/>
                  </a:solidFill>
                  <a:effectLst/>
                  <a:uLnTx/>
                  <a:uFillTx/>
                  <a:latin typeface="微软雅黑 Light"/>
                  <a:ea typeface="微软雅黑 Light"/>
                  <a:cs typeface="+mn-cs"/>
                </a:rPr>
                <a:t>以上</a:t>
              </a:r>
            </a:p>
          </p:txBody>
        </p:sp>
      </p:grpSp>
      <p:grpSp>
        <p:nvGrpSpPr>
          <p:cNvPr id="40" name="组合 39">
            <a:extLst>
              <a:ext uri="{FF2B5EF4-FFF2-40B4-BE49-F238E27FC236}">
                <a16:creationId xmlns:a16="http://schemas.microsoft.com/office/drawing/2014/main" id="{4720A015-2296-4DE2-ACF4-12C20219C556}"/>
              </a:ext>
            </a:extLst>
          </p:cNvPr>
          <p:cNvGrpSpPr/>
          <p:nvPr/>
        </p:nvGrpSpPr>
        <p:grpSpPr>
          <a:xfrm>
            <a:off x="5247721" y="1646963"/>
            <a:ext cx="1452929" cy="575244"/>
            <a:chOff x="5255600" y="1546845"/>
            <a:chExt cx="1452929" cy="575244"/>
          </a:xfrm>
        </p:grpSpPr>
        <p:sp>
          <p:nvSpPr>
            <p:cNvPr id="41" name="箭头: 五边形 40">
              <a:extLst>
                <a:ext uri="{FF2B5EF4-FFF2-40B4-BE49-F238E27FC236}">
                  <a16:creationId xmlns:a16="http://schemas.microsoft.com/office/drawing/2014/main" id="{CA5A26C5-21E1-42E1-B99C-774FBC3C9216}"/>
                </a:ext>
              </a:extLst>
            </p:cNvPr>
            <p:cNvSpPr/>
            <p:nvPr/>
          </p:nvSpPr>
          <p:spPr>
            <a:xfrm flipH="1">
              <a:off x="5255600" y="1546845"/>
              <a:ext cx="1452929" cy="575244"/>
            </a:xfrm>
            <a:prstGeom prst="homePlate">
              <a:avLst>
                <a:gd name="adj" fmla="val 39101"/>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42" name="矩形 41">
              <a:extLst>
                <a:ext uri="{FF2B5EF4-FFF2-40B4-BE49-F238E27FC236}">
                  <a16:creationId xmlns:a16="http://schemas.microsoft.com/office/drawing/2014/main" id="{9D69839A-5F48-4B05-86BF-381728C584E4}"/>
                </a:ext>
              </a:extLst>
            </p:cNvPr>
            <p:cNvSpPr/>
            <p:nvPr/>
          </p:nvSpPr>
          <p:spPr>
            <a:xfrm>
              <a:off x="5449707" y="1572857"/>
              <a:ext cx="1064715"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prstClr val="white"/>
                  </a:solidFill>
                  <a:effectLst/>
                  <a:uLnTx/>
                  <a:uFillTx/>
                  <a:latin typeface="微软雅黑"/>
                  <a:ea typeface="微软雅黑"/>
                  <a:cs typeface="+mn-cs"/>
                </a:rPr>
                <a:t>3.4</a:t>
              </a:r>
              <a:r>
                <a:rPr kumimoji="0" lang="zh-CN" altLang="en-US" sz="2800" b="1" i="0" u="none" strike="noStrike" kern="0" cap="none" spc="0" normalizeH="0" baseline="0" noProof="0" dirty="0">
                  <a:ln>
                    <a:noFill/>
                  </a:ln>
                  <a:solidFill>
                    <a:prstClr val="white"/>
                  </a:solidFill>
                  <a:effectLst/>
                  <a:uLnTx/>
                  <a:uFillTx/>
                  <a:latin typeface="微软雅黑"/>
                  <a:ea typeface="微软雅黑"/>
                  <a:cs typeface="+mn-cs"/>
                </a:rPr>
                <a:t>%</a:t>
              </a:r>
            </a:p>
          </p:txBody>
        </p:sp>
      </p:grpSp>
      <p:grpSp>
        <p:nvGrpSpPr>
          <p:cNvPr id="43" name="组合 42">
            <a:extLst>
              <a:ext uri="{FF2B5EF4-FFF2-40B4-BE49-F238E27FC236}">
                <a16:creationId xmlns:a16="http://schemas.microsoft.com/office/drawing/2014/main" id="{902E204B-FF02-4274-BA4C-40F28F3E5A01}"/>
              </a:ext>
            </a:extLst>
          </p:cNvPr>
          <p:cNvGrpSpPr/>
          <p:nvPr/>
        </p:nvGrpSpPr>
        <p:grpSpPr>
          <a:xfrm>
            <a:off x="5502451" y="2673672"/>
            <a:ext cx="1452929" cy="575244"/>
            <a:chOff x="5255600" y="1546845"/>
            <a:chExt cx="1452929" cy="575244"/>
          </a:xfrm>
        </p:grpSpPr>
        <p:sp>
          <p:nvSpPr>
            <p:cNvPr id="44" name="箭头: 五边形 43">
              <a:extLst>
                <a:ext uri="{FF2B5EF4-FFF2-40B4-BE49-F238E27FC236}">
                  <a16:creationId xmlns:a16="http://schemas.microsoft.com/office/drawing/2014/main" id="{B5A2AFE5-9A0B-41FF-801D-42CCAA3A6D49}"/>
                </a:ext>
              </a:extLst>
            </p:cNvPr>
            <p:cNvSpPr/>
            <p:nvPr/>
          </p:nvSpPr>
          <p:spPr>
            <a:xfrm>
              <a:off x="5255600" y="1546845"/>
              <a:ext cx="1452929" cy="575244"/>
            </a:xfrm>
            <a:prstGeom prst="homePlate">
              <a:avLst>
                <a:gd name="adj" fmla="val 39101"/>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45" name="矩形 44">
              <a:extLst>
                <a:ext uri="{FF2B5EF4-FFF2-40B4-BE49-F238E27FC236}">
                  <a16:creationId xmlns:a16="http://schemas.microsoft.com/office/drawing/2014/main" id="{B958FCFA-044C-4D2C-B9AB-19F23A11CABE}"/>
                </a:ext>
              </a:extLst>
            </p:cNvPr>
            <p:cNvSpPr/>
            <p:nvPr/>
          </p:nvSpPr>
          <p:spPr>
            <a:xfrm>
              <a:off x="5501003" y="1572857"/>
              <a:ext cx="962123"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prstClr val="white"/>
                  </a:solidFill>
                  <a:effectLst/>
                  <a:uLnTx/>
                  <a:uFillTx/>
                  <a:latin typeface="微软雅黑"/>
                  <a:ea typeface="微软雅黑"/>
                  <a:cs typeface="+mn-cs"/>
                </a:rPr>
                <a:t>12</a:t>
              </a:r>
              <a:r>
                <a:rPr kumimoji="0" lang="zh-CN" altLang="en-US" sz="2800" b="1" i="0" u="none" strike="noStrike" kern="0" cap="none" spc="0" normalizeH="0" baseline="0" noProof="0" dirty="0">
                  <a:ln>
                    <a:noFill/>
                  </a:ln>
                  <a:solidFill>
                    <a:prstClr val="white"/>
                  </a:solidFill>
                  <a:effectLst/>
                  <a:uLnTx/>
                  <a:uFillTx/>
                  <a:latin typeface="微软雅黑"/>
                  <a:ea typeface="微软雅黑"/>
                  <a:cs typeface="+mn-cs"/>
                </a:rPr>
                <a:t>%</a:t>
              </a:r>
            </a:p>
          </p:txBody>
        </p:sp>
      </p:grpSp>
      <p:grpSp>
        <p:nvGrpSpPr>
          <p:cNvPr id="46" name="组合 45">
            <a:extLst>
              <a:ext uri="{FF2B5EF4-FFF2-40B4-BE49-F238E27FC236}">
                <a16:creationId xmlns:a16="http://schemas.microsoft.com/office/drawing/2014/main" id="{BCE82E3B-D4D0-452D-ABA3-994CE26482A0}"/>
              </a:ext>
            </a:extLst>
          </p:cNvPr>
          <p:cNvGrpSpPr/>
          <p:nvPr/>
        </p:nvGrpSpPr>
        <p:grpSpPr>
          <a:xfrm>
            <a:off x="5294735" y="3700381"/>
            <a:ext cx="1452929" cy="575244"/>
            <a:chOff x="5255600" y="1546845"/>
            <a:chExt cx="1452929" cy="575244"/>
          </a:xfrm>
        </p:grpSpPr>
        <p:sp>
          <p:nvSpPr>
            <p:cNvPr id="47" name="箭头: 五边形 46">
              <a:extLst>
                <a:ext uri="{FF2B5EF4-FFF2-40B4-BE49-F238E27FC236}">
                  <a16:creationId xmlns:a16="http://schemas.microsoft.com/office/drawing/2014/main" id="{0FE72382-EEC6-4431-933D-BB01FF28BFA5}"/>
                </a:ext>
              </a:extLst>
            </p:cNvPr>
            <p:cNvSpPr/>
            <p:nvPr/>
          </p:nvSpPr>
          <p:spPr>
            <a:xfrm flipH="1">
              <a:off x="5255600" y="1546845"/>
              <a:ext cx="1452929" cy="575244"/>
            </a:xfrm>
            <a:prstGeom prst="homePlate">
              <a:avLst>
                <a:gd name="adj" fmla="val 39101"/>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8" name="矩形 47">
              <a:extLst>
                <a:ext uri="{FF2B5EF4-FFF2-40B4-BE49-F238E27FC236}">
                  <a16:creationId xmlns:a16="http://schemas.microsoft.com/office/drawing/2014/main" id="{55304FDF-4946-4D69-8628-2CDFD4E2C576}"/>
                </a:ext>
              </a:extLst>
            </p:cNvPr>
            <p:cNvSpPr/>
            <p:nvPr/>
          </p:nvSpPr>
          <p:spPr>
            <a:xfrm>
              <a:off x="5357534" y="1603635"/>
              <a:ext cx="1249060"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微软雅黑"/>
                  <a:ea typeface="微软雅黑"/>
                  <a:cs typeface="+mn-cs"/>
                </a:rPr>
                <a:t>1000</a:t>
              </a:r>
              <a:r>
                <a:rPr kumimoji="0" lang="zh-CN" altLang="en-US" sz="2400" b="1" i="0" u="none" strike="noStrike" kern="0" cap="none" spc="0" normalizeH="0" baseline="0" noProof="0" dirty="0">
                  <a:ln>
                    <a:noFill/>
                  </a:ln>
                  <a:solidFill>
                    <a:prstClr val="white"/>
                  </a:solidFill>
                  <a:effectLst/>
                  <a:uLnTx/>
                  <a:uFillTx/>
                  <a:latin typeface="微软雅黑"/>
                  <a:ea typeface="微软雅黑"/>
                  <a:cs typeface="+mn-cs"/>
                </a:rPr>
                <a:t>万</a:t>
              </a:r>
            </a:p>
          </p:txBody>
        </p:sp>
      </p:grpSp>
      <p:grpSp>
        <p:nvGrpSpPr>
          <p:cNvPr id="49" name="组合 48">
            <a:extLst>
              <a:ext uri="{FF2B5EF4-FFF2-40B4-BE49-F238E27FC236}">
                <a16:creationId xmlns:a16="http://schemas.microsoft.com/office/drawing/2014/main" id="{AD38CC10-131D-4659-A547-F62D1901EAA5}"/>
              </a:ext>
            </a:extLst>
          </p:cNvPr>
          <p:cNvGrpSpPr/>
          <p:nvPr/>
        </p:nvGrpSpPr>
        <p:grpSpPr>
          <a:xfrm>
            <a:off x="5502452" y="4726756"/>
            <a:ext cx="1452929" cy="575244"/>
            <a:chOff x="5255600" y="1546845"/>
            <a:chExt cx="1452929" cy="575244"/>
          </a:xfrm>
        </p:grpSpPr>
        <p:sp>
          <p:nvSpPr>
            <p:cNvPr id="50" name="箭头: 五边形 49">
              <a:extLst>
                <a:ext uri="{FF2B5EF4-FFF2-40B4-BE49-F238E27FC236}">
                  <a16:creationId xmlns:a16="http://schemas.microsoft.com/office/drawing/2014/main" id="{3ACFB5AA-6D82-435A-A44C-7D748D2192BE}"/>
                </a:ext>
              </a:extLst>
            </p:cNvPr>
            <p:cNvSpPr/>
            <p:nvPr/>
          </p:nvSpPr>
          <p:spPr>
            <a:xfrm>
              <a:off x="5255600" y="1546845"/>
              <a:ext cx="1452929" cy="575244"/>
            </a:xfrm>
            <a:prstGeom prst="homePlate">
              <a:avLst>
                <a:gd name="adj" fmla="val 39101"/>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51" name="矩形 50">
              <a:extLst>
                <a:ext uri="{FF2B5EF4-FFF2-40B4-BE49-F238E27FC236}">
                  <a16:creationId xmlns:a16="http://schemas.microsoft.com/office/drawing/2014/main" id="{15DA8B01-3BD4-4F14-9BFB-DAD303DFF6DF}"/>
                </a:ext>
              </a:extLst>
            </p:cNvPr>
            <p:cNvSpPr/>
            <p:nvPr/>
          </p:nvSpPr>
          <p:spPr>
            <a:xfrm>
              <a:off x="5611610" y="1572857"/>
              <a:ext cx="740908"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prstClr val="white"/>
                  </a:solidFill>
                  <a:effectLst/>
                  <a:uLnTx/>
                  <a:uFillTx/>
                  <a:latin typeface="微软雅黑"/>
                  <a:ea typeface="微软雅黑"/>
                  <a:cs typeface="+mn-cs"/>
                </a:rPr>
                <a:t>3</a:t>
              </a:r>
              <a:r>
                <a:rPr kumimoji="0" lang="zh-CN" altLang="en-US" sz="2800" b="1" i="0" u="none" strike="noStrike" kern="0" cap="none" spc="0" normalizeH="0" baseline="0" noProof="0" dirty="0">
                  <a:ln>
                    <a:noFill/>
                  </a:ln>
                  <a:solidFill>
                    <a:prstClr val="white"/>
                  </a:solidFill>
                  <a:effectLst/>
                  <a:uLnTx/>
                  <a:uFillTx/>
                  <a:latin typeface="微软雅黑"/>
                  <a:ea typeface="微软雅黑"/>
                  <a:cs typeface="+mn-cs"/>
                </a:rPr>
                <a:t>%</a:t>
              </a:r>
            </a:p>
          </p:txBody>
        </p:sp>
      </p:grpSp>
    </p:spTree>
    <p:extLst>
      <p:ext uri="{BB962C8B-B14F-4D97-AF65-F5344CB8AC3E}">
        <p14:creationId xmlns:p14="http://schemas.microsoft.com/office/powerpoint/2010/main" val="220160394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750"/>
                                        <p:tgtEl>
                                          <p:spTgt spid="40"/>
                                        </p:tgtEl>
                                      </p:cBhvr>
                                    </p:animEffect>
                                    <p:anim calcmode="lin" valueType="num">
                                      <p:cBhvr>
                                        <p:cTn id="8" dur="750" fill="hold"/>
                                        <p:tgtEl>
                                          <p:spTgt spid="40"/>
                                        </p:tgtEl>
                                        <p:attrNameLst>
                                          <p:attrName>ppt_x</p:attrName>
                                        </p:attrNameLst>
                                      </p:cBhvr>
                                      <p:tavLst>
                                        <p:tav tm="0">
                                          <p:val>
                                            <p:strVal val="#ppt_x"/>
                                          </p:val>
                                        </p:tav>
                                        <p:tav tm="100000">
                                          <p:val>
                                            <p:strVal val="#ppt_x"/>
                                          </p:val>
                                        </p:tav>
                                      </p:tavLst>
                                    </p:anim>
                                    <p:anim calcmode="lin" valueType="num">
                                      <p:cBhvr>
                                        <p:cTn id="9" dur="675" decel="100000" fill="hold"/>
                                        <p:tgtEl>
                                          <p:spTgt spid="40"/>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40"/>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750"/>
                                        <p:tgtEl>
                                          <p:spTgt spid="43"/>
                                        </p:tgtEl>
                                      </p:cBhvr>
                                    </p:animEffect>
                                    <p:anim calcmode="lin" valueType="num">
                                      <p:cBhvr>
                                        <p:cTn id="14" dur="750" fill="hold"/>
                                        <p:tgtEl>
                                          <p:spTgt spid="43"/>
                                        </p:tgtEl>
                                        <p:attrNameLst>
                                          <p:attrName>ppt_x</p:attrName>
                                        </p:attrNameLst>
                                      </p:cBhvr>
                                      <p:tavLst>
                                        <p:tav tm="0">
                                          <p:val>
                                            <p:strVal val="#ppt_x"/>
                                          </p:val>
                                        </p:tav>
                                        <p:tav tm="100000">
                                          <p:val>
                                            <p:strVal val="#ppt_x"/>
                                          </p:val>
                                        </p:tav>
                                      </p:tavLst>
                                    </p:anim>
                                    <p:anim calcmode="lin" valueType="num">
                                      <p:cBhvr>
                                        <p:cTn id="15" dur="675" decel="100000" fill="hold"/>
                                        <p:tgtEl>
                                          <p:spTgt spid="43"/>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43"/>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750"/>
                                        <p:tgtEl>
                                          <p:spTgt spid="46"/>
                                        </p:tgtEl>
                                      </p:cBhvr>
                                    </p:animEffect>
                                    <p:anim calcmode="lin" valueType="num">
                                      <p:cBhvr>
                                        <p:cTn id="20" dur="750" fill="hold"/>
                                        <p:tgtEl>
                                          <p:spTgt spid="46"/>
                                        </p:tgtEl>
                                        <p:attrNameLst>
                                          <p:attrName>ppt_x</p:attrName>
                                        </p:attrNameLst>
                                      </p:cBhvr>
                                      <p:tavLst>
                                        <p:tav tm="0">
                                          <p:val>
                                            <p:strVal val="#ppt_x"/>
                                          </p:val>
                                        </p:tav>
                                        <p:tav tm="100000">
                                          <p:val>
                                            <p:strVal val="#ppt_x"/>
                                          </p:val>
                                        </p:tav>
                                      </p:tavLst>
                                    </p:anim>
                                    <p:anim calcmode="lin" valueType="num">
                                      <p:cBhvr>
                                        <p:cTn id="21" dur="675" decel="100000" fill="hold"/>
                                        <p:tgtEl>
                                          <p:spTgt spid="46"/>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46"/>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750"/>
                                        <p:tgtEl>
                                          <p:spTgt spid="49"/>
                                        </p:tgtEl>
                                      </p:cBhvr>
                                    </p:animEffect>
                                    <p:anim calcmode="lin" valueType="num">
                                      <p:cBhvr>
                                        <p:cTn id="26" dur="750" fill="hold"/>
                                        <p:tgtEl>
                                          <p:spTgt spid="49"/>
                                        </p:tgtEl>
                                        <p:attrNameLst>
                                          <p:attrName>ppt_x</p:attrName>
                                        </p:attrNameLst>
                                      </p:cBhvr>
                                      <p:tavLst>
                                        <p:tav tm="0">
                                          <p:val>
                                            <p:strVal val="#ppt_x"/>
                                          </p:val>
                                        </p:tav>
                                        <p:tav tm="100000">
                                          <p:val>
                                            <p:strVal val="#ppt_x"/>
                                          </p:val>
                                        </p:tav>
                                      </p:tavLst>
                                    </p:anim>
                                    <p:anim calcmode="lin" valueType="num">
                                      <p:cBhvr>
                                        <p:cTn id="27" dur="675" decel="100000" fill="hold"/>
                                        <p:tgtEl>
                                          <p:spTgt spid="49"/>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49"/>
                                        </p:tgtEl>
                                        <p:attrNameLst>
                                          <p:attrName>ppt_y</p:attrName>
                                        </p:attrNameLst>
                                      </p:cBhvr>
                                      <p:tavLst>
                                        <p:tav tm="0">
                                          <p:val>
                                            <p:strVal val="#ppt_y-.03"/>
                                          </p:val>
                                        </p:tav>
                                        <p:tav tm="100000">
                                          <p:val>
                                            <p:strVal val="#ppt_y"/>
                                          </p:val>
                                        </p:tav>
                                      </p:tavLst>
                                    </p:anim>
                                  </p:childTnLst>
                                </p:cTn>
                              </p:par>
                            </p:childTnLst>
                          </p:cTn>
                        </p:par>
                        <p:par>
                          <p:cTn id="29" fill="hold">
                            <p:stCondLst>
                              <p:cond delay="1500"/>
                            </p:stCondLst>
                            <p:childTnLst>
                              <p:par>
                                <p:cTn id="30" presetID="17" presetClass="entr" presetSubtype="2"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ppt_x</p:attrName>
                                        </p:attrNameLst>
                                      </p:cBhvr>
                                      <p:tavLst>
                                        <p:tav tm="0">
                                          <p:val>
                                            <p:strVal val="#ppt_x+#ppt_w/2"/>
                                          </p:val>
                                        </p:tav>
                                        <p:tav tm="100000">
                                          <p:val>
                                            <p:strVal val="#ppt_x"/>
                                          </p:val>
                                        </p:tav>
                                      </p:tavLst>
                                    </p:anim>
                                    <p:anim calcmode="lin" valueType="num">
                                      <p:cBhvr>
                                        <p:cTn id="33" dur="500" fill="hold"/>
                                        <p:tgtEl>
                                          <p:spTgt spid="37"/>
                                        </p:tgtEl>
                                        <p:attrNameLst>
                                          <p:attrName>ppt_y</p:attrName>
                                        </p:attrNameLst>
                                      </p:cBhvr>
                                      <p:tavLst>
                                        <p:tav tm="0">
                                          <p:val>
                                            <p:strVal val="#ppt_y"/>
                                          </p:val>
                                        </p:tav>
                                        <p:tav tm="100000">
                                          <p:val>
                                            <p:strVal val="#ppt_y"/>
                                          </p:val>
                                        </p:tav>
                                      </p:tavLst>
                                    </p:anim>
                                    <p:anim calcmode="lin" valueType="num">
                                      <p:cBhvr>
                                        <p:cTn id="34" dur="500" fill="hold"/>
                                        <p:tgtEl>
                                          <p:spTgt spid="37"/>
                                        </p:tgtEl>
                                        <p:attrNameLst>
                                          <p:attrName>ppt_w</p:attrName>
                                        </p:attrNameLst>
                                      </p:cBhvr>
                                      <p:tavLst>
                                        <p:tav tm="0">
                                          <p:val>
                                            <p:fltVal val="0"/>
                                          </p:val>
                                        </p:tav>
                                        <p:tav tm="100000">
                                          <p:val>
                                            <p:strVal val="#ppt_w"/>
                                          </p:val>
                                        </p:tav>
                                      </p:tavLst>
                                    </p:anim>
                                    <p:anim calcmode="lin" valueType="num">
                                      <p:cBhvr>
                                        <p:cTn id="35" dur="500" fill="hold"/>
                                        <p:tgtEl>
                                          <p:spTgt spid="37"/>
                                        </p:tgtEl>
                                        <p:attrNameLst>
                                          <p:attrName>ppt_h</p:attrName>
                                        </p:attrNameLst>
                                      </p:cBhvr>
                                      <p:tavLst>
                                        <p:tav tm="0">
                                          <p:val>
                                            <p:strVal val="#ppt_h"/>
                                          </p:val>
                                        </p:tav>
                                        <p:tav tm="100000">
                                          <p:val>
                                            <p:strVal val="#ppt_h"/>
                                          </p:val>
                                        </p:tav>
                                      </p:tavLst>
                                    </p:anim>
                                  </p:childTnLst>
                                </p:cTn>
                              </p:par>
                              <p:par>
                                <p:cTn id="36" presetID="17" presetClass="entr" presetSubtype="8" fill="hold" nodeType="withEffect">
                                  <p:stCondLst>
                                    <p:cond delay="250"/>
                                  </p:stCondLst>
                                  <p:childTnLst>
                                    <p:set>
                                      <p:cBhvr>
                                        <p:cTn id="37" dur="1" fill="hold">
                                          <p:stCondLst>
                                            <p:cond delay="0"/>
                                          </p:stCondLst>
                                        </p:cTn>
                                        <p:tgtEl>
                                          <p:spTgt spid="34"/>
                                        </p:tgtEl>
                                        <p:attrNameLst>
                                          <p:attrName>style.visibility</p:attrName>
                                        </p:attrNameLst>
                                      </p:cBhvr>
                                      <p:to>
                                        <p:strVal val="visible"/>
                                      </p:to>
                                    </p:set>
                                    <p:anim calcmode="lin" valueType="num">
                                      <p:cBhvr>
                                        <p:cTn id="38" dur="500" fill="hold"/>
                                        <p:tgtEl>
                                          <p:spTgt spid="34"/>
                                        </p:tgtEl>
                                        <p:attrNameLst>
                                          <p:attrName>ppt_x</p:attrName>
                                        </p:attrNameLst>
                                      </p:cBhvr>
                                      <p:tavLst>
                                        <p:tav tm="0">
                                          <p:val>
                                            <p:strVal val="#ppt_x-#ppt_w/2"/>
                                          </p:val>
                                        </p:tav>
                                        <p:tav tm="100000">
                                          <p:val>
                                            <p:strVal val="#ppt_x"/>
                                          </p:val>
                                        </p:tav>
                                      </p:tavLst>
                                    </p:anim>
                                    <p:anim calcmode="lin" valueType="num">
                                      <p:cBhvr>
                                        <p:cTn id="39" dur="500" fill="hold"/>
                                        <p:tgtEl>
                                          <p:spTgt spid="34"/>
                                        </p:tgtEl>
                                        <p:attrNameLst>
                                          <p:attrName>ppt_y</p:attrName>
                                        </p:attrNameLst>
                                      </p:cBhvr>
                                      <p:tavLst>
                                        <p:tav tm="0">
                                          <p:val>
                                            <p:strVal val="#ppt_y"/>
                                          </p:val>
                                        </p:tav>
                                        <p:tav tm="100000">
                                          <p:val>
                                            <p:strVal val="#ppt_y"/>
                                          </p:val>
                                        </p:tav>
                                      </p:tavLst>
                                    </p:anim>
                                    <p:anim calcmode="lin" valueType="num">
                                      <p:cBhvr>
                                        <p:cTn id="40" dur="500" fill="hold"/>
                                        <p:tgtEl>
                                          <p:spTgt spid="34"/>
                                        </p:tgtEl>
                                        <p:attrNameLst>
                                          <p:attrName>ppt_w</p:attrName>
                                        </p:attrNameLst>
                                      </p:cBhvr>
                                      <p:tavLst>
                                        <p:tav tm="0">
                                          <p:val>
                                            <p:fltVal val="0"/>
                                          </p:val>
                                        </p:tav>
                                        <p:tav tm="100000">
                                          <p:val>
                                            <p:strVal val="#ppt_w"/>
                                          </p:val>
                                        </p:tav>
                                      </p:tavLst>
                                    </p:anim>
                                    <p:anim calcmode="lin" valueType="num">
                                      <p:cBhvr>
                                        <p:cTn id="41" dur="500" fill="hold"/>
                                        <p:tgtEl>
                                          <p:spTgt spid="34"/>
                                        </p:tgtEl>
                                        <p:attrNameLst>
                                          <p:attrName>ppt_h</p:attrName>
                                        </p:attrNameLst>
                                      </p:cBhvr>
                                      <p:tavLst>
                                        <p:tav tm="0">
                                          <p:val>
                                            <p:strVal val="#ppt_h"/>
                                          </p:val>
                                        </p:tav>
                                        <p:tav tm="100000">
                                          <p:val>
                                            <p:strVal val="#ppt_h"/>
                                          </p:val>
                                        </p:tav>
                                      </p:tavLst>
                                    </p:anim>
                                  </p:childTnLst>
                                </p:cTn>
                              </p:par>
                              <p:par>
                                <p:cTn id="42" presetID="17" presetClass="entr" presetSubtype="2" fill="hold" nodeType="withEffect">
                                  <p:stCondLst>
                                    <p:cond delay="500"/>
                                  </p:stCondLst>
                                  <p:childTnLst>
                                    <p:set>
                                      <p:cBhvr>
                                        <p:cTn id="43" dur="1" fill="hold">
                                          <p:stCondLst>
                                            <p:cond delay="0"/>
                                          </p:stCondLst>
                                        </p:cTn>
                                        <p:tgtEl>
                                          <p:spTgt spid="31"/>
                                        </p:tgtEl>
                                        <p:attrNameLst>
                                          <p:attrName>style.visibility</p:attrName>
                                        </p:attrNameLst>
                                      </p:cBhvr>
                                      <p:to>
                                        <p:strVal val="visible"/>
                                      </p:to>
                                    </p:set>
                                    <p:anim calcmode="lin" valueType="num">
                                      <p:cBhvr>
                                        <p:cTn id="44" dur="500" fill="hold"/>
                                        <p:tgtEl>
                                          <p:spTgt spid="31"/>
                                        </p:tgtEl>
                                        <p:attrNameLst>
                                          <p:attrName>ppt_x</p:attrName>
                                        </p:attrNameLst>
                                      </p:cBhvr>
                                      <p:tavLst>
                                        <p:tav tm="0">
                                          <p:val>
                                            <p:strVal val="#ppt_x+#ppt_w/2"/>
                                          </p:val>
                                        </p:tav>
                                        <p:tav tm="100000">
                                          <p:val>
                                            <p:strVal val="#ppt_x"/>
                                          </p:val>
                                        </p:tav>
                                      </p:tavLst>
                                    </p:anim>
                                    <p:anim calcmode="lin" valueType="num">
                                      <p:cBhvr>
                                        <p:cTn id="45" dur="500" fill="hold"/>
                                        <p:tgtEl>
                                          <p:spTgt spid="31"/>
                                        </p:tgtEl>
                                        <p:attrNameLst>
                                          <p:attrName>ppt_y</p:attrName>
                                        </p:attrNameLst>
                                      </p:cBhvr>
                                      <p:tavLst>
                                        <p:tav tm="0">
                                          <p:val>
                                            <p:strVal val="#ppt_y"/>
                                          </p:val>
                                        </p:tav>
                                        <p:tav tm="100000">
                                          <p:val>
                                            <p:strVal val="#ppt_y"/>
                                          </p:val>
                                        </p:tav>
                                      </p:tavLst>
                                    </p:anim>
                                    <p:anim calcmode="lin" valueType="num">
                                      <p:cBhvr>
                                        <p:cTn id="46" dur="500" fill="hold"/>
                                        <p:tgtEl>
                                          <p:spTgt spid="31"/>
                                        </p:tgtEl>
                                        <p:attrNameLst>
                                          <p:attrName>ppt_w</p:attrName>
                                        </p:attrNameLst>
                                      </p:cBhvr>
                                      <p:tavLst>
                                        <p:tav tm="0">
                                          <p:val>
                                            <p:fltVal val="0"/>
                                          </p:val>
                                        </p:tav>
                                        <p:tav tm="100000">
                                          <p:val>
                                            <p:strVal val="#ppt_w"/>
                                          </p:val>
                                        </p:tav>
                                      </p:tavLst>
                                    </p:anim>
                                    <p:anim calcmode="lin" valueType="num">
                                      <p:cBhvr>
                                        <p:cTn id="47" dur="500" fill="hold"/>
                                        <p:tgtEl>
                                          <p:spTgt spid="31"/>
                                        </p:tgtEl>
                                        <p:attrNameLst>
                                          <p:attrName>ppt_h</p:attrName>
                                        </p:attrNameLst>
                                      </p:cBhvr>
                                      <p:tavLst>
                                        <p:tav tm="0">
                                          <p:val>
                                            <p:strVal val="#ppt_h"/>
                                          </p:val>
                                        </p:tav>
                                        <p:tav tm="100000">
                                          <p:val>
                                            <p:strVal val="#ppt_h"/>
                                          </p:val>
                                        </p:tav>
                                      </p:tavLst>
                                    </p:anim>
                                  </p:childTnLst>
                                </p:cTn>
                              </p:par>
                              <p:par>
                                <p:cTn id="48" presetID="17" presetClass="entr" presetSubtype="8" fill="hold" nodeType="withEffect">
                                  <p:stCondLst>
                                    <p:cond delay="750"/>
                                  </p:stCondLst>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ppt_x</p:attrName>
                                        </p:attrNameLst>
                                      </p:cBhvr>
                                      <p:tavLst>
                                        <p:tav tm="0">
                                          <p:val>
                                            <p:strVal val="#ppt_x-#ppt_w/2"/>
                                          </p:val>
                                        </p:tav>
                                        <p:tav tm="100000">
                                          <p:val>
                                            <p:strVal val="#ppt_x"/>
                                          </p:val>
                                        </p:tav>
                                      </p:tavLst>
                                    </p:anim>
                                    <p:anim calcmode="lin" valueType="num">
                                      <p:cBhvr>
                                        <p:cTn id="51" dur="500" fill="hold"/>
                                        <p:tgtEl>
                                          <p:spTgt spid="28"/>
                                        </p:tgtEl>
                                        <p:attrNameLst>
                                          <p:attrName>ppt_y</p:attrName>
                                        </p:attrNameLst>
                                      </p:cBhvr>
                                      <p:tavLst>
                                        <p:tav tm="0">
                                          <p:val>
                                            <p:strVal val="#ppt_y"/>
                                          </p:val>
                                        </p:tav>
                                        <p:tav tm="100000">
                                          <p:val>
                                            <p:strVal val="#ppt_y"/>
                                          </p:val>
                                        </p:tav>
                                      </p:tavLst>
                                    </p:anim>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FA6A2C5-6EA0-4E35-93D9-417AD55FD1F6}"/>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harpenSoften amount="50000"/>
                    </a14:imgEffect>
                    <a14:imgEffect>
                      <a14:saturation sat="0"/>
                    </a14:imgEffect>
                    <a14:imgEffect>
                      <a14:brightnessContrast bright="40000" contrast="40000"/>
                    </a14:imgEffect>
                  </a14:imgLayer>
                </a14:imgProps>
              </a:ext>
            </a:extLst>
          </a:blip>
          <a:stretch>
            <a:fillRect/>
          </a:stretch>
        </p:blipFill>
        <p:spPr>
          <a:xfrm>
            <a:off x="4749800" y="222013"/>
            <a:ext cx="2426134" cy="562736"/>
          </a:xfrm>
          <a:prstGeom prst="rect">
            <a:avLst/>
          </a:prstGeom>
        </p:spPr>
      </p:pic>
      <p:grpSp>
        <p:nvGrpSpPr>
          <p:cNvPr id="46" name="组合 45">
            <a:extLst>
              <a:ext uri="{FF2B5EF4-FFF2-40B4-BE49-F238E27FC236}">
                <a16:creationId xmlns:a16="http://schemas.microsoft.com/office/drawing/2014/main" id="{4431667D-DE16-4C7F-B7BC-C23069315EDD}"/>
              </a:ext>
            </a:extLst>
          </p:cNvPr>
          <p:cNvGrpSpPr/>
          <p:nvPr/>
        </p:nvGrpSpPr>
        <p:grpSpPr>
          <a:xfrm>
            <a:off x="5732585" y="1323428"/>
            <a:ext cx="5513886" cy="954107"/>
            <a:chOff x="5732585" y="1323428"/>
            <a:chExt cx="5513886" cy="954107"/>
          </a:xfrm>
        </p:grpSpPr>
        <p:sp>
          <p:nvSpPr>
            <p:cNvPr id="47" name="矩形 46">
              <a:extLst>
                <a:ext uri="{FF2B5EF4-FFF2-40B4-BE49-F238E27FC236}">
                  <a16:creationId xmlns:a16="http://schemas.microsoft.com/office/drawing/2014/main" id="{C37B41CD-C4D0-4751-A179-410861B08656}"/>
                </a:ext>
              </a:extLst>
            </p:cNvPr>
            <p:cNvSpPr/>
            <p:nvPr/>
          </p:nvSpPr>
          <p:spPr>
            <a:xfrm>
              <a:off x="5856785" y="1323428"/>
              <a:ext cx="5389686"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black"/>
                  </a:solidFill>
                  <a:effectLst/>
                  <a:uLnTx/>
                  <a:uFillTx/>
                  <a:latin typeface="微软雅黑"/>
                  <a:ea typeface="微软雅黑"/>
                  <a:cs typeface="+mn-cs"/>
                </a:rPr>
                <a:t>扎实有效去产能：</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要严格执行环保、能耗、质量、安全等相关法律法规和标准，更多运用市场化法治化手段，有效处置“僵尸企业”，推动企业兼并重组、破产清算，坚决淘汰不达标的落后产能，严控过剩行业新上产能</a:t>
              </a:r>
            </a:p>
          </p:txBody>
        </p:sp>
        <p:sp>
          <p:nvSpPr>
            <p:cNvPr id="48" name="矩形 47">
              <a:extLst>
                <a:ext uri="{FF2B5EF4-FFF2-40B4-BE49-F238E27FC236}">
                  <a16:creationId xmlns:a16="http://schemas.microsoft.com/office/drawing/2014/main" id="{3D9D6B9E-5412-49C6-B6B9-0294825DABC8}"/>
                </a:ext>
              </a:extLst>
            </p:cNvPr>
            <p:cNvSpPr/>
            <p:nvPr/>
          </p:nvSpPr>
          <p:spPr>
            <a:xfrm>
              <a:off x="5732585" y="1323428"/>
              <a:ext cx="5513886" cy="954107"/>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grpSp>
      <p:grpSp>
        <p:nvGrpSpPr>
          <p:cNvPr id="49" name="组合 48">
            <a:extLst>
              <a:ext uri="{FF2B5EF4-FFF2-40B4-BE49-F238E27FC236}">
                <a16:creationId xmlns:a16="http://schemas.microsoft.com/office/drawing/2014/main" id="{F5A1E65E-2AF0-409D-A088-BAC6997DB46E}"/>
              </a:ext>
            </a:extLst>
          </p:cNvPr>
          <p:cNvGrpSpPr/>
          <p:nvPr/>
        </p:nvGrpSpPr>
        <p:grpSpPr>
          <a:xfrm>
            <a:off x="5732585" y="2435452"/>
            <a:ext cx="5513886" cy="821988"/>
            <a:chOff x="5732585" y="2435452"/>
            <a:chExt cx="5513886" cy="821988"/>
          </a:xfrm>
        </p:grpSpPr>
        <p:sp>
          <p:nvSpPr>
            <p:cNvPr id="50" name="矩形 49">
              <a:extLst>
                <a:ext uri="{FF2B5EF4-FFF2-40B4-BE49-F238E27FC236}">
                  <a16:creationId xmlns:a16="http://schemas.microsoft.com/office/drawing/2014/main" id="{4EBF7FEA-97A6-4DFE-B73A-2C1C519EBE56}"/>
                </a:ext>
              </a:extLst>
            </p:cNvPr>
            <p:cNvSpPr/>
            <p:nvPr/>
          </p:nvSpPr>
          <p:spPr>
            <a:xfrm>
              <a:off x="5856785" y="2477114"/>
              <a:ext cx="5389686"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black"/>
                  </a:solidFill>
                  <a:effectLst/>
                  <a:uLnTx/>
                  <a:uFillTx/>
                  <a:latin typeface="微软雅黑"/>
                  <a:ea typeface="微软雅黑"/>
                  <a:cs typeface="+mn-cs"/>
                </a:rPr>
                <a:t>因城施策去库存：</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加强房地产市场分类调控，房价上涨压力大的城市要合理增加住宅用地，规范开发、销售、中介等行为。让更多住房困难家庭告别棚户区，让广大人民群众在住有所居中创造新生活</a:t>
              </a:r>
            </a:p>
          </p:txBody>
        </p:sp>
        <p:sp>
          <p:nvSpPr>
            <p:cNvPr id="51" name="矩形 50">
              <a:extLst>
                <a:ext uri="{FF2B5EF4-FFF2-40B4-BE49-F238E27FC236}">
                  <a16:creationId xmlns:a16="http://schemas.microsoft.com/office/drawing/2014/main" id="{1581C9C1-3329-41C9-B21F-07D6A53B0660}"/>
                </a:ext>
              </a:extLst>
            </p:cNvPr>
            <p:cNvSpPr/>
            <p:nvPr/>
          </p:nvSpPr>
          <p:spPr>
            <a:xfrm>
              <a:off x="5732585" y="2435452"/>
              <a:ext cx="5513886" cy="821988"/>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grpSp>
      <p:grpSp>
        <p:nvGrpSpPr>
          <p:cNvPr id="52" name="组合 51">
            <a:extLst>
              <a:ext uri="{FF2B5EF4-FFF2-40B4-BE49-F238E27FC236}">
                <a16:creationId xmlns:a16="http://schemas.microsoft.com/office/drawing/2014/main" id="{8057ACEC-568F-419E-8DC4-78B6F54442F3}"/>
              </a:ext>
            </a:extLst>
          </p:cNvPr>
          <p:cNvGrpSpPr/>
          <p:nvPr/>
        </p:nvGrpSpPr>
        <p:grpSpPr>
          <a:xfrm>
            <a:off x="5732585" y="3350004"/>
            <a:ext cx="5513886" cy="756058"/>
            <a:chOff x="5732585" y="3350004"/>
            <a:chExt cx="5513886" cy="756058"/>
          </a:xfrm>
        </p:grpSpPr>
        <p:sp>
          <p:nvSpPr>
            <p:cNvPr id="53" name="矩形 52">
              <a:extLst>
                <a:ext uri="{FF2B5EF4-FFF2-40B4-BE49-F238E27FC236}">
                  <a16:creationId xmlns:a16="http://schemas.microsoft.com/office/drawing/2014/main" id="{EBDA752C-C17D-4857-9D5D-7AC1DF86F1A1}"/>
                </a:ext>
              </a:extLst>
            </p:cNvPr>
            <p:cNvSpPr/>
            <p:nvPr/>
          </p:nvSpPr>
          <p:spPr>
            <a:xfrm>
              <a:off x="5856785" y="3358701"/>
              <a:ext cx="5389686"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black"/>
                  </a:solidFill>
                  <a:effectLst/>
                  <a:uLnTx/>
                  <a:uFillTx/>
                  <a:latin typeface="微软雅黑"/>
                  <a:ea typeface="微软雅黑"/>
                  <a:cs typeface="+mn-cs"/>
                </a:rPr>
                <a:t>积极稳妥去杠杆：</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要在控制总杠杆率的前提下，把降低企业杠杆率作为重中之重。加大股权融资力度，强化企业特别是国有企业财务杠杆约束，逐步将企业负债降到合理水平</a:t>
              </a:r>
            </a:p>
          </p:txBody>
        </p:sp>
        <p:sp>
          <p:nvSpPr>
            <p:cNvPr id="54" name="矩形 53">
              <a:extLst>
                <a:ext uri="{FF2B5EF4-FFF2-40B4-BE49-F238E27FC236}">
                  <a16:creationId xmlns:a16="http://schemas.microsoft.com/office/drawing/2014/main" id="{FDA7993C-CE24-4766-97DD-51E0A0AB6D83}"/>
                </a:ext>
              </a:extLst>
            </p:cNvPr>
            <p:cNvSpPr/>
            <p:nvPr/>
          </p:nvSpPr>
          <p:spPr>
            <a:xfrm>
              <a:off x="5732585" y="3350004"/>
              <a:ext cx="5513886" cy="756058"/>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grpSp>
      <p:grpSp>
        <p:nvGrpSpPr>
          <p:cNvPr id="55" name="组合 54">
            <a:extLst>
              <a:ext uri="{FF2B5EF4-FFF2-40B4-BE49-F238E27FC236}">
                <a16:creationId xmlns:a16="http://schemas.microsoft.com/office/drawing/2014/main" id="{4FD86534-87AD-49E7-BB1C-971315BB4A1C}"/>
              </a:ext>
            </a:extLst>
          </p:cNvPr>
          <p:cNvGrpSpPr/>
          <p:nvPr/>
        </p:nvGrpSpPr>
        <p:grpSpPr>
          <a:xfrm>
            <a:off x="5732585" y="4244462"/>
            <a:ext cx="5513886" cy="991307"/>
            <a:chOff x="5732585" y="4244462"/>
            <a:chExt cx="5513886" cy="991307"/>
          </a:xfrm>
        </p:grpSpPr>
        <p:sp>
          <p:nvSpPr>
            <p:cNvPr id="56" name="矩形 55">
              <a:extLst>
                <a:ext uri="{FF2B5EF4-FFF2-40B4-BE49-F238E27FC236}">
                  <a16:creationId xmlns:a16="http://schemas.microsoft.com/office/drawing/2014/main" id="{B2B20C9C-E295-480A-9071-C610E76FB150}"/>
                </a:ext>
              </a:extLst>
            </p:cNvPr>
            <p:cNvSpPr/>
            <p:nvPr/>
          </p:nvSpPr>
          <p:spPr>
            <a:xfrm>
              <a:off x="5856785" y="4263062"/>
              <a:ext cx="5389686"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black"/>
                  </a:solidFill>
                  <a:effectLst/>
                  <a:uLnTx/>
                  <a:uFillTx/>
                  <a:latin typeface="微软雅黑"/>
                  <a:ea typeface="微软雅黑"/>
                  <a:cs typeface="+mn-cs"/>
                </a:rPr>
                <a:t>多措并举降成本：</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全面清理规范政府性基金；取消或停征中央涉企行政事业性收费</a:t>
              </a:r>
              <a:r>
                <a:rPr kumimoji="0" lang="en-US" altLang="zh-CN" sz="1400" b="0" i="0" u="none" strike="noStrike" kern="0" cap="none" spc="0" normalizeH="0" baseline="0" noProof="0" dirty="0">
                  <a:ln>
                    <a:noFill/>
                  </a:ln>
                  <a:solidFill>
                    <a:prstClr val="black"/>
                  </a:solidFill>
                  <a:effectLst/>
                  <a:uLnTx/>
                  <a:uFillTx/>
                  <a:latin typeface="微软雅黑 Light"/>
                  <a:ea typeface="微软雅黑 Light"/>
                  <a:cs typeface="+mn-cs"/>
                </a:rPr>
                <a:t>35</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项；减少政府定价的涉企经营性收费；继续适当降低“五险一金”有关缴费比例；通过深化改革、完善政策，降低企业制度性交易成本，降低用能、物流等成本</a:t>
              </a:r>
            </a:p>
          </p:txBody>
        </p:sp>
        <p:sp>
          <p:nvSpPr>
            <p:cNvPr id="57" name="矩形 56">
              <a:extLst>
                <a:ext uri="{FF2B5EF4-FFF2-40B4-BE49-F238E27FC236}">
                  <a16:creationId xmlns:a16="http://schemas.microsoft.com/office/drawing/2014/main" id="{D4FC9131-B6BA-4377-8F15-F4C17C654EAE}"/>
                </a:ext>
              </a:extLst>
            </p:cNvPr>
            <p:cNvSpPr/>
            <p:nvPr/>
          </p:nvSpPr>
          <p:spPr>
            <a:xfrm>
              <a:off x="5732585" y="4244462"/>
              <a:ext cx="5513886" cy="991307"/>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grpSp>
      <p:grpSp>
        <p:nvGrpSpPr>
          <p:cNvPr id="58" name="组合 57">
            <a:extLst>
              <a:ext uri="{FF2B5EF4-FFF2-40B4-BE49-F238E27FC236}">
                <a16:creationId xmlns:a16="http://schemas.microsoft.com/office/drawing/2014/main" id="{527E46E3-5FD7-4FED-B55D-5F9B64754525}"/>
              </a:ext>
            </a:extLst>
          </p:cNvPr>
          <p:cNvGrpSpPr/>
          <p:nvPr/>
        </p:nvGrpSpPr>
        <p:grpSpPr>
          <a:xfrm>
            <a:off x="5732585" y="5374167"/>
            <a:ext cx="5513886" cy="850787"/>
            <a:chOff x="5732585" y="5374167"/>
            <a:chExt cx="5513886" cy="850787"/>
          </a:xfrm>
        </p:grpSpPr>
        <p:sp>
          <p:nvSpPr>
            <p:cNvPr id="59" name="矩形 58">
              <a:extLst>
                <a:ext uri="{FF2B5EF4-FFF2-40B4-BE49-F238E27FC236}">
                  <a16:creationId xmlns:a16="http://schemas.microsoft.com/office/drawing/2014/main" id="{12F0148A-D76C-4749-9BFB-0773364A9AF1}"/>
                </a:ext>
              </a:extLst>
            </p:cNvPr>
            <p:cNvSpPr/>
            <p:nvPr/>
          </p:nvSpPr>
          <p:spPr>
            <a:xfrm>
              <a:off x="5732585" y="5374167"/>
              <a:ext cx="5513886" cy="850787"/>
            </a:xfrm>
            <a:prstGeom prst="rect">
              <a:avLst/>
            </a:prstGeom>
            <a:solidFill>
              <a:sysClr val="window" lastClr="FFFFFF"/>
            </a:solid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60" name="矩形 59">
              <a:extLst>
                <a:ext uri="{FF2B5EF4-FFF2-40B4-BE49-F238E27FC236}">
                  <a16:creationId xmlns:a16="http://schemas.microsoft.com/office/drawing/2014/main" id="{89EFDA5B-A1D2-4008-957D-C6C3BAA3D9F1}"/>
                </a:ext>
              </a:extLst>
            </p:cNvPr>
            <p:cNvSpPr/>
            <p:nvPr/>
          </p:nvSpPr>
          <p:spPr>
            <a:xfrm>
              <a:off x="5856785" y="5430228"/>
              <a:ext cx="5389686"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black"/>
                  </a:solidFill>
                  <a:effectLst/>
                  <a:uLnTx/>
                  <a:uFillTx/>
                  <a:latin typeface="微软雅黑"/>
                  <a:ea typeface="微软雅黑"/>
                  <a:cs typeface="+mn-cs"/>
                </a:rPr>
                <a:t>精准加力补短板：</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要针对严重制约经济社会发展和民生改善的突出问题，结合实施“十三五”规划确定的重大项目，加大补短板力度，加快提升公共服务、基础设施、创新发展、资源环境等支撑能力</a:t>
              </a:r>
            </a:p>
          </p:txBody>
        </p:sp>
      </p:grpSp>
      <p:grpSp>
        <p:nvGrpSpPr>
          <p:cNvPr id="61" name="组合 60">
            <a:extLst>
              <a:ext uri="{FF2B5EF4-FFF2-40B4-BE49-F238E27FC236}">
                <a16:creationId xmlns:a16="http://schemas.microsoft.com/office/drawing/2014/main" id="{EE740451-35D5-4170-BE99-BC5DCB60D5D3}"/>
              </a:ext>
            </a:extLst>
          </p:cNvPr>
          <p:cNvGrpSpPr/>
          <p:nvPr/>
        </p:nvGrpSpPr>
        <p:grpSpPr>
          <a:xfrm>
            <a:off x="3912610" y="1800482"/>
            <a:ext cx="317599" cy="3980219"/>
            <a:chOff x="3912610" y="1800482"/>
            <a:chExt cx="317599" cy="3980219"/>
          </a:xfrm>
        </p:grpSpPr>
        <p:cxnSp>
          <p:nvCxnSpPr>
            <p:cNvPr id="62" name="直接连接符 61">
              <a:extLst>
                <a:ext uri="{FF2B5EF4-FFF2-40B4-BE49-F238E27FC236}">
                  <a16:creationId xmlns:a16="http://schemas.microsoft.com/office/drawing/2014/main" id="{1E20A151-A867-4965-8844-2AE7D4B56F99}"/>
                </a:ext>
              </a:extLst>
            </p:cNvPr>
            <p:cNvCxnSpPr>
              <a:cxnSpLocks/>
              <a:stCxn id="68" idx="3"/>
              <a:endCxn id="71" idx="1"/>
            </p:cNvCxnSpPr>
            <p:nvPr/>
          </p:nvCxnSpPr>
          <p:spPr>
            <a:xfrm flipV="1">
              <a:off x="3912610" y="1800482"/>
              <a:ext cx="317599" cy="1936248"/>
            </a:xfrm>
            <a:prstGeom prst="line">
              <a:avLst/>
            </a:prstGeom>
            <a:noFill/>
            <a:ln w="12700" cap="flat" cmpd="sng" algn="ctr">
              <a:solidFill>
                <a:srgbClr val="E81B16"/>
              </a:solidFill>
              <a:prstDash val="solid"/>
              <a:miter lim="800000"/>
            </a:ln>
            <a:effectLst/>
          </p:spPr>
        </p:cxnSp>
        <p:cxnSp>
          <p:nvCxnSpPr>
            <p:cNvPr id="63" name="直接连接符 62">
              <a:extLst>
                <a:ext uri="{FF2B5EF4-FFF2-40B4-BE49-F238E27FC236}">
                  <a16:creationId xmlns:a16="http://schemas.microsoft.com/office/drawing/2014/main" id="{47CAF061-842F-4B6B-B2C5-B22DD6E72D42}"/>
                </a:ext>
              </a:extLst>
            </p:cNvPr>
            <p:cNvCxnSpPr>
              <a:cxnSpLocks/>
              <a:stCxn id="68" idx="3"/>
              <a:endCxn id="74" idx="1"/>
            </p:cNvCxnSpPr>
            <p:nvPr/>
          </p:nvCxnSpPr>
          <p:spPr>
            <a:xfrm flipV="1">
              <a:off x="3912610" y="2822468"/>
              <a:ext cx="317599" cy="914262"/>
            </a:xfrm>
            <a:prstGeom prst="line">
              <a:avLst/>
            </a:prstGeom>
            <a:noFill/>
            <a:ln w="12700" cap="flat" cmpd="sng" algn="ctr">
              <a:solidFill>
                <a:srgbClr val="E81B16"/>
              </a:solidFill>
              <a:prstDash val="solid"/>
              <a:miter lim="800000"/>
            </a:ln>
            <a:effectLst/>
          </p:spPr>
        </p:cxnSp>
        <p:cxnSp>
          <p:nvCxnSpPr>
            <p:cNvPr id="64" name="直接连接符 63">
              <a:extLst>
                <a:ext uri="{FF2B5EF4-FFF2-40B4-BE49-F238E27FC236}">
                  <a16:creationId xmlns:a16="http://schemas.microsoft.com/office/drawing/2014/main" id="{4CCE7840-C3DA-4AEA-9ED5-0B5BEE05E447}"/>
                </a:ext>
              </a:extLst>
            </p:cNvPr>
            <p:cNvCxnSpPr>
              <a:cxnSpLocks/>
              <a:stCxn id="68" idx="3"/>
              <a:endCxn id="77" idx="1"/>
            </p:cNvCxnSpPr>
            <p:nvPr/>
          </p:nvCxnSpPr>
          <p:spPr>
            <a:xfrm>
              <a:off x="3912610" y="3736730"/>
              <a:ext cx="317599" cy="1"/>
            </a:xfrm>
            <a:prstGeom prst="line">
              <a:avLst/>
            </a:prstGeom>
            <a:noFill/>
            <a:ln w="12700" cap="flat" cmpd="sng" algn="ctr">
              <a:solidFill>
                <a:srgbClr val="E81B16"/>
              </a:solidFill>
              <a:prstDash val="solid"/>
              <a:miter lim="800000"/>
            </a:ln>
            <a:effectLst/>
          </p:spPr>
        </p:cxnSp>
        <p:cxnSp>
          <p:nvCxnSpPr>
            <p:cNvPr id="65" name="直接连接符 64">
              <a:extLst>
                <a:ext uri="{FF2B5EF4-FFF2-40B4-BE49-F238E27FC236}">
                  <a16:creationId xmlns:a16="http://schemas.microsoft.com/office/drawing/2014/main" id="{206DFFCA-1084-4441-AEBB-98ABDF19CB09}"/>
                </a:ext>
              </a:extLst>
            </p:cNvPr>
            <p:cNvCxnSpPr>
              <a:cxnSpLocks/>
              <a:stCxn id="68" idx="3"/>
              <a:endCxn id="80" idx="1"/>
            </p:cNvCxnSpPr>
            <p:nvPr/>
          </p:nvCxnSpPr>
          <p:spPr>
            <a:xfrm>
              <a:off x="3912610" y="3736730"/>
              <a:ext cx="317599" cy="1021986"/>
            </a:xfrm>
            <a:prstGeom prst="line">
              <a:avLst/>
            </a:prstGeom>
            <a:noFill/>
            <a:ln w="12700" cap="flat" cmpd="sng" algn="ctr">
              <a:solidFill>
                <a:srgbClr val="E81B16"/>
              </a:solidFill>
              <a:prstDash val="solid"/>
              <a:miter lim="800000"/>
            </a:ln>
            <a:effectLst/>
          </p:spPr>
        </p:cxnSp>
        <p:cxnSp>
          <p:nvCxnSpPr>
            <p:cNvPr id="66" name="直接连接符 65">
              <a:extLst>
                <a:ext uri="{FF2B5EF4-FFF2-40B4-BE49-F238E27FC236}">
                  <a16:creationId xmlns:a16="http://schemas.microsoft.com/office/drawing/2014/main" id="{0A56BE82-1D2B-452E-9ADE-FCD519AF6245}"/>
                </a:ext>
              </a:extLst>
            </p:cNvPr>
            <p:cNvCxnSpPr>
              <a:cxnSpLocks/>
              <a:stCxn id="68" idx="3"/>
              <a:endCxn id="83" idx="1"/>
            </p:cNvCxnSpPr>
            <p:nvPr/>
          </p:nvCxnSpPr>
          <p:spPr>
            <a:xfrm>
              <a:off x="3912610" y="3736730"/>
              <a:ext cx="317599" cy="2043971"/>
            </a:xfrm>
            <a:prstGeom prst="line">
              <a:avLst/>
            </a:prstGeom>
            <a:noFill/>
            <a:ln w="12700" cap="flat" cmpd="sng" algn="ctr">
              <a:solidFill>
                <a:srgbClr val="E81B16"/>
              </a:solidFill>
              <a:prstDash val="solid"/>
              <a:miter lim="800000"/>
            </a:ln>
            <a:effectLst/>
          </p:spPr>
        </p:cxnSp>
      </p:grpSp>
      <p:grpSp>
        <p:nvGrpSpPr>
          <p:cNvPr id="67" name="组合 66">
            <a:extLst>
              <a:ext uri="{FF2B5EF4-FFF2-40B4-BE49-F238E27FC236}">
                <a16:creationId xmlns:a16="http://schemas.microsoft.com/office/drawing/2014/main" id="{C829D3AF-8A18-4958-95C7-93BD16D14EAD}"/>
              </a:ext>
            </a:extLst>
          </p:cNvPr>
          <p:cNvGrpSpPr/>
          <p:nvPr/>
        </p:nvGrpSpPr>
        <p:grpSpPr>
          <a:xfrm>
            <a:off x="945529" y="2984988"/>
            <a:ext cx="3057247" cy="1503484"/>
            <a:chOff x="953212" y="2874005"/>
            <a:chExt cx="3057247" cy="1503484"/>
          </a:xfrm>
        </p:grpSpPr>
        <p:sp>
          <p:nvSpPr>
            <p:cNvPr id="68" name="矩形: 圆角 67">
              <a:extLst>
                <a:ext uri="{FF2B5EF4-FFF2-40B4-BE49-F238E27FC236}">
                  <a16:creationId xmlns:a16="http://schemas.microsoft.com/office/drawing/2014/main" id="{6A8936F0-643B-4CF3-9FF0-2F96B1FE563B}"/>
                </a:ext>
              </a:extLst>
            </p:cNvPr>
            <p:cNvSpPr/>
            <p:nvPr/>
          </p:nvSpPr>
          <p:spPr>
            <a:xfrm>
              <a:off x="1043377" y="2874005"/>
              <a:ext cx="2876916" cy="1503484"/>
            </a:xfrm>
            <a:prstGeom prst="roundRect">
              <a:avLst/>
            </a:prstGeom>
            <a:gradFill>
              <a:gsLst>
                <a:gs pos="0">
                  <a:srgbClr val="C00000"/>
                </a:gs>
                <a:gs pos="5100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69" name="矩形 68">
              <a:extLst>
                <a:ext uri="{FF2B5EF4-FFF2-40B4-BE49-F238E27FC236}">
                  <a16:creationId xmlns:a16="http://schemas.microsoft.com/office/drawing/2014/main" id="{CACB74BD-DC0A-40C1-A600-649955D96F64}"/>
                </a:ext>
              </a:extLst>
            </p:cNvPr>
            <p:cNvSpPr/>
            <p:nvPr/>
          </p:nvSpPr>
          <p:spPr>
            <a:xfrm>
              <a:off x="953212" y="3148694"/>
              <a:ext cx="3057247" cy="954107"/>
            </a:xfrm>
            <a:prstGeom prst="rect">
              <a:avLst/>
            </a:prstGeom>
            <a:ln w="6350">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微软雅黑"/>
                  <a:ea typeface="微软雅黑"/>
                  <a:cs typeface="+mn-cs"/>
                </a:rPr>
                <a:t>推进</a:t>
              </a:r>
              <a:endParaRPr kumimoji="0" lang="en-US" altLang="zh-CN" sz="2800" b="1" i="0" u="none" strike="noStrike" kern="0" cap="none" spc="0" normalizeH="0" baseline="0" noProof="0" dirty="0">
                <a:ln>
                  <a:noFill/>
                </a:ln>
                <a:solidFill>
                  <a:prstClr val="white"/>
                </a:solidFill>
                <a:effectLst/>
                <a:uLnTx/>
                <a:uFillTx/>
                <a:latin typeface="微软雅黑"/>
                <a:ea typeface="微软雅黑"/>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微软雅黑"/>
                  <a:ea typeface="微软雅黑"/>
                  <a:cs typeface="+mn-cs"/>
                </a:rPr>
                <a:t>“三去一降一补”</a:t>
              </a:r>
            </a:p>
          </p:txBody>
        </p:sp>
      </p:grpSp>
      <p:grpSp>
        <p:nvGrpSpPr>
          <p:cNvPr id="70" name="组合 69">
            <a:extLst>
              <a:ext uri="{FF2B5EF4-FFF2-40B4-BE49-F238E27FC236}">
                <a16:creationId xmlns:a16="http://schemas.microsoft.com/office/drawing/2014/main" id="{A7B57151-FD8C-4F01-94FC-89418EF1D02F}"/>
              </a:ext>
            </a:extLst>
          </p:cNvPr>
          <p:cNvGrpSpPr/>
          <p:nvPr/>
        </p:nvGrpSpPr>
        <p:grpSpPr>
          <a:xfrm>
            <a:off x="4230209" y="1541109"/>
            <a:ext cx="1626577" cy="518745"/>
            <a:chOff x="4703885" y="1439920"/>
            <a:chExt cx="1626577" cy="518745"/>
          </a:xfrm>
        </p:grpSpPr>
        <p:sp>
          <p:nvSpPr>
            <p:cNvPr id="71" name="矩形: 圆角 70">
              <a:extLst>
                <a:ext uri="{FF2B5EF4-FFF2-40B4-BE49-F238E27FC236}">
                  <a16:creationId xmlns:a16="http://schemas.microsoft.com/office/drawing/2014/main" id="{0A5DCEEC-96A4-4DBF-ABAC-03FB07B93BAF}"/>
                </a:ext>
              </a:extLst>
            </p:cNvPr>
            <p:cNvSpPr/>
            <p:nvPr/>
          </p:nvSpPr>
          <p:spPr>
            <a:xfrm>
              <a:off x="4703885" y="1439920"/>
              <a:ext cx="1626577" cy="518745"/>
            </a:xfrm>
            <a:prstGeom prst="roundRect">
              <a:avLst>
                <a:gd name="adj" fmla="val 42091"/>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72" name="矩形 71">
              <a:extLst>
                <a:ext uri="{FF2B5EF4-FFF2-40B4-BE49-F238E27FC236}">
                  <a16:creationId xmlns:a16="http://schemas.microsoft.com/office/drawing/2014/main" id="{4B86AA49-E0FE-44F8-8A99-12A3772DCDA8}"/>
                </a:ext>
              </a:extLst>
            </p:cNvPr>
            <p:cNvSpPr/>
            <p:nvPr/>
          </p:nvSpPr>
          <p:spPr>
            <a:xfrm>
              <a:off x="4905467" y="1468460"/>
              <a:ext cx="1223413" cy="461665"/>
            </a:xfrm>
            <a:prstGeom prst="rect">
              <a:avLst/>
            </a:prstGeom>
            <a:ln w="6350">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去产能</a:t>
              </a:r>
            </a:p>
          </p:txBody>
        </p:sp>
      </p:grpSp>
      <p:grpSp>
        <p:nvGrpSpPr>
          <p:cNvPr id="73" name="组合 72">
            <a:extLst>
              <a:ext uri="{FF2B5EF4-FFF2-40B4-BE49-F238E27FC236}">
                <a16:creationId xmlns:a16="http://schemas.microsoft.com/office/drawing/2014/main" id="{12F8BAE3-7B1A-4DD3-97D2-54E570573901}"/>
              </a:ext>
            </a:extLst>
          </p:cNvPr>
          <p:cNvGrpSpPr/>
          <p:nvPr/>
        </p:nvGrpSpPr>
        <p:grpSpPr>
          <a:xfrm>
            <a:off x="4230209" y="2563095"/>
            <a:ext cx="1626577" cy="518745"/>
            <a:chOff x="4703885" y="2509665"/>
            <a:chExt cx="1626577" cy="518745"/>
          </a:xfrm>
        </p:grpSpPr>
        <p:sp>
          <p:nvSpPr>
            <p:cNvPr id="74" name="矩形: 圆角 73">
              <a:extLst>
                <a:ext uri="{FF2B5EF4-FFF2-40B4-BE49-F238E27FC236}">
                  <a16:creationId xmlns:a16="http://schemas.microsoft.com/office/drawing/2014/main" id="{750A1C8E-2708-4963-9BAF-59C5CC67F3AF}"/>
                </a:ext>
              </a:extLst>
            </p:cNvPr>
            <p:cNvSpPr/>
            <p:nvPr/>
          </p:nvSpPr>
          <p:spPr>
            <a:xfrm>
              <a:off x="4703885" y="2509665"/>
              <a:ext cx="1626577" cy="518745"/>
            </a:xfrm>
            <a:prstGeom prst="roundRect">
              <a:avLst>
                <a:gd name="adj" fmla="val 42091"/>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75" name="矩形 74">
              <a:extLst>
                <a:ext uri="{FF2B5EF4-FFF2-40B4-BE49-F238E27FC236}">
                  <a16:creationId xmlns:a16="http://schemas.microsoft.com/office/drawing/2014/main" id="{0CF1DE37-036E-41F0-A189-E1A119EFEC61}"/>
                </a:ext>
              </a:extLst>
            </p:cNvPr>
            <p:cNvSpPr/>
            <p:nvPr/>
          </p:nvSpPr>
          <p:spPr>
            <a:xfrm>
              <a:off x="4905467" y="2538205"/>
              <a:ext cx="1223413" cy="461665"/>
            </a:xfrm>
            <a:prstGeom prst="rect">
              <a:avLst/>
            </a:prstGeom>
            <a:ln w="6350">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去库存</a:t>
              </a:r>
            </a:p>
          </p:txBody>
        </p:sp>
      </p:grpSp>
      <p:grpSp>
        <p:nvGrpSpPr>
          <p:cNvPr id="76" name="组合 75">
            <a:extLst>
              <a:ext uri="{FF2B5EF4-FFF2-40B4-BE49-F238E27FC236}">
                <a16:creationId xmlns:a16="http://schemas.microsoft.com/office/drawing/2014/main" id="{DEEB2869-442E-4BF8-A01D-6EFB5BD41EF0}"/>
              </a:ext>
            </a:extLst>
          </p:cNvPr>
          <p:cNvGrpSpPr/>
          <p:nvPr/>
        </p:nvGrpSpPr>
        <p:grpSpPr>
          <a:xfrm>
            <a:off x="4230209" y="3477358"/>
            <a:ext cx="1626577" cy="518745"/>
            <a:chOff x="4703885" y="3365257"/>
            <a:chExt cx="1626577" cy="518745"/>
          </a:xfrm>
        </p:grpSpPr>
        <p:sp>
          <p:nvSpPr>
            <p:cNvPr id="77" name="矩形: 圆角 76">
              <a:extLst>
                <a:ext uri="{FF2B5EF4-FFF2-40B4-BE49-F238E27FC236}">
                  <a16:creationId xmlns:a16="http://schemas.microsoft.com/office/drawing/2014/main" id="{731D3C73-97D1-4156-A80C-5514F5BA460C}"/>
                </a:ext>
              </a:extLst>
            </p:cNvPr>
            <p:cNvSpPr/>
            <p:nvPr/>
          </p:nvSpPr>
          <p:spPr>
            <a:xfrm>
              <a:off x="4703885" y="3365257"/>
              <a:ext cx="1626577" cy="518745"/>
            </a:xfrm>
            <a:prstGeom prst="roundRect">
              <a:avLst>
                <a:gd name="adj" fmla="val 42091"/>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78" name="矩形 77">
              <a:extLst>
                <a:ext uri="{FF2B5EF4-FFF2-40B4-BE49-F238E27FC236}">
                  <a16:creationId xmlns:a16="http://schemas.microsoft.com/office/drawing/2014/main" id="{8DF18E47-C8E5-4E42-BAF2-3C918B018D02}"/>
                </a:ext>
              </a:extLst>
            </p:cNvPr>
            <p:cNvSpPr/>
            <p:nvPr/>
          </p:nvSpPr>
          <p:spPr>
            <a:xfrm>
              <a:off x="4905467" y="3393797"/>
              <a:ext cx="1223413" cy="461665"/>
            </a:xfrm>
            <a:prstGeom prst="rect">
              <a:avLst/>
            </a:prstGeom>
            <a:ln w="6350">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去杠杆</a:t>
              </a:r>
            </a:p>
          </p:txBody>
        </p:sp>
      </p:grpSp>
      <p:grpSp>
        <p:nvGrpSpPr>
          <p:cNvPr id="79" name="组合 78">
            <a:extLst>
              <a:ext uri="{FF2B5EF4-FFF2-40B4-BE49-F238E27FC236}">
                <a16:creationId xmlns:a16="http://schemas.microsoft.com/office/drawing/2014/main" id="{FC4AC40A-9F43-454E-AB7C-025B51CCA254}"/>
              </a:ext>
            </a:extLst>
          </p:cNvPr>
          <p:cNvGrpSpPr/>
          <p:nvPr/>
        </p:nvGrpSpPr>
        <p:grpSpPr>
          <a:xfrm>
            <a:off x="4230209" y="4499343"/>
            <a:ext cx="1626577" cy="518745"/>
            <a:chOff x="4703885" y="4220848"/>
            <a:chExt cx="1626577" cy="518745"/>
          </a:xfrm>
        </p:grpSpPr>
        <p:sp>
          <p:nvSpPr>
            <p:cNvPr id="80" name="矩形: 圆角 79">
              <a:extLst>
                <a:ext uri="{FF2B5EF4-FFF2-40B4-BE49-F238E27FC236}">
                  <a16:creationId xmlns:a16="http://schemas.microsoft.com/office/drawing/2014/main" id="{5503FA8C-AFE2-4FEB-A064-274275C73CB2}"/>
                </a:ext>
              </a:extLst>
            </p:cNvPr>
            <p:cNvSpPr/>
            <p:nvPr/>
          </p:nvSpPr>
          <p:spPr>
            <a:xfrm>
              <a:off x="4703885" y="4220848"/>
              <a:ext cx="1626577" cy="518745"/>
            </a:xfrm>
            <a:prstGeom prst="roundRect">
              <a:avLst>
                <a:gd name="adj" fmla="val 42091"/>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81" name="矩形 80">
              <a:extLst>
                <a:ext uri="{FF2B5EF4-FFF2-40B4-BE49-F238E27FC236}">
                  <a16:creationId xmlns:a16="http://schemas.microsoft.com/office/drawing/2014/main" id="{42437251-2D09-419F-BBD7-19D86277A918}"/>
                </a:ext>
              </a:extLst>
            </p:cNvPr>
            <p:cNvSpPr/>
            <p:nvPr/>
          </p:nvSpPr>
          <p:spPr>
            <a:xfrm>
              <a:off x="4905467" y="4249388"/>
              <a:ext cx="1223413" cy="461665"/>
            </a:xfrm>
            <a:prstGeom prst="rect">
              <a:avLst/>
            </a:prstGeom>
            <a:ln w="6350">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降成本</a:t>
              </a:r>
            </a:p>
          </p:txBody>
        </p:sp>
      </p:grpSp>
      <p:grpSp>
        <p:nvGrpSpPr>
          <p:cNvPr id="82" name="组合 81">
            <a:extLst>
              <a:ext uri="{FF2B5EF4-FFF2-40B4-BE49-F238E27FC236}">
                <a16:creationId xmlns:a16="http://schemas.microsoft.com/office/drawing/2014/main" id="{2AC8718A-6FDC-4BA1-AEBA-828BB827B49D}"/>
              </a:ext>
            </a:extLst>
          </p:cNvPr>
          <p:cNvGrpSpPr/>
          <p:nvPr/>
        </p:nvGrpSpPr>
        <p:grpSpPr>
          <a:xfrm>
            <a:off x="4230209" y="5521328"/>
            <a:ext cx="1626577" cy="518745"/>
            <a:chOff x="4703885" y="5076439"/>
            <a:chExt cx="1626577" cy="518745"/>
          </a:xfrm>
        </p:grpSpPr>
        <p:sp>
          <p:nvSpPr>
            <p:cNvPr id="83" name="矩形: 圆角 82">
              <a:extLst>
                <a:ext uri="{FF2B5EF4-FFF2-40B4-BE49-F238E27FC236}">
                  <a16:creationId xmlns:a16="http://schemas.microsoft.com/office/drawing/2014/main" id="{9334AD06-90B3-404B-B859-EDCD9D305E6B}"/>
                </a:ext>
              </a:extLst>
            </p:cNvPr>
            <p:cNvSpPr/>
            <p:nvPr/>
          </p:nvSpPr>
          <p:spPr>
            <a:xfrm>
              <a:off x="4703885" y="5076439"/>
              <a:ext cx="1626577" cy="518745"/>
            </a:xfrm>
            <a:prstGeom prst="roundRect">
              <a:avLst>
                <a:gd name="adj" fmla="val 42091"/>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84" name="矩形 83">
              <a:extLst>
                <a:ext uri="{FF2B5EF4-FFF2-40B4-BE49-F238E27FC236}">
                  <a16:creationId xmlns:a16="http://schemas.microsoft.com/office/drawing/2014/main" id="{2AACAFCF-2134-4807-BA3B-9B60BF476F13}"/>
                </a:ext>
              </a:extLst>
            </p:cNvPr>
            <p:cNvSpPr/>
            <p:nvPr/>
          </p:nvSpPr>
          <p:spPr>
            <a:xfrm>
              <a:off x="4905467" y="5104979"/>
              <a:ext cx="1223413" cy="461665"/>
            </a:xfrm>
            <a:prstGeom prst="rect">
              <a:avLst/>
            </a:prstGeom>
            <a:ln w="6350">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补短板</a:t>
              </a:r>
            </a:p>
          </p:txBody>
        </p:sp>
      </p:grpSp>
      <p:grpSp>
        <p:nvGrpSpPr>
          <p:cNvPr id="85" name="组合 84">
            <a:extLst>
              <a:ext uri="{FF2B5EF4-FFF2-40B4-BE49-F238E27FC236}">
                <a16:creationId xmlns:a16="http://schemas.microsoft.com/office/drawing/2014/main" id="{B6E45E0D-AF51-49A7-9399-59EEE2E9787E}"/>
              </a:ext>
            </a:extLst>
          </p:cNvPr>
          <p:cNvGrpSpPr/>
          <p:nvPr/>
        </p:nvGrpSpPr>
        <p:grpSpPr>
          <a:xfrm>
            <a:off x="1772477" y="2117890"/>
            <a:ext cx="1403350" cy="540000"/>
            <a:chOff x="2406650" y="2725674"/>
            <a:chExt cx="1403350" cy="540000"/>
          </a:xfrm>
        </p:grpSpPr>
        <p:sp>
          <p:nvSpPr>
            <p:cNvPr id="86" name="矩形: 剪去对角 85">
              <a:extLst>
                <a:ext uri="{FF2B5EF4-FFF2-40B4-BE49-F238E27FC236}">
                  <a16:creationId xmlns:a16="http://schemas.microsoft.com/office/drawing/2014/main" id="{F200937B-E8AA-462E-B13F-F9544CBDE600}"/>
                </a:ext>
              </a:extLst>
            </p:cNvPr>
            <p:cNvSpPr/>
            <p:nvPr/>
          </p:nvSpPr>
          <p:spPr>
            <a:xfrm>
              <a:off x="2406650" y="2725674"/>
              <a:ext cx="1403350" cy="540000"/>
            </a:xfrm>
            <a:prstGeom prst="snip2DiagRect">
              <a:avLst>
                <a:gd name="adj1" fmla="val 0"/>
                <a:gd name="adj2" fmla="val 34351"/>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87" name="文本框 86">
              <a:extLst>
                <a:ext uri="{FF2B5EF4-FFF2-40B4-BE49-F238E27FC236}">
                  <a16:creationId xmlns:a16="http://schemas.microsoft.com/office/drawing/2014/main" id="{7E28782A-3ACA-43F8-A3A6-FB19E914BAC1}"/>
                </a:ext>
              </a:extLst>
            </p:cNvPr>
            <p:cNvSpPr txBox="1"/>
            <p:nvPr/>
          </p:nvSpPr>
          <p:spPr>
            <a:xfrm>
              <a:off x="2554327" y="2764842"/>
              <a:ext cx="110799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已完成</a:t>
              </a:r>
            </a:p>
          </p:txBody>
        </p:sp>
      </p:grpSp>
    </p:spTree>
    <p:extLst>
      <p:ext uri="{BB962C8B-B14F-4D97-AF65-F5344CB8AC3E}">
        <p14:creationId xmlns:p14="http://schemas.microsoft.com/office/powerpoint/2010/main" val="274322357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14:presetBounceEnd="29000">
                                      <p:stCondLst>
                                        <p:cond delay="0"/>
                                      </p:stCondLst>
                                      <p:childTnLst>
                                        <p:set>
                                          <p:cBhvr>
                                            <p:cTn id="12" dur="1" fill="hold">
                                              <p:stCondLst>
                                                <p:cond delay="0"/>
                                              </p:stCondLst>
                                            </p:cTn>
                                            <p:tgtEl>
                                              <p:spTgt spid="67"/>
                                            </p:tgtEl>
                                            <p:attrNameLst>
                                              <p:attrName>style.visibility</p:attrName>
                                            </p:attrNameLst>
                                          </p:cBhvr>
                                          <p:to>
                                            <p:strVal val="visible"/>
                                          </p:to>
                                        </p:set>
                                        <p:anim calcmode="lin" valueType="num" p14:bounceEnd="29000">
                                          <p:cBhvr additive="base">
                                            <p:cTn id="13" dur="1000" fill="hold"/>
                                            <p:tgtEl>
                                              <p:spTgt spid="67"/>
                                            </p:tgtEl>
                                            <p:attrNameLst>
                                              <p:attrName>ppt_x</p:attrName>
                                            </p:attrNameLst>
                                          </p:cBhvr>
                                          <p:tavLst>
                                            <p:tav tm="0">
                                              <p:val>
                                                <p:strVal val="0-#ppt_w/2"/>
                                              </p:val>
                                            </p:tav>
                                            <p:tav tm="100000">
                                              <p:val>
                                                <p:strVal val="#ppt_x"/>
                                              </p:val>
                                            </p:tav>
                                          </p:tavLst>
                                        </p:anim>
                                        <p:anim calcmode="lin" valueType="num" p14:bounceEnd="29000">
                                          <p:cBhvr additive="base">
                                            <p:cTn id="14" dur="1000" fill="hold"/>
                                            <p:tgtEl>
                                              <p:spTgt spid="67"/>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22" presetClass="entr" presetSubtype="8" fill="hold" nodeType="after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wipe(left)">
                                          <p:cBhvr>
                                            <p:cTn id="18" dur="500"/>
                                            <p:tgtEl>
                                              <p:spTgt spid="61"/>
                                            </p:tgtEl>
                                          </p:cBhvr>
                                        </p:animEffect>
                                      </p:childTnLst>
                                    </p:cTn>
                                  </p:par>
                                </p:childTnLst>
                              </p:cTn>
                            </p:par>
                            <p:par>
                              <p:cTn id="19" fill="hold">
                                <p:stCondLst>
                                  <p:cond delay="2500"/>
                                </p:stCondLst>
                                <p:childTnLst>
                                  <p:par>
                                    <p:cTn id="20" presetID="12" presetClass="entr" presetSubtype="8" fill="hold" nodeType="afterEffect">
                                      <p:stCondLst>
                                        <p:cond delay="0"/>
                                      </p:stCondLst>
                                      <p:childTnLst>
                                        <p:set>
                                          <p:cBhvr>
                                            <p:cTn id="21" dur="1" fill="hold">
                                              <p:stCondLst>
                                                <p:cond delay="0"/>
                                              </p:stCondLst>
                                            </p:cTn>
                                            <p:tgtEl>
                                              <p:spTgt spid="70"/>
                                            </p:tgtEl>
                                            <p:attrNameLst>
                                              <p:attrName>style.visibility</p:attrName>
                                            </p:attrNameLst>
                                          </p:cBhvr>
                                          <p:to>
                                            <p:strVal val="visible"/>
                                          </p:to>
                                        </p:set>
                                        <p:anim calcmode="lin" valueType="num">
                                          <p:cBhvr additive="base">
                                            <p:cTn id="22" dur="500"/>
                                            <p:tgtEl>
                                              <p:spTgt spid="70"/>
                                            </p:tgtEl>
                                            <p:attrNameLst>
                                              <p:attrName>ppt_x</p:attrName>
                                            </p:attrNameLst>
                                          </p:cBhvr>
                                          <p:tavLst>
                                            <p:tav tm="0">
                                              <p:val>
                                                <p:strVal val="#ppt_x-#ppt_w*1.125000"/>
                                              </p:val>
                                            </p:tav>
                                            <p:tav tm="100000">
                                              <p:val>
                                                <p:strVal val="#ppt_x"/>
                                              </p:val>
                                            </p:tav>
                                          </p:tavLst>
                                        </p:anim>
                                        <p:animEffect transition="in" filter="wipe(right)">
                                          <p:cBhvr>
                                            <p:cTn id="23" dur="500"/>
                                            <p:tgtEl>
                                              <p:spTgt spid="70"/>
                                            </p:tgtEl>
                                          </p:cBhvr>
                                        </p:animEffect>
                                      </p:childTnLst>
                                    </p:cTn>
                                  </p:par>
                                  <p:par>
                                    <p:cTn id="24" presetID="12" presetClass="entr" presetSubtype="8" fill="hold" nodeType="withEffect">
                                      <p:stCondLst>
                                        <p:cond delay="250"/>
                                      </p:stCondLst>
                                      <p:childTnLst>
                                        <p:set>
                                          <p:cBhvr>
                                            <p:cTn id="25" dur="1" fill="hold">
                                              <p:stCondLst>
                                                <p:cond delay="0"/>
                                              </p:stCondLst>
                                            </p:cTn>
                                            <p:tgtEl>
                                              <p:spTgt spid="73"/>
                                            </p:tgtEl>
                                            <p:attrNameLst>
                                              <p:attrName>style.visibility</p:attrName>
                                            </p:attrNameLst>
                                          </p:cBhvr>
                                          <p:to>
                                            <p:strVal val="visible"/>
                                          </p:to>
                                        </p:set>
                                        <p:anim calcmode="lin" valueType="num">
                                          <p:cBhvr additive="base">
                                            <p:cTn id="26" dur="500"/>
                                            <p:tgtEl>
                                              <p:spTgt spid="73"/>
                                            </p:tgtEl>
                                            <p:attrNameLst>
                                              <p:attrName>ppt_x</p:attrName>
                                            </p:attrNameLst>
                                          </p:cBhvr>
                                          <p:tavLst>
                                            <p:tav tm="0">
                                              <p:val>
                                                <p:strVal val="#ppt_x-#ppt_w*1.125000"/>
                                              </p:val>
                                            </p:tav>
                                            <p:tav tm="100000">
                                              <p:val>
                                                <p:strVal val="#ppt_x"/>
                                              </p:val>
                                            </p:tav>
                                          </p:tavLst>
                                        </p:anim>
                                        <p:animEffect transition="in" filter="wipe(right)">
                                          <p:cBhvr>
                                            <p:cTn id="27" dur="500"/>
                                            <p:tgtEl>
                                              <p:spTgt spid="73"/>
                                            </p:tgtEl>
                                          </p:cBhvr>
                                        </p:animEffect>
                                      </p:childTnLst>
                                    </p:cTn>
                                  </p:par>
                                  <p:par>
                                    <p:cTn id="28" presetID="12" presetClass="entr" presetSubtype="8" fill="hold" nodeType="withEffect">
                                      <p:stCondLst>
                                        <p:cond delay="500"/>
                                      </p:stCondLst>
                                      <p:childTnLst>
                                        <p:set>
                                          <p:cBhvr>
                                            <p:cTn id="29" dur="1" fill="hold">
                                              <p:stCondLst>
                                                <p:cond delay="0"/>
                                              </p:stCondLst>
                                            </p:cTn>
                                            <p:tgtEl>
                                              <p:spTgt spid="76"/>
                                            </p:tgtEl>
                                            <p:attrNameLst>
                                              <p:attrName>style.visibility</p:attrName>
                                            </p:attrNameLst>
                                          </p:cBhvr>
                                          <p:to>
                                            <p:strVal val="visible"/>
                                          </p:to>
                                        </p:set>
                                        <p:anim calcmode="lin" valueType="num">
                                          <p:cBhvr additive="base">
                                            <p:cTn id="30" dur="500"/>
                                            <p:tgtEl>
                                              <p:spTgt spid="76"/>
                                            </p:tgtEl>
                                            <p:attrNameLst>
                                              <p:attrName>ppt_x</p:attrName>
                                            </p:attrNameLst>
                                          </p:cBhvr>
                                          <p:tavLst>
                                            <p:tav tm="0">
                                              <p:val>
                                                <p:strVal val="#ppt_x-#ppt_w*1.125000"/>
                                              </p:val>
                                            </p:tav>
                                            <p:tav tm="100000">
                                              <p:val>
                                                <p:strVal val="#ppt_x"/>
                                              </p:val>
                                            </p:tav>
                                          </p:tavLst>
                                        </p:anim>
                                        <p:animEffect transition="in" filter="wipe(right)">
                                          <p:cBhvr>
                                            <p:cTn id="31" dur="500"/>
                                            <p:tgtEl>
                                              <p:spTgt spid="76"/>
                                            </p:tgtEl>
                                          </p:cBhvr>
                                        </p:animEffect>
                                      </p:childTnLst>
                                    </p:cTn>
                                  </p:par>
                                  <p:par>
                                    <p:cTn id="32" presetID="12" presetClass="entr" presetSubtype="8" fill="hold" nodeType="withEffect">
                                      <p:stCondLst>
                                        <p:cond delay="750"/>
                                      </p:stCondLst>
                                      <p:childTnLst>
                                        <p:set>
                                          <p:cBhvr>
                                            <p:cTn id="33" dur="1" fill="hold">
                                              <p:stCondLst>
                                                <p:cond delay="0"/>
                                              </p:stCondLst>
                                            </p:cTn>
                                            <p:tgtEl>
                                              <p:spTgt spid="79"/>
                                            </p:tgtEl>
                                            <p:attrNameLst>
                                              <p:attrName>style.visibility</p:attrName>
                                            </p:attrNameLst>
                                          </p:cBhvr>
                                          <p:to>
                                            <p:strVal val="visible"/>
                                          </p:to>
                                        </p:set>
                                        <p:anim calcmode="lin" valueType="num">
                                          <p:cBhvr additive="base">
                                            <p:cTn id="34" dur="500"/>
                                            <p:tgtEl>
                                              <p:spTgt spid="79"/>
                                            </p:tgtEl>
                                            <p:attrNameLst>
                                              <p:attrName>ppt_x</p:attrName>
                                            </p:attrNameLst>
                                          </p:cBhvr>
                                          <p:tavLst>
                                            <p:tav tm="0">
                                              <p:val>
                                                <p:strVal val="#ppt_x-#ppt_w*1.125000"/>
                                              </p:val>
                                            </p:tav>
                                            <p:tav tm="100000">
                                              <p:val>
                                                <p:strVal val="#ppt_x"/>
                                              </p:val>
                                            </p:tav>
                                          </p:tavLst>
                                        </p:anim>
                                        <p:animEffect transition="in" filter="wipe(right)">
                                          <p:cBhvr>
                                            <p:cTn id="35" dur="500"/>
                                            <p:tgtEl>
                                              <p:spTgt spid="79"/>
                                            </p:tgtEl>
                                          </p:cBhvr>
                                        </p:animEffect>
                                      </p:childTnLst>
                                    </p:cTn>
                                  </p:par>
                                  <p:par>
                                    <p:cTn id="36" presetID="12" presetClass="entr" presetSubtype="8" fill="hold" nodeType="withEffect">
                                      <p:stCondLst>
                                        <p:cond delay="1000"/>
                                      </p:stCondLst>
                                      <p:childTnLst>
                                        <p:set>
                                          <p:cBhvr>
                                            <p:cTn id="37" dur="1" fill="hold">
                                              <p:stCondLst>
                                                <p:cond delay="0"/>
                                              </p:stCondLst>
                                            </p:cTn>
                                            <p:tgtEl>
                                              <p:spTgt spid="82"/>
                                            </p:tgtEl>
                                            <p:attrNameLst>
                                              <p:attrName>style.visibility</p:attrName>
                                            </p:attrNameLst>
                                          </p:cBhvr>
                                          <p:to>
                                            <p:strVal val="visible"/>
                                          </p:to>
                                        </p:set>
                                        <p:anim calcmode="lin" valueType="num">
                                          <p:cBhvr additive="base">
                                            <p:cTn id="38" dur="500"/>
                                            <p:tgtEl>
                                              <p:spTgt spid="82"/>
                                            </p:tgtEl>
                                            <p:attrNameLst>
                                              <p:attrName>ppt_x</p:attrName>
                                            </p:attrNameLst>
                                          </p:cBhvr>
                                          <p:tavLst>
                                            <p:tav tm="0">
                                              <p:val>
                                                <p:strVal val="#ppt_x-#ppt_w*1.125000"/>
                                              </p:val>
                                            </p:tav>
                                            <p:tav tm="100000">
                                              <p:val>
                                                <p:strVal val="#ppt_x"/>
                                              </p:val>
                                            </p:tav>
                                          </p:tavLst>
                                        </p:anim>
                                        <p:animEffect transition="in" filter="wipe(right)">
                                          <p:cBhvr>
                                            <p:cTn id="39" dur="500"/>
                                            <p:tgtEl>
                                              <p:spTgt spid="82"/>
                                            </p:tgtEl>
                                          </p:cBhvr>
                                        </p:animEffect>
                                      </p:childTnLst>
                                    </p:cTn>
                                  </p:par>
                                </p:childTnLst>
                              </p:cTn>
                            </p:par>
                            <p:par>
                              <p:cTn id="40" fill="hold">
                                <p:stCondLst>
                                  <p:cond delay="4000"/>
                                </p:stCondLst>
                                <p:childTnLst>
                                  <p:par>
                                    <p:cTn id="41" presetID="2" presetClass="entr" presetSubtype="2" fill="hold" nodeType="afterEffect" p14:presetBounceEnd="27000">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14:bounceEnd="27000">
                                          <p:cBhvr additive="base">
                                            <p:cTn id="43" dur="1000" fill="hold"/>
                                            <p:tgtEl>
                                              <p:spTgt spid="46"/>
                                            </p:tgtEl>
                                            <p:attrNameLst>
                                              <p:attrName>ppt_x</p:attrName>
                                            </p:attrNameLst>
                                          </p:cBhvr>
                                          <p:tavLst>
                                            <p:tav tm="0">
                                              <p:val>
                                                <p:strVal val="1+#ppt_w/2"/>
                                              </p:val>
                                            </p:tav>
                                            <p:tav tm="100000">
                                              <p:val>
                                                <p:strVal val="#ppt_x"/>
                                              </p:val>
                                            </p:tav>
                                          </p:tavLst>
                                        </p:anim>
                                        <p:anim calcmode="lin" valueType="num" p14:bounceEnd="27000">
                                          <p:cBhvr additive="base">
                                            <p:cTn id="44" dur="1000" fill="hold"/>
                                            <p:tgtEl>
                                              <p:spTgt spid="46"/>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14:presetBounceEnd="27000">
                                      <p:stCondLst>
                                        <p:cond delay="250"/>
                                      </p:stCondLst>
                                      <p:childTnLst>
                                        <p:set>
                                          <p:cBhvr>
                                            <p:cTn id="46" dur="1" fill="hold">
                                              <p:stCondLst>
                                                <p:cond delay="0"/>
                                              </p:stCondLst>
                                            </p:cTn>
                                            <p:tgtEl>
                                              <p:spTgt spid="49"/>
                                            </p:tgtEl>
                                            <p:attrNameLst>
                                              <p:attrName>style.visibility</p:attrName>
                                            </p:attrNameLst>
                                          </p:cBhvr>
                                          <p:to>
                                            <p:strVal val="visible"/>
                                          </p:to>
                                        </p:set>
                                        <p:anim calcmode="lin" valueType="num" p14:bounceEnd="27000">
                                          <p:cBhvr additive="base">
                                            <p:cTn id="47" dur="1000" fill="hold"/>
                                            <p:tgtEl>
                                              <p:spTgt spid="49"/>
                                            </p:tgtEl>
                                            <p:attrNameLst>
                                              <p:attrName>ppt_x</p:attrName>
                                            </p:attrNameLst>
                                          </p:cBhvr>
                                          <p:tavLst>
                                            <p:tav tm="0">
                                              <p:val>
                                                <p:strVal val="1+#ppt_w/2"/>
                                              </p:val>
                                            </p:tav>
                                            <p:tav tm="100000">
                                              <p:val>
                                                <p:strVal val="#ppt_x"/>
                                              </p:val>
                                            </p:tav>
                                          </p:tavLst>
                                        </p:anim>
                                        <p:anim calcmode="lin" valueType="num" p14:bounceEnd="27000">
                                          <p:cBhvr additive="base">
                                            <p:cTn id="48" dur="1000" fill="hold"/>
                                            <p:tgtEl>
                                              <p:spTgt spid="49"/>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14:presetBounceEnd="27000">
                                      <p:stCondLst>
                                        <p:cond delay="500"/>
                                      </p:stCondLst>
                                      <p:childTnLst>
                                        <p:set>
                                          <p:cBhvr>
                                            <p:cTn id="50" dur="1" fill="hold">
                                              <p:stCondLst>
                                                <p:cond delay="0"/>
                                              </p:stCondLst>
                                            </p:cTn>
                                            <p:tgtEl>
                                              <p:spTgt spid="52"/>
                                            </p:tgtEl>
                                            <p:attrNameLst>
                                              <p:attrName>style.visibility</p:attrName>
                                            </p:attrNameLst>
                                          </p:cBhvr>
                                          <p:to>
                                            <p:strVal val="visible"/>
                                          </p:to>
                                        </p:set>
                                        <p:anim calcmode="lin" valueType="num" p14:bounceEnd="27000">
                                          <p:cBhvr additive="base">
                                            <p:cTn id="51" dur="1000" fill="hold"/>
                                            <p:tgtEl>
                                              <p:spTgt spid="52"/>
                                            </p:tgtEl>
                                            <p:attrNameLst>
                                              <p:attrName>ppt_x</p:attrName>
                                            </p:attrNameLst>
                                          </p:cBhvr>
                                          <p:tavLst>
                                            <p:tav tm="0">
                                              <p:val>
                                                <p:strVal val="1+#ppt_w/2"/>
                                              </p:val>
                                            </p:tav>
                                            <p:tav tm="100000">
                                              <p:val>
                                                <p:strVal val="#ppt_x"/>
                                              </p:val>
                                            </p:tav>
                                          </p:tavLst>
                                        </p:anim>
                                        <p:anim calcmode="lin" valueType="num" p14:bounceEnd="27000">
                                          <p:cBhvr additive="base">
                                            <p:cTn id="52" dur="1000" fill="hold"/>
                                            <p:tgtEl>
                                              <p:spTgt spid="52"/>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14:presetBounceEnd="27000">
                                      <p:stCondLst>
                                        <p:cond delay="750"/>
                                      </p:stCondLst>
                                      <p:childTnLst>
                                        <p:set>
                                          <p:cBhvr>
                                            <p:cTn id="54" dur="1" fill="hold">
                                              <p:stCondLst>
                                                <p:cond delay="0"/>
                                              </p:stCondLst>
                                            </p:cTn>
                                            <p:tgtEl>
                                              <p:spTgt spid="55"/>
                                            </p:tgtEl>
                                            <p:attrNameLst>
                                              <p:attrName>style.visibility</p:attrName>
                                            </p:attrNameLst>
                                          </p:cBhvr>
                                          <p:to>
                                            <p:strVal val="visible"/>
                                          </p:to>
                                        </p:set>
                                        <p:anim calcmode="lin" valueType="num" p14:bounceEnd="27000">
                                          <p:cBhvr additive="base">
                                            <p:cTn id="55" dur="1000" fill="hold"/>
                                            <p:tgtEl>
                                              <p:spTgt spid="55"/>
                                            </p:tgtEl>
                                            <p:attrNameLst>
                                              <p:attrName>ppt_x</p:attrName>
                                            </p:attrNameLst>
                                          </p:cBhvr>
                                          <p:tavLst>
                                            <p:tav tm="0">
                                              <p:val>
                                                <p:strVal val="1+#ppt_w/2"/>
                                              </p:val>
                                            </p:tav>
                                            <p:tav tm="100000">
                                              <p:val>
                                                <p:strVal val="#ppt_x"/>
                                              </p:val>
                                            </p:tav>
                                          </p:tavLst>
                                        </p:anim>
                                        <p:anim calcmode="lin" valueType="num" p14:bounceEnd="27000">
                                          <p:cBhvr additive="base">
                                            <p:cTn id="56" dur="1000" fill="hold"/>
                                            <p:tgtEl>
                                              <p:spTgt spid="55"/>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14:presetBounceEnd="27000">
                                      <p:stCondLst>
                                        <p:cond delay="1000"/>
                                      </p:stCondLst>
                                      <p:childTnLst>
                                        <p:set>
                                          <p:cBhvr>
                                            <p:cTn id="58" dur="1" fill="hold">
                                              <p:stCondLst>
                                                <p:cond delay="0"/>
                                              </p:stCondLst>
                                            </p:cTn>
                                            <p:tgtEl>
                                              <p:spTgt spid="58"/>
                                            </p:tgtEl>
                                            <p:attrNameLst>
                                              <p:attrName>style.visibility</p:attrName>
                                            </p:attrNameLst>
                                          </p:cBhvr>
                                          <p:to>
                                            <p:strVal val="visible"/>
                                          </p:to>
                                        </p:set>
                                        <p:anim calcmode="lin" valueType="num" p14:bounceEnd="27000">
                                          <p:cBhvr additive="base">
                                            <p:cTn id="59" dur="1000" fill="hold"/>
                                            <p:tgtEl>
                                              <p:spTgt spid="58"/>
                                            </p:tgtEl>
                                            <p:attrNameLst>
                                              <p:attrName>ppt_x</p:attrName>
                                            </p:attrNameLst>
                                          </p:cBhvr>
                                          <p:tavLst>
                                            <p:tav tm="0">
                                              <p:val>
                                                <p:strVal val="1+#ppt_w/2"/>
                                              </p:val>
                                            </p:tav>
                                            <p:tav tm="100000">
                                              <p:val>
                                                <p:strVal val="#ppt_x"/>
                                              </p:val>
                                            </p:tav>
                                          </p:tavLst>
                                        </p:anim>
                                        <p:anim calcmode="lin" valueType="num" p14:bounceEnd="27000">
                                          <p:cBhvr additive="base">
                                            <p:cTn id="60" dur="10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67"/>
                                            </p:tgtEl>
                                            <p:attrNameLst>
                                              <p:attrName>style.visibility</p:attrName>
                                            </p:attrNameLst>
                                          </p:cBhvr>
                                          <p:to>
                                            <p:strVal val="visible"/>
                                          </p:to>
                                        </p:set>
                                        <p:anim calcmode="lin" valueType="num">
                                          <p:cBhvr additive="base">
                                            <p:cTn id="13" dur="1000" fill="hold"/>
                                            <p:tgtEl>
                                              <p:spTgt spid="67"/>
                                            </p:tgtEl>
                                            <p:attrNameLst>
                                              <p:attrName>ppt_x</p:attrName>
                                            </p:attrNameLst>
                                          </p:cBhvr>
                                          <p:tavLst>
                                            <p:tav tm="0">
                                              <p:val>
                                                <p:strVal val="0-#ppt_w/2"/>
                                              </p:val>
                                            </p:tav>
                                            <p:tav tm="100000">
                                              <p:val>
                                                <p:strVal val="#ppt_x"/>
                                              </p:val>
                                            </p:tav>
                                          </p:tavLst>
                                        </p:anim>
                                        <p:anim calcmode="lin" valueType="num">
                                          <p:cBhvr additive="base">
                                            <p:cTn id="14" dur="1000" fill="hold"/>
                                            <p:tgtEl>
                                              <p:spTgt spid="67"/>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22" presetClass="entr" presetSubtype="8" fill="hold" nodeType="after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wipe(left)">
                                          <p:cBhvr>
                                            <p:cTn id="18" dur="500"/>
                                            <p:tgtEl>
                                              <p:spTgt spid="61"/>
                                            </p:tgtEl>
                                          </p:cBhvr>
                                        </p:animEffect>
                                      </p:childTnLst>
                                    </p:cTn>
                                  </p:par>
                                </p:childTnLst>
                              </p:cTn>
                            </p:par>
                            <p:par>
                              <p:cTn id="19" fill="hold">
                                <p:stCondLst>
                                  <p:cond delay="2500"/>
                                </p:stCondLst>
                                <p:childTnLst>
                                  <p:par>
                                    <p:cTn id="20" presetID="12" presetClass="entr" presetSubtype="8" fill="hold" nodeType="afterEffect">
                                      <p:stCondLst>
                                        <p:cond delay="0"/>
                                      </p:stCondLst>
                                      <p:childTnLst>
                                        <p:set>
                                          <p:cBhvr>
                                            <p:cTn id="21" dur="1" fill="hold">
                                              <p:stCondLst>
                                                <p:cond delay="0"/>
                                              </p:stCondLst>
                                            </p:cTn>
                                            <p:tgtEl>
                                              <p:spTgt spid="70"/>
                                            </p:tgtEl>
                                            <p:attrNameLst>
                                              <p:attrName>style.visibility</p:attrName>
                                            </p:attrNameLst>
                                          </p:cBhvr>
                                          <p:to>
                                            <p:strVal val="visible"/>
                                          </p:to>
                                        </p:set>
                                        <p:anim calcmode="lin" valueType="num">
                                          <p:cBhvr additive="base">
                                            <p:cTn id="22" dur="500"/>
                                            <p:tgtEl>
                                              <p:spTgt spid="70"/>
                                            </p:tgtEl>
                                            <p:attrNameLst>
                                              <p:attrName>ppt_x</p:attrName>
                                            </p:attrNameLst>
                                          </p:cBhvr>
                                          <p:tavLst>
                                            <p:tav tm="0">
                                              <p:val>
                                                <p:strVal val="#ppt_x-#ppt_w*1.125000"/>
                                              </p:val>
                                            </p:tav>
                                            <p:tav tm="100000">
                                              <p:val>
                                                <p:strVal val="#ppt_x"/>
                                              </p:val>
                                            </p:tav>
                                          </p:tavLst>
                                        </p:anim>
                                        <p:animEffect transition="in" filter="wipe(right)">
                                          <p:cBhvr>
                                            <p:cTn id="23" dur="500"/>
                                            <p:tgtEl>
                                              <p:spTgt spid="70"/>
                                            </p:tgtEl>
                                          </p:cBhvr>
                                        </p:animEffect>
                                      </p:childTnLst>
                                    </p:cTn>
                                  </p:par>
                                  <p:par>
                                    <p:cTn id="24" presetID="12" presetClass="entr" presetSubtype="8" fill="hold" nodeType="withEffect">
                                      <p:stCondLst>
                                        <p:cond delay="250"/>
                                      </p:stCondLst>
                                      <p:childTnLst>
                                        <p:set>
                                          <p:cBhvr>
                                            <p:cTn id="25" dur="1" fill="hold">
                                              <p:stCondLst>
                                                <p:cond delay="0"/>
                                              </p:stCondLst>
                                            </p:cTn>
                                            <p:tgtEl>
                                              <p:spTgt spid="73"/>
                                            </p:tgtEl>
                                            <p:attrNameLst>
                                              <p:attrName>style.visibility</p:attrName>
                                            </p:attrNameLst>
                                          </p:cBhvr>
                                          <p:to>
                                            <p:strVal val="visible"/>
                                          </p:to>
                                        </p:set>
                                        <p:anim calcmode="lin" valueType="num">
                                          <p:cBhvr additive="base">
                                            <p:cTn id="26" dur="500"/>
                                            <p:tgtEl>
                                              <p:spTgt spid="73"/>
                                            </p:tgtEl>
                                            <p:attrNameLst>
                                              <p:attrName>ppt_x</p:attrName>
                                            </p:attrNameLst>
                                          </p:cBhvr>
                                          <p:tavLst>
                                            <p:tav tm="0">
                                              <p:val>
                                                <p:strVal val="#ppt_x-#ppt_w*1.125000"/>
                                              </p:val>
                                            </p:tav>
                                            <p:tav tm="100000">
                                              <p:val>
                                                <p:strVal val="#ppt_x"/>
                                              </p:val>
                                            </p:tav>
                                          </p:tavLst>
                                        </p:anim>
                                        <p:animEffect transition="in" filter="wipe(right)">
                                          <p:cBhvr>
                                            <p:cTn id="27" dur="500"/>
                                            <p:tgtEl>
                                              <p:spTgt spid="73"/>
                                            </p:tgtEl>
                                          </p:cBhvr>
                                        </p:animEffect>
                                      </p:childTnLst>
                                    </p:cTn>
                                  </p:par>
                                  <p:par>
                                    <p:cTn id="28" presetID="12" presetClass="entr" presetSubtype="8" fill="hold" nodeType="withEffect">
                                      <p:stCondLst>
                                        <p:cond delay="500"/>
                                      </p:stCondLst>
                                      <p:childTnLst>
                                        <p:set>
                                          <p:cBhvr>
                                            <p:cTn id="29" dur="1" fill="hold">
                                              <p:stCondLst>
                                                <p:cond delay="0"/>
                                              </p:stCondLst>
                                            </p:cTn>
                                            <p:tgtEl>
                                              <p:spTgt spid="76"/>
                                            </p:tgtEl>
                                            <p:attrNameLst>
                                              <p:attrName>style.visibility</p:attrName>
                                            </p:attrNameLst>
                                          </p:cBhvr>
                                          <p:to>
                                            <p:strVal val="visible"/>
                                          </p:to>
                                        </p:set>
                                        <p:anim calcmode="lin" valueType="num">
                                          <p:cBhvr additive="base">
                                            <p:cTn id="30" dur="500"/>
                                            <p:tgtEl>
                                              <p:spTgt spid="76"/>
                                            </p:tgtEl>
                                            <p:attrNameLst>
                                              <p:attrName>ppt_x</p:attrName>
                                            </p:attrNameLst>
                                          </p:cBhvr>
                                          <p:tavLst>
                                            <p:tav tm="0">
                                              <p:val>
                                                <p:strVal val="#ppt_x-#ppt_w*1.125000"/>
                                              </p:val>
                                            </p:tav>
                                            <p:tav tm="100000">
                                              <p:val>
                                                <p:strVal val="#ppt_x"/>
                                              </p:val>
                                            </p:tav>
                                          </p:tavLst>
                                        </p:anim>
                                        <p:animEffect transition="in" filter="wipe(right)">
                                          <p:cBhvr>
                                            <p:cTn id="31" dur="500"/>
                                            <p:tgtEl>
                                              <p:spTgt spid="76"/>
                                            </p:tgtEl>
                                          </p:cBhvr>
                                        </p:animEffect>
                                      </p:childTnLst>
                                    </p:cTn>
                                  </p:par>
                                  <p:par>
                                    <p:cTn id="32" presetID="12" presetClass="entr" presetSubtype="8" fill="hold" nodeType="withEffect">
                                      <p:stCondLst>
                                        <p:cond delay="750"/>
                                      </p:stCondLst>
                                      <p:childTnLst>
                                        <p:set>
                                          <p:cBhvr>
                                            <p:cTn id="33" dur="1" fill="hold">
                                              <p:stCondLst>
                                                <p:cond delay="0"/>
                                              </p:stCondLst>
                                            </p:cTn>
                                            <p:tgtEl>
                                              <p:spTgt spid="79"/>
                                            </p:tgtEl>
                                            <p:attrNameLst>
                                              <p:attrName>style.visibility</p:attrName>
                                            </p:attrNameLst>
                                          </p:cBhvr>
                                          <p:to>
                                            <p:strVal val="visible"/>
                                          </p:to>
                                        </p:set>
                                        <p:anim calcmode="lin" valueType="num">
                                          <p:cBhvr additive="base">
                                            <p:cTn id="34" dur="500"/>
                                            <p:tgtEl>
                                              <p:spTgt spid="79"/>
                                            </p:tgtEl>
                                            <p:attrNameLst>
                                              <p:attrName>ppt_x</p:attrName>
                                            </p:attrNameLst>
                                          </p:cBhvr>
                                          <p:tavLst>
                                            <p:tav tm="0">
                                              <p:val>
                                                <p:strVal val="#ppt_x-#ppt_w*1.125000"/>
                                              </p:val>
                                            </p:tav>
                                            <p:tav tm="100000">
                                              <p:val>
                                                <p:strVal val="#ppt_x"/>
                                              </p:val>
                                            </p:tav>
                                          </p:tavLst>
                                        </p:anim>
                                        <p:animEffect transition="in" filter="wipe(right)">
                                          <p:cBhvr>
                                            <p:cTn id="35" dur="500"/>
                                            <p:tgtEl>
                                              <p:spTgt spid="79"/>
                                            </p:tgtEl>
                                          </p:cBhvr>
                                        </p:animEffect>
                                      </p:childTnLst>
                                    </p:cTn>
                                  </p:par>
                                  <p:par>
                                    <p:cTn id="36" presetID="12" presetClass="entr" presetSubtype="8" fill="hold" nodeType="withEffect">
                                      <p:stCondLst>
                                        <p:cond delay="1000"/>
                                      </p:stCondLst>
                                      <p:childTnLst>
                                        <p:set>
                                          <p:cBhvr>
                                            <p:cTn id="37" dur="1" fill="hold">
                                              <p:stCondLst>
                                                <p:cond delay="0"/>
                                              </p:stCondLst>
                                            </p:cTn>
                                            <p:tgtEl>
                                              <p:spTgt spid="82"/>
                                            </p:tgtEl>
                                            <p:attrNameLst>
                                              <p:attrName>style.visibility</p:attrName>
                                            </p:attrNameLst>
                                          </p:cBhvr>
                                          <p:to>
                                            <p:strVal val="visible"/>
                                          </p:to>
                                        </p:set>
                                        <p:anim calcmode="lin" valueType="num">
                                          <p:cBhvr additive="base">
                                            <p:cTn id="38" dur="500"/>
                                            <p:tgtEl>
                                              <p:spTgt spid="82"/>
                                            </p:tgtEl>
                                            <p:attrNameLst>
                                              <p:attrName>ppt_x</p:attrName>
                                            </p:attrNameLst>
                                          </p:cBhvr>
                                          <p:tavLst>
                                            <p:tav tm="0">
                                              <p:val>
                                                <p:strVal val="#ppt_x-#ppt_w*1.125000"/>
                                              </p:val>
                                            </p:tav>
                                            <p:tav tm="100000">
                                              <p:val>
                                                <p:strVal val="#ppt_x"/>
                                              </p:val>
                                            </p:tav>
                                          </p:tavLst>
                                        </p:anim>
                                        <p:animEffect transition="in" filter="wipe(right)">
                                          <p:cBhvr>
                                            <p:cTn id="39" dur="500"/>
                                            <p:tgtEl>
                                              <p:spTgt spid="82"/>
                                            </p:tgtEl>
                                          </p:cBhvr>
                                        </p:animEffect>
                                      </p:childTnLst>
                                    </p:cTn>
                                  </p:par>
                                </p:childTnLst>
                              </p:cTn>
                            </p:par>
                            <p:par>
                              <p:cTn id="40" fill="hold">
                                <p:stCondLst>
                                  <p:cond delay="4000"/>
                                </p:stCondLst>
                                <p:childTnLst>
                                  <p:par>
                                    <p:cTn id="41" presetID="2" presetClass="entr" presetSubtype="2"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1000" fill="hold"/>
                                            <p:tgtEl>
                                              <p:spTgt spid="46"/>
                                            </p:tgtEl>
                                            <p:attrNameLst>
                                              <p:attrName>ppt_x</p:attrName>
                                            </p:attrNameLst>
                                          </p:cBhvr>
                                          <p:tavLst>
                                            <p:tav tm="0">
                                              <p:val>
                                                <p:strVal val="1+#ppt_w/2"/>
                                              </p:val>
                                            </p:tav>
                                            <p:tav tm="100000">
                                              <p:val>
                                                <p:strVal val="#ppt_x"/>
                                              </p:val>
                                            </p:tav>
                                          </p:tavLst>
                                        </p:anim>
                                        <p:anim calcmode="lin" valueType="num">
                                          <p:cBhvr additive="base">
                                            <p:cTn id="44" dur="1000" fill="hold"/>
                                            <p:tgtEl>
                                              <p:spTgt spid="46"/>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250"/>
                                      </p:stCondLst>
                                      <p:childTnLst>
                                        <p:set>
                                          <p:cBhvr>
                                            <p:cTn id="46" dur="1" fill="hold">
                                              <p:stCondLst>
                                                <p:cond delay="0"/>
                                              </p:stCondLst>
                                            </p:cTn>
                                            <p:tgtEl>
                                              <p:spTgt spid="49"/>
                                            </p:tgtEl>
                                            <p:attrNameLst>
                                              <p:attrName>style.visibility</p:attrName>
                                            </p:attrNameLst>
                                          </p:cBhvr>
                                          <p:to>
                                            <p:strVal val="visible"/>
                                          </p:to>
                                        </p:set>
                                        <p:anim calcmode="lin" valueType="num">
                                          <p:cBhvr additive="base">
                                            <p:cTn id="47" dur="1000" fill="hold"/>
                                            <p:tgtEl>
                                              <p:spTgt spid="49"/>
                                            </p:tgtEl>
                                            <p:attrNameLst>
                                              <p:attrName>ppt_x</p:attrName>
                                            </p:attrNameLst>
                                          </p:cBhvr>
                                          <p:tavLst>
                                            <p:tav tm="0">
                                              <p:val>
                                                <p:strVal val="1+#ppt_w/2"/>
                                              </p:val>
                                            </p:tav>
                                            <p:tav tm="100000">
                                              <p:val>
                                                <p:strVal val="#ppt_x"/>
                                              </p:val>
                                            </p:tav>
                                          </p:tavLst>
                                        </p:anim>
                                        <p:anim calcmode="lin" valueType="num">
                                          <p:cBhvr additive="base">
                                            <p:cTn id="48" dur="1000" fill="hold"/>
                                            <p:tgtEl>
                                              <p:spTgt spid="49"/>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500"/>
                                      </p:stCondLst>
                                      <p:childTnLst>
                                        <p:set>
                                          <p:cBhvr>
                                            <p:cTn id="50" dur="1" fill="hold">
                                              <p:stCondLst>
                                                <p:cond delay="0"/>
                                              </p:stCondLst>
                                            </p:cTn>
                                            <p:tgtEl>
                                              <p:spTgt spid="52"/>
                                            </p:tgtEl>
                                            <p:attrNameLst>
                                              <p:attrName>style.visibility</p:attrName>
                                            </p:attrNameLst>
                                          </p:cBhvr>
                                          <p:to>
                                            <p:strVal val="visible"/>
                                          </p:to>
                                        </p:set>
                                        <p:anim calcmode="lin" valueType="num">
                                          <p:cBhvr additive="base">
                                            <p:cTn id="51" dur="1000" fill="hold"/>
                                            <p:tgtEl>
                                              <p:spTgt spid="52"/>
                                            </p:tgtEl>
                                            <p:attrNameLst>
                                              <p:attrName>ppt_x</p:attrName>
                                            </p:attrNameLst>
                                          </p:cBhvr>
                                          <p:tavLst>
                                            <p:tav tm="0">
                                              <p:val>
                                                <p:strVal val="1+#ppt_w/2"/>
                                              </p:val>
                                            </p:tav>
                                            <p:tav tm="100000">
                                              <p:val>
                                                <p:strVal val="#ppt_x"/>
                                              </p:val>
                                            </p:tav>
                                          </p:tavLst>
                                        </p:anim>
                                        <p:anim calcmode="lin" valueType="num">
                                          <p:cBhvr additive="base">
                                            <p:cTn id="52" dur="1000" fill="hold"/>
                                            <p:tgtEl>
                                              <p:spTgt spid="52"/>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750"/>
                                      </p:stCondLst>
                                      <p:childTnLst>
                                        <p:set>
                                          <p:cBhvr>
                                            <p:cTn id="54" dur="1" fill="hold">
                                              <p:stCondLst>
                                                <p:cond delay="0"/>
                                              </p:stCondLst>
                                            </p:cTn>
                                            <p:tgtEl>
                                              <p:spTgt spid="55"/>
                                            </p:tgtEl>
                                            <p:attrNameLst>
                                              <p:attrName>style.visibility</p:attrName>
                                            </p:attrNameLst>
                                          </p:cBhvr>
                                          <p:to>
                                            <p:strVal val="visible"/>
                                          </p:to>
                                        </p:set>
                                        <p:anim calcmode="lin" valueType="num">
                                          <p:cBhvr additive="base">
                                            <p:cTn id="55" dur="1000" fill="hold"/>
                                            <p:tgtEl>
                                              <p:spTgt spid="55"/>
                                            </p:tgtEl>
                                            <p:attrNameLst>
                                              <p:attrName>ppt_x</p:attrName>
                                            </p:attrNameLst>
                                          </p:cBhvr>
                                          <p:tavLst>
                                            <p:tav tm="0">
                                              <p:val>
                                                <p:strVal val="1+#ppt_w/2"/>
                                              </p:val>
                                            </p:tav>
                                            <p:tav tm="100000">
                                              <p:val>
                                                <p:strVal val="#ppt_x"/>
                                              </p:val>
                                            </p:tav>
                                          </p:tavLst>
                                        </p:anim>
                                        <p:anim calcmode="lin" valueType="num">
                                          <p:cBhvr additive="base">
                                            <p:cTn id="56" dur="1000" fill="hold"/>
                                            <p:tgtEl>
                                              <p:spTgt spid="55"/>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1000"/>
                                      </p:stCondLst>
                                      <p:childTnLst>
                                        <p:set>
                                          <p:cBhvr>
                                            <p:cTn id="58" dur="1" fill="hold">
                                              <p:stCondLst>
                                                <p:cond delay="0"/>
                                              </p:stCondLst>
                                            </p:cTn>
                                            <p:tgtEl>
                                              <p:spTgt spid="58"/>
                                            </p:tgtEl>
                                            <p:attrNameLst>
                                              <p:attrName>style.visibility</p:attrName>
                                            </p:attrNameLst>
                                          </p:cBhvr>
                                          <p:to>
                                            <p:strVal val="visible"/>
                                          </p:to>
                                        </p:set>
                                        <p:anim calcmode="lin" valueType="num">
                                          <p:cBhvr additive="base">
                                            <p:cTn id="59" dur="1000" fill="hold"/>
                                            <p:tgtEl>
                                              <p:spTgt spid="58"/>
                                            </p:tgtEl>
                                            <p:attrNameLst>
                                              <p:attrName>ppt_x</p:attrName>
                                            </p:attrNameLst>
                                          </p:cBhvr>
                                          <p:tavLst>
                                            <p:tav tm="0">
                                              <p:val>
                                                <p:strVal val="1+#ppt_w/2"/>
                                              </p:val>
                                            </p:tav>
                                            <p:tav tm="100000">
                                              <p:val>
                                                <p:strVal val="#ppt_x"/>
                                              </p:val>
                                            </p:tav>
                                          </p:tavLst>
                                        </p:anim>
                                        <p:anim calcmode="lin" valueType="num">
                                          <p:cBhvr additive="base">
                                            <p:cTn id="60" dur="10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FA6A2C5-6EA0-4E35-93D9-417AD55FD1F6}"/>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harpenSoften amount="50000"/>
                    </a14:imgEffect>
                    <a14:imgEffect>
                      <a14:saturation sat="0"/>
                    </a14:imgEffect>
                    <a14:imgEffect>
                      <a14:brightnessContrast bright="40000" contrast="40000"/>
                    </a14:imgEffect>
                  </a14:imgLayer>
                </a14:imgProps>
              </a:ext>
            </a:extLst>
          </a:blip>
          <a:stretch>
            <a:fillRect/>
          </a:stretch>
        </p:blipFill>
        <p:spPr>
          <a:xfrm>
            <a:off x="4749800" y="222013"/>
            <a:ext cx="2426134" cy="562736"/>
          </a:xfrm>
          <a:prstGeom prst="rect">
            <a:avLst/>
          </a:prstGeom>
        </p:spPr>
      </p:pic>
      <p:grpSp>
        <p:nvGrpSpPr>
          <p:cNvPr id="15" name="组合 14">
            <a:extLst>
              <a:ext uri="{FF2B5EF4-FFF2-40B4-BE49-F238E27FC236}">
                <a16:creationId xmlns:a16="http://schemas.microsoft.com/office/drawing/2014/main" id="{DDA8EC5A-53AC-422B-AFF6-B40A502389CC}"/>
              </a:ext>
            </a:extLst>
          </p:cNvPr>
          <p:cNvGrpSpPr/>
          <p:nvPr/>
        </p:nvGrpSpPr>
        <p:grpSpPr>
          <a:xfrm>
            <a:off x="1877800" y="2462398"/>
            <a:ext cx="6304721" cy="810725"/>
            <a:chOff x="1924879" y="2125906"/>
            <a:chExt cx="6304721" cy="810725"/>
          </a:xfrm>
        </p:grpSpPr>
        <p:sp>
          <p:nvSpPr>
            <p:cNvPr id="16" name="矩形: 圆角 15">
              <a:extLst>
                <a:ext uri="{FF2B5EF4-FFF2-40B4-BE49-F238E27FC236}">
                  <a16:creationId xmlns:a16="http://schemas.microsoft.com/office/drawing/2014/main" id="{5CBABCCF-6BFB-4237-8221-634EEF90A87C}"/>
                </a:ext>
              </a:extLst>
            </p:cNvPr>
            <p:cNvSpPr/>
            <p:nvPr/>
          </p:nvSpPr>
          <p:spPr>
            <a:xfrm>
              <a:off x="1924879" y="2125906"/>
              <a:ext cx="6304721" cy="810725"/>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17" name="矩形 16">
              <a:extLst>
                <a:ext uri="{FF2B5EF4-FFF2-40B4-BE49-F238E27FC236}">
                  <a16:creationId xmlns:a16="http://schemas.microsoft.com/office/drawing/2014/main" id="{E2B481F6-4E07-4F5A-81BB-83B102254837}"/>
                </a:ext>
              </a:extLst>
            </p:cNvPr>
            <p:cNvSpPr/>
            <p:nvPr/>
          </p:nvSpPr>
          <p:spPr>
            <a:xfrm>
              <a:off x="2067441" y="2238881"/>
              <a:ext cx="6019597" cy="584775"/>
            </a:xfrm>
            <a:prstGeom prst="rect">
              <a:avLst/>
            </a:prstGeom>
            <a:ln w="0">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300" normalizeH="0" baseline="0" noProof="0" dirty="0">
                  <a:ln>
                    <a:noFill/>
                  </a:ln>
                  <a:solidFill>
                    <a:prstClr val="white"/>
                  </a:solidFill>
                  <a:effectLst/>
                  <a:uLnTx/>
                  <a:uFillTx/>
                  <a:latin typeface="微软雅黑"/>
                  <a:ea typeface="微软雅黑"/>
                  <a:cs typeface="+mn-cs"/>
                </a:rPr>
                <a:t>深化重要领域和关键环节改革</a:t>
              </a:r>
            </a:p>
          </p:txBody>
        </p:sp>
      </p:grpSp>
      <p:sp>
        <p:nvSpPr>
          <p:cNvPr id="19" name="矩形 18">
            <a:extLst>
              <a:ext uri="{FF2B5EF4-FFF2-40B4-BE49-F238E27FC236}">
                <a16:creationId xmlns:a16="http://schemas.microsoft.com/office/drawing/2014/main" id="{9754A73B-894E-48D3-A6BB-1C6AC27EF64B}"/>
              </a:ext>
            </a:extLst>
          </p:cNvPr>
          <p:cNvSpPr/>
          <p:nvPr/>
        </p:nvSpPr>
        <p:spPr>
          <a:xfrm>
            <a:off x="2020362" y="3429000"/>
            <a:ext cx="8299840"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C00000"/>
                </a:solidFill>
                <a:effectLst/>
                <a:uLnTx/>
                <a:uFillTx/>
                <a:latin typeface="微软雅黑"/>
                <a:ea typeface="微软雅黑"/>
                <a:cs typeface="+mn-cs"/>
              </a:rPr>
              <a:t>             </a:t>
            </a:r>
            <a:r>
              <a:rPr kumimoji="0" lang="zh-CN" altLang="en-US" sz="2000" b="0" i="0" u="none" strike="noStrike" kern="1200" cap="none" spc="0" normalizeH="0" baseline="0" noProof="0" dirty="0">
                <a:ln>
                  <a:noFill/>
                </a:ln>
                <a:solidFill>
                  <a:prstClr val="black"/>
                </a:solidFill>
                <a:effectLst/>
                <a:uLnTx/>
                <a:uFillTx/>
                <a:latin typeface="微软雅黑 Light"/>
                <a:ea typeface="微软雅黑"/>
                <a:cs typeface="+mn-cs"/>
              </a:rPr>
              <a:t>深化重要领域和关键环节改革。要全面深化各领域改革，加快推进基础性、关键性改革，增强内生发展动力。</a:t>
            </a:r>
            <a:endParaRPr kumimoji="0" lang="zh-CN" altLang="en-US" sz="2000" b="0" i="0" u="none" strike="noStrike" kern="1200" cap="none" spc="0" normalizeH="0" baseline="0" noProof="0" dirty="0">
              <a:ln>
                <a:noFill/>
              </a:ln>
              <a:solidFill>
                <a:prstClr val="black"/>
              </a:solidFill>
              <a:effectLst/>
              <a:uLnTx/>
              <a:uFillTx/>
              <a:latin typeface="微软雅黑 Light"/>
              <a:ea typeface="微软雅黑 Light"/>
              <a:cs typeface="+mn-cs"/>
            </a:endParaRPr>
          </a:p>
        </p:txBody>
      </p:sp>
      <p:sp>
        <p:nvSpPr>
          <p:cNvPr id="20" name="任意多边形: 形状 19">
            <a:extLst>
              <a:ext uri="{FF2B5EF4-FFF2-40B4-BE49-F238E27FC236}">
                <a16:creationId xmlns:a16="http://schemas.microsoft.com/office/drawing/2014/main" id="{5BCA3265-E98F-4224-8F89-EFD63713CE9D}"/>
              </a:ext>
            </a:extLst>
          </p:cNvPr>
          <p:cNvSpPr/>
          <p:nvPr/>
        </p:nvSpPr>
        <p:spPr>
          <a:xfrm>
            <a:off x="5922973" y="3592261"/>
            <a:ext cx="403178" cy="403178"/>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21" name="任意多边形: 形状 20">
            <a:extLst>
              <a:ext uri="{FF2B5EF4-FFF2-40B4-BE49-F238E27FC236}">
                <a16:creationId xmlns:a16="http://schemas.microsoft.com/office/drawing/2014/main" id="{77744CF2-C9C3-4F08-8AA2-C3475443E005}"/>
              </a:ext>
            </a:extLst>
          </p:cNvPr>
          <p:cNvSpPr/>
          <p:nvPr/>
        </p:nvSpPr>
        <p:spPr>
          <a:xfrm flipH="1" flipV="1">
            <a:off x="5922973" y="3602843"/>
            <a:ext cx="403178" cy="403178"/>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grpSp>
        <p:nvGrpSpPr>
          <p:cNvPr id="22" name="组合 21">
            <a:extLst>
              <a:ext uri="{FF2B5EF4-FFF2-40B4-BE49-F238E27FC236}">
                <a16:creationId xmlns:a16="http://schemas.microsoft.com/office/drawing/2014/main" id="{031D5B6D-3051-4CDD-BC7F-BEB6D7F3DF9F}"/>
              </a:ext>
            </a:extLst>
          </p:cNvPr>
          <p:cNvGrpSpPr/>
          <p:nvPr/>
        </p:nvGrpSpPr>
        <p:grpSpPr>
          <a:xfrm>
            <a:off x="1877800" y="1809423"/>
            <a:ext cx="1403350" cy="540000"/>
            <a:chOff x="2406650" y="2725674"/>
            <a:chExt cx="1403350" cy="540000"/>
          </a:xfrm>
        </p:grpSpPr>
        <p:sp>
          <p:nvSpPr>
            <p:cNvPr id="23" name="矩形: 剪去对角 22">
              <a:extLst>
                <a:ext uri="{FF2B5EF4-FFF2-40B4-BE49-F238E27FC236}">
                  <a16:creationId xmlns:a16="http://schemas.microsoft.com/office/drawing/2014/main" id="{BE45DCF5-880B-4387-8726-DA5FA12FE3B4}"/>
                </a:ext>
              </a:extLst>
            </p:cNvPr>
            <p:cNvSpPr/>
            <p:nvPr/>
          </p:nvSpPr>
          <p:spPr>
            <a:xfrm>
              <a:off x="2406650" y="2725674"/>
              <a:ext cx="1403350" cy="540000"/>
            </a:xfrm>
            <a:prstGeom prst="snip2DiagRect">
              <a:avLst>
                <a:gd name="adj1" fmla="val 0"/>
                <a:gd name="adj2" fmla="val 34351"/>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24" name="文本框 23">
              <a:extLst>
                <a:ext uri="{FF2B5EF4-FFF2-40B4-BE49-F238E27FC236}">
                  <a16:creationId xmlns:a16="http://schemas.microsoft.com/office/drawing/2014/main" id="{5516FA3D-0C6C-415E-99CC-32690EA899CF}"/>
                </a:ext>
              </a:extLst>
            </p:cNvPr>
            <p:cNvSpPr txBox="1"/>
            <p:nvPr/>
          </p:nvSpPr>
          <p:spPr>
            <a:xfrm>
              <a:off x="2554327" y="2764842"/>
              <a:ext cx="110799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已完成</a:t>
              </a:r>
            </a:p>
          </p:txBody>
        </p:sp>
      </p:grpSp>
      <p:sp>
        <p:nvSpPr>
          <p:cNvPr id="25" name="文本框 24">
            <a:extLst>
              <a:ext uri="{FF2B5EF4-FFF2-40B4-BE49-F238E27FC236}">
                <a16:creationId xmlns:a16="http://schemas.microsoft.com/office/drawing/2014/main" id="{18727316-BE8B-4A65-98AB-CCB19A1B6AA4}"/>
              </a:ext>
            </a:extLst>
          </p:cNvPr>
          <p:cNvSpPr txBox="1"/>
          <p:nvPr/>
        </p:nvSpPr>
        <p:spPr>
          <a:xfrm>
            <a:off x="2020362" y="3433459"/>
            <a:ext cx="1210588"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r>
              <a:rPr kumimoji="0" lang="zh-CN" altLang="en-US" sz="20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解读</a:t>
            </a:r>
            <a:r>
              <a:rPr kumimoji="0" lang="en-US" altLang="zh-CN" sz="20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endParaRPr kumimoji="0" lang="zh-CN" altLang="en-US" sz="20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endParaRPr>
          </a:p>
        </p:txBody>
      </p:sp>
      <p:grpSp>
        <p:nvGrpSpPr>
          <p:cNvPr id="38" name="组合 37">
            <a:extLst>
              <a:ext uri="{FF2B5EF4-FFF2-40B4-BE49-F238E27FC236}">
                <a16:creationId xmlns:a16="http://schemas.microsoft.com/office/drawing/2014/main" id="{CC321873-1573-4BD9-A96D-7588CB7D2447}"/>
              </a:ext>
            </a:extLst>
          </p:cNvPr>
          <p:cNvGrpSpPr/>
          <p:nvPr/>
        </p:nvGrpSpPr>
        <p:grpSpPr>
          <a:xfrm>
            <a:off x="1701358" y="4621614"/>
            <a:ext cx="3792818" cy="722802"/>
            <a:chOff x="1364216" y="2004537"/>
            <a:chExt cx="3792818" cy="722802"/>
          </a:xfrm>
        </p:grpSpPr>
        <p:sp>
          <p:nvSpPr>
            <p:cNvPr id="39" name="矩形: 圆角 38">
              <a:extLst>
                <a:ext uri="{FF2B5EF4-FFF2-40B4-BE49-F238E27FC236}">
                  <a16:creationId xmlns:a16="http://schemas.microsoft.com/office/drawing/2014/main" id="{48E0CCCA-0EE7-424E-B708-443F5C12AA1E}"/>
                </a:ext>
              </a:extLst>
            </p:cNvPr>
            <p:cNvSpPr/>
            <p:nvPr/>
          </p:nvSpPr>
          <p:spPr>
            <a:xfrm>
              <a:off x="1364216" y="2004537"/>
              <a:ext cx="3792818" cy="722802"/>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40" name="矩形 39">
              <a:extLst>
                <a:ext uri="{FF2B5EF4-FFF2-40B4-BE49-F238E27FC236}">
                  <a16:creationId xmlns:a16="http://schemas.microsoft.com/office/drawing/2014/main" id="{F8154915-7F3E-461C-BEEA-0122BCDFEBEC}"/>
                </a:ext>
              </a:extLst>
            </p:cNvPr>
            <p:cNvSpPr/>
            <p:nvPr/>
          </p:nvSpPr>
          <p:spPr>
            <a:xfrm>
              <a:off x="1519604" y="2073551"/>
              <a:ext cx="3482043" cy="584775"/>
            </a:xfrm>
            <a:prstGeom prst="rect">
              <a:avLst/>
            </a:prstGeom>
            <a:ln w="0">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300" normalizeH="0" baseline="0" noProof="0" dirty="0">
                  <a:ln>
                    <a:noFill/>
                  </a:ln>
                  <a:solidFill>
                    <a:prstClr val="white"/>
                  </a:solidFill>
                  <a:effectLst/>
                  <a:uLnTx/>
                  <a:uFillTx/>
                  <a:latin typeface="微软雅黑"/>
                  <a:ea typeface="微软雅黑"/>
                  <a:cs typeface="+mn-cs"/>
                </a:rPr>
                <a:t>①</a:t>
              </a:r>
              <a:r>
                <a:rPr kumimoji="0" lang="en-US" altLang="zh-CN" sz="3200" b="1" i="0" u="none" strike="noStrike" kern="0" cap="none" spc="300" normalizeH="0" baseline="0" noProof="0" dirty="0">
                  <a:ln>
                    <a:noFill/>
                  </a:ln>
                  <a:solidFill>
                    <a:prstClr val="white"/>
                  </a:solidFill>
                  <a:effectLst/>
                  <a:uLnTx/>
                  <a:uFillTx/>
                  <a:latin typeface="微软雅黑"/>
                  <a:ea typeface="微软雅黑"/>
                  <a:cs typeface="+mn-cs"/>
                </a:rPr>
                <a:t>.</a:t>
              </a:r>
              <a:r>
                <a:rPr kumimoji="0" lang="zh-CN" altLang="en-US" sz="3200" b="1" i="0" u="none" strike="noStrike" kern="0" cap="none" spc="300" normalizeH="0" baseline="0" noProof="0" dirty="0">
                  <a:ln>
                    <a:noFill/>
                  </a:ln>
                  <a:solidFill>
                    <a:prstClr val="white"/>
                  </a:solidFill>
                  <a:effectLst/>
                  <a:uLnTx/>
                  <a:uFillTx/>
                  <a:latin typeface="微软雅黑"/>
                  <a:ea typeface="微软雅黑"/>
                  <a:cs typeface="+mn-cs"/>
                </a:rPr>
                <a:t>政府职能转变</a:t>
              </a:r>
            </a:p>
          </p:txBody>
        </p:sp>
      </p:grpSp>
      <p:grpSp>
        <p:nvGrpSpPr>
          <p:cNvPr id="41" name="组合 40">
            <a:extLst>
              <a:ext uri="{FF2B5EF4-FFF2-40B4-BE49-F238E27FC236}">
                <a16:creationId xmlns:a16="http://schemas.microsoft.com/office/drawing/2014/main" id="{A0B4E702-F167-45BA-8AB0-2B82A4C7CDF5}"/>
              </a:ext>
            </a:extLst>
          </p:cNvPr>
          <p:cNvGrpSpPr/>
          <p:nvPr/>
        </p:nvGrpSpPr>
        <p:grpSpPr>
          <a:xfrm>
            <a:off x="1701358" y="5512143"/>
            <a:ext cx="3792776" cy="722802"/>
            <a:chOff x="1364216" y="2004537"/>
            <a:chExt cx="3792776" cy="722802"/>
          </a:xfrm>
        </p:grpSpPr>
        <p:sp>
          <p:nvSpPr>
            <p:cNvPr id="42" name="矩形: 圆角 41">
              <a:extLst>
                <a:ext uri="{FF2B5EF4-FFF2-40B4-BE49-F238E27FC236}">
                  <a16:creationId xmlns:a16="http://schemas.microsoft.com/office/drawing/2014/main" id="{99621834-71BD-4D1E-B466-0A9C39D3B8E9}"/>
                </a:ext>
              </a:extLst>
            </p:cNvPr>
            <p:cNvSpPr/>
            <p:nvPr/>
          </p:nvSpPr>
          <p:spPr>
            <a:xfrm>
              <a:off x="1364216" y="2004537"/>
              <a:ext cx="3792776" cy="722802"/>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3" name="矩形 42">
              <a:extLst>
                <a:ext uri="{FF2B5EF4-FFF2-40B4-BE49-F238E27FC236}">
                  <a16:creationId xmlns:a16="http://schemas.microsoft.com/office/drawing/2014/main" id="{71DF6F7C-F664-4017-B2B3-210FC304A021}"/>
                </a:ext>
              </a:extLst>
            </p:cNvPr>
            <p:cNvSpPr/>
            <p:nvPr/>
          </p:nvSpPr>
          <p:spPr>
            <a:xfrm>
              <a:off x="1519583" y="2073551"/>
              <a:ext cx="3482043" cy="584775"/>
            </a:xfrm>
            <a:prstGeom prst="rect">
              <a:avLst/>
            </a:prstGeom>
            <a:ln w="0">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300" normalizeH="0" baseline="0" noProof="0" dirty="0">
                  <a:ln>
                    <a:noFill/>
                  </a:ln>
                  <a:solidFill>
                    <a:prstClr val="white"/>
                  </a:solidFill>
                  <a:effectLst/>
                  <a:uLnTx/>
                  <a:uFillTx/>
                  <a:latin typeface="微软雅黑"/>
                  <a:ea typeface="微软雅黑"/>
                  <a:cs typeface="+mn-cs"/>
                </a:rPr>
                <a:t>③</a:t>
              </a:r>
              <a:r>
                <a:rPr kumimoji="0" lang="en-US" altLang="zh-CN" sz="3200" b="1" i="0" u="none" strike="noStrike" kern="0" cap="none" spc="300" normalizeH="0" baseline="0" noProof="0" dirty="0">
                  <a:ln>
                    <a:noFill/>
                  </a:ln>
                  <a:solidFill>
                    <a:prstClr val="white"/>
                  </a:solidFill>
                  <a:effectLst/>
                  <a:uLnTx/>
                  <a:uFillTx/>
                  <a:latin typeface="微软雅黑"/>
                  <a:ea typeface="微软雅黑"/>
                  <a:cs typeface="+mn-cs"/>
                </a:rPr>
                <a:t>.</a:t>
              </a:r>
              <a:r>
                <a:rPr kumimoji="0" lang="zh-CN" altLang="en-US" sz="3200" b="1" i="0" u="none" strike="noStrike" kern="0" cap="none" spc="300" normalizeH="0" baseline="0" noProof="0" dirty="0">
                  <a:ln>
                    <a:noFill/>
                  </a:ln>
                  <a:solidFill>
                    <a:prstClr val="white"/>
                  </a:solidFill>
                  <a:effectLst/>
                  <a:uLnTx/>
                  <a:uFillTx/>
                  <a:latin typeface="微软雅黑"/>
                  <a:ea typeface="微软雅黑"/>
                  <a:cs typeface="+mn-cs"/>
                </a:rPr>
                <a:t>金融体制改革</a:t>
              </a:r>
            </a:p>
          </p:txBody>
        </p:sp>
      </p:grpSp>
      <p:grpSp>
        <p:nvGrpSpPr>
          <p:cNvPr id="44" name="组合 43">
            <a:extLst>
              <a:ext uri="{FF2B5EF4-FFF2-40B4-BE49-F238E27FC236}">
                <a16:creationId xmlns:a16="http://schemas.microsoft.com/office/drawing/2014/main" id="{783D11FA-5F8C-43C4-BA7F-97B5BBA0DA42}"/>
              </a:ext>
            </a:extLst>
          </p:cNvPr>
          <p:cNvGrpSpPr/>
          <p:nvPr/>
        </p:nvGrpSpPr>
        <p:grpSpPr>
          <a:xfrm>
            <a:off x="6597208" y="5512143"/>
            <a:ext cx="3792776" cy="722802"/>
            <a:chOff x="1364216" y="2004537"/>
            <a:chExt cx="3611145" cy="722802"/>
          </a:xfrm>
        </p:grpSpPr>
        <p:sp>
          <p:nvSpPr>
            <p:cNvPr id="45" name="矩形: 圆角 44">
              <a:extLst>
                <a:ext uri="{FF2B5EF4-FFF2-40B4-BE49-F238E27FC236}">
                  <a16:creationId xmlns:a16="http://schemas.microsoft.com/office/drawing/2014/main" id="{C6E11D03-3540-47CA-9B80-5171D66C0ADF}"/>
                </a:ext>
              </a:extLst>
            </p:cNvPr>
            <p:cNvSpPr/>
            <p:nvPr/>
          </p:nvSpPr>
          <p:spPr>
            <a:xfrm>
              <a:off x="1364216" y="2004537"/>
              <a:ext cx="3611145" cy="722802"/>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6" name="矩形 45">
              <a:extLst>
                <a:ext uri="{FF2B5EF4-FFF2-40B4-BE49-F238E27FC236}">
                  <a16:creationId xmlns:a16="http://schemas.microsoft.com/office/drawing/2014/main" id="{5DE20793-765E-4736-A210-64D0B6CAFDD1}"/>
                </a:ext>
              </a:extLst>
            </p:cNvPr>
            <p:cNvSpPr/>
            <p:nvPr/>
          </p:nvSpPr>
          <p:spPr>
            <a:xfrm>
              <a:off x="1428767" y="2073551"/>
              <a:ext cx="3482043" cy="584775"/>
            </a:xfrm>
            <a:prstGeom prst="rect">
              <a:avLst/>
            </a:prstGeom>
            <a:ln w="0">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300" normalizeH="0" baseline="0" noProof="0" dirty="0">
                  <a:ln>
                    <a:noFill/>
                  </a:ln>
                  <a:solidFill>
                    <a:prstClr val="white"/>
                  </a:solidFill>
                  <a:effectLst/>
                  <a:uLnTx/>
                  <a:uFillTx/>
                  <a:latin typeface="微软雅黑"/>
                  <a:ea typeface="微软雅黑"/>
                  <a:cs typeface="+mn-cs"/>
                </a:rPr>
                <a:t>④</a:t>
              </a:r>
              <a:r>
                <a:rPr kumimoji="0" lang="en-US" altLang="zh-CN" sz="3200" b="1" i="0" u="none" strike="noStrike" kern="0" cap="none" spc="300" normalizeH="0" baseline="0" noProof="0" dirty="0">
                  <a:ln>
                    <a:noFill/>
                  </a:ln>
                  <a:solidFill>
                    <a:prstClr val="white"/>
                  </a:solidFill>
                  <a:effectLst/>
                  <a:uLnTx/>
                  <a:uFillTx/>
                  <a:latin typeface="微软雅黑"/>
                  <a:ea typeface="微软雅黑"/>
                  <a:cs typeface="+mn-cs"/>
                </a:rPr>
                <a:t>.</a:t>
              </a:r>
              <a:r>
                <a:rPr kumimoji="0" lang="zh-CN" altLang="en-US" sz="3200" b="1" i="0" u="none" strike="noStrike" kern="0" cap="none" spc="300" normalizeH="0" baseline="0" noProof="0" dirty="0">
                  <a:ln>
                    <a:noFill/>
                  </a:ln>
                  <a:solidFill>
                    <a:prstClr val="white"/>
                  </a:solidFill>
                  <a:effectLst/>
                  <a:uLnTx/>
                  <a:uFillTx/>
                  <a:latin typeface="微软雅黑"/>
                  <a:ea typeface="微软雅黑"/>
                  <a:cs typeface="+mn-cs"/>
                </a:rPr>
                <a:t>国企国资改革</a:t>
              </a:r>
            </a:p>
          </p:txBody>
        </p:sp>
      </p:grpSp>
      <p:grpSp>
        <p:nvGrpSpPr>
          <p:cNvPr id="47" name="组合 46">
            <a:extLst>
              <a:ext uri="{FF2B5EF4-FFF2-40B4-BE49-F238E27FC236}">
                <a16:creationId xmlns:a16="http://schemas.microsoft.com/office/drawing/2014/main" id="{09CAC3C4-F00F-4FC6-B0F9-E3C1CCC014CB}"/>
              </a:ext>
            </a:extLst>
          </p:cNvPr>
          <p:cNvGrpSpPr/>
          <p:nvPr/>
        </p:nvGrpSpPr>
        <p:grpSpPr>
          <a:xfrm>
            <a:off x="6597208" y="4621614"/>
            <a:ext cx="3792776" cy="722802"/>
            <a:chOff x="1364216" y="2004537"/>
            <a:chExt cx="3792776" cy="722802"/>
          </a:xfrm>
        </p:grpSpPr>
        <p:sp>
          <p:nvSpPr>
            <p:cNvPr id="48" name="矩形: 圆角 47">
              <a:extLst>
                <a:ext uri="{FF2B5EF4-FFF2-40B4-BE49-F238E27FC236}">
                  <a16:creationId xmlns:a16="http://schemas.microsoft.com/office/drawing/2014/main" id="{54213CA8-EE10-4933-A00D-AFAD3436EDF4}"/>
                </a:ext>
              </a:extLst>
            </p:cNvPr>
            <p:cNvSpPr/>
            <p:nvPr/>
          </p:nvSpPr>
          <p:spPr>
            <a:xfrm>
              <a:off x="1364216" y="2004537"/>
              <a:ext cx="3792776" cy="722802"/>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9" name="矩形 48">
              <a:extLst>
                <a:ext uri="{FF2B5EF4-FFF2-40B4-BE49-F238E27FC236}">
                  <a16:creationId xmlns:a16="http://schemas.microsoft.com/office/drawing/2014/main" id="{1EC4BA81-46D6-4877-9B1E-4CFAC8250442}"/>
                </a:ext>
              </a:extLst>
            </p:cNvPr>
            <p:cNvSpPr/>
            <p:nvPr/>
          </p:nvSpPr>
          <p:spPr>
            <a:xfrm>
              <a:off x="1519583" y="2073551"/>
              <a:ext cx="3482043" cy="584775"/>
            </a:xfrm>
            <a:prstGeom prst="rect">
              <a:avLst/>
            </a:prstGeom>
            <a:ln w="0">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300" normalizeH="0" baseline="0" noProof="0" dirty="0">
                  <a:ln>
                    <a:noFill/>
                  </a:ln>
                  <a:solidFill>
                    <a:prstClr val="white"/>
                  </a:solidFill>
                  <a:effectLst/>
                  <a:uLnTx/>
                  <a:uFillTx/>
                  <a:latin typeface="微软雅黑"/>
                  <a:ea typeface="微软雅黑"/>
                  <a:cs typeface="+mn-cs"/>
                </a:rPr>
                <a:t>②</a:t>
              </a:r>
              <a:r>
                <a:rPr kumimoji="0" lang="en-US" altLang="zh-CN" sz="3200" b="1" i="0" u="none" strike="noStrike" kern="0" cap="none" spc="300" normalizeH="0" baseline="0" noProof="0" dirty="0">
                  <a:ln>
                    <a:noFill/>
                  </a:ln>
                  <a:solidFill>
                    <a:prstClr val="white"/>
                  </a:solidFill>
                  <a:effectLst/>
                  <a:uLnTx/>
                  <a:uFillTx/>
                  <a:latin typeface="微软雅黑"/>
                  <a:ea typeface="微软雅黑"/>
                  <a:cs typeface="+mn-cs"/>
                </a:rPr>
                <a:t>.</a:t>
              </a:r>
              <a:r>
                <a:rPr kumimoji="0" lang="zh-CN" altLang="en-US" sz="3200" b="1" i="0" u="none" strike="noStrike" kern="0" cap="none" spc="300" normalizeH="0" baseline="0" noProof="0" dirty="0">
                  <a:ln>
                    <a:noFill/>
                  </a:ln>
                  <a:solidFill>
                    <a:prstClr val="white"/>
                  </a:solidFill>
                  <a:effectLst/>
                  <a:uLnTx/>
                  <a:uFillTx/>
                  <a:latin typeface="微软雅黑"/>
                  <a:ea typeface="微软雅黑"/>
                  <a:cs typeface="+mn-cs"/>
                </a:rPr>
                <a:t>财税体制改革</a:t>
              </a:r>
            </a:p>
          </p:txBody>
        </p:sp>
      </p:grpSp>
    </p:spTree>
    <p:extLst>
      <p:ext uri="{BB962C8B-B14F-4D97-AF65-F5344CB8AC3E}">
        <p14:creationId xmlns:p14="http://schemas.microsoft.com/office/powerpoint/2010/main" val="110438328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1"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childTnLst>
                                    </p:cTn>
                                  </p:par>
                                  <p:par>
                                    <p:cTn id="22" presetID="49" presetClass="path" presetSubtype="0" accel="50000" decel="50000" fill="hold" grpId="0" nodeType="withEffect">
                                      <p:stCondLst>
                                        <p:cond delay="0"/>
                                      </p:stCondLst>
                                      <p:childTnLst>
                                        <p:animMotion origin="layout" path="M -2.91667E-6 -7.40741E-7 L -0.33567 -0.04167 " pathEditMode="relative" rAng="0" ptsTypes="AA">
                                          <p:cBhvr>
                                            <p:cTn id="23" dur="1000" fill="hold"/>
                                            <p:tgtEl>
                                              <p:spTgt spid="20"/>
                                            </p:tgtEl>
                                            <p:attrNameLst>
                                              <p:attrName>ppt_x</p:attrName>
                                              <p:attrName>ppt_y</p:attrName>
                                            </p:attrNameLst>
                                          </p:cBhvr>
                                          <p:rCtr x="-16784" y="-2083"/>
                                        </p:animMotion>
                                      </p:childTnLst>
                                    </p:cTn>
                                  </p:par>
                                  <p:par>
                                    <p:cTn id="24" presetID="49" presetClass="path" presetSubtype="0" accel="50000" decel="50000" fill="hold" grpId="0" nodeType="withEffect">
                                      <p:stCondLst>
                                        <p:cond delay="0"/>
                                      </p:stCondLst>
                                      <p:childTnLst>
                                        <p:animMotion origin="layout" path="M -2.91667E-6 -1.11111E-6 L 0.33516 0.03102 " pathEditMode="relative" rAng="0" ptsTypes="AA">
                                          <p:cBhvr>
                                            <p:cTn id="25" dur="1000" fill="hold"/>
                                            <p:tgtEl>
                                              <p:spTgt spid="21"/>
                                            </p:tgtEl>
                                            <p:attrNameLst>
                                              <p:attrName>ppt_x</p:attrName>
                                              <p:attrName>ppt_y</p:attrName>
                                            </p:attrNameLst>
                                          </p:cBhvr>
                                          <p:rCtr x="16758" y="1551"/>
                                        </p:animMotion>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childTnLst>
                              </p:cTn>
                            </p:par>
                            <p:par>
                              <p:cTn id="30" fill="hold">
                                <p:stCondLst>
                                  <p:cond delay="2500"/>
                                </p:stCondLst>
                                <p:childTnLst>
                                  <p:par>
                                    <p:cTn id="31" presetID="27" presetClass="entr" presetSubtype="0" fill="hold" grpId="0" nodeType="afterEffect">
                                      <p:stCondLst>
                                        <p:cond delay="0"/>
                                      </p:stCondLst>
                                      <p:iterate type="lt">
                                        <p:tmPct val="30000"/>
                                      </p:iterate>
                                      <p:childTnLst>
                                        <p:set>
                                          <p:cBhvr>
                                            <p:cTn id="32" dur="1" fill="hold">
                                              <p:stCondLst>
                                                <p:cond delay="0"/>
                                              </p:stCondLst>
                                            </p:cTn>
                                            <p:tgtEl>
                                              <p:spTgt spid="19"/>
                                            </p:tgtEl>
                                            <p:attrNameLst>
                                              <p:attrName>style.visibility</p:attrName>
                                            </p:attrNameLst>
                                          </p:cBhvr>
                                          <p:to>
                                            <p:strVal val="visible"/>
                                          </p:to>
                                        </p:set>
                                        <p:anim calcmode="discrete" valueType="clr">
                                          <p:cBhvr override="childStyle">
                                            <p:cTn id="33" dur="100"/>
                                            <p:tgtEl>
                                              <p:spTgt spid="19"/>
                                            </p:tgtEl>
                                            <p:attrNameLst>
                                              <p:attrName>style.color</p:attrName>
                                            </p:attrNameLst>
                                          </p:cBhvr>
                                          <p:tavLst>
                                            <p:tav tm="0">
                                              <p:val>
                                                <p:clrVal>
                                                  <a:srgbClr val="FFFFFF"/>
                                                </p:clrVal>
                                              </p:val>
                                            </p:tav>
                                            <p:tav tm="50000">
                                              <p:val>
                                                <p:clrVal>
                                                  <a:srgbClr val="FF0000"/>
                                                </p:clrVal>
                                              </p:val>
                                            </p:tav>
                                          </p:tavLst>
                                        </p:anim>
                                        <p:anim calcmode="discrete" valueType="clr">
                                          <p:cBhvr>
                                            <p:cTn id="34" dur="100"/>
                                            <p:tgtEl>
                                              <p:spTgt spid="19"/>
                                            </p:tgtEl>
                                            <p:attrNameLst>
                                              <p:attrName>fillcolor</p:attrName>
                                            </p:attrNameLst>
                                          </p:cBhvr>
                                          <p:tavLst>
                                            <p:tav tm="0">
                                              <p:val>
                                                <p:clrVal>
                                                  <a:schemeClr val="accent2"/>
                                                </p:clrVal>
                                              </p:val>
                                            </p:tav>
                                            <p:tav tm="50000">
                                              <p:val>
                                                <p:clrVal>
                                                  <a:schemeClr val="hlink"/>
                                                </p:clrVal>
                                              </p:val>
                                            </p:tav>
                                          </p:tavLst>
                                        </p:anim>
                                        <p:set>
                                          <p:cBhvr>
                                            <p:cTn id="35" dur="100"/>
                                            <p:tgtEl>
                                              <p:spTgt spid="19"/>
                                            </p:tgtEl>
                                            <p:attrNameLst>
                                              <p:attrName>fill.type</p:attrName>
                                            </p:attrNameLst>
                                          </p:cBhvr>
                                          <p:to>
                                            <p:strVal val="solid"/>
                                          </p:to>
                                        </p:set>
                                      </p:childTnLst>
                                    </p:cTn>
                                  </p:par>
                                </p:childTnLst>
                              </p:cTn>
                            </p:par>
                            <p:par>
                              <p:cTn id="36" fill="hold">
                                <p:stCondLst>
                                  <p:cond delay="4010"/>
                                </p:stCondLst>
                                <p:childTnLst>
                                  <p:par>
                                    <p:cTn id="37" presetID="2" presetClass="entr" presetSubtype="8" fill="hold" nodeType="afterEffect" p14:presetBounceEnd="29000">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14:bounceEnd="29000">
                                          <p:cBhvr additive="base">
                                            <p:cTn id="39" dur="1000" fill="hold"/>
                                            <p:tgtEl>
                                              <p:spTgt spid="38"/>
                                            </p:tgtEl>
                                            <p:attrNameLst>
                                              <p:attrName>ppt_x</p:attrName>
                                            </p:attrNameLst>
                                          </p:cBhvr>
                                          <p:tavLst>
                                            <p:tav tm="0">
                                              <p:val>
                                                <p:strVal val="0-#ppt_w/2"/>
                                              </p:val>
                                            </p:tav>
                                            <p:tav tm="100000">
                                              <p:val>
                                                <p:strVal val="#ppt_x"/>
                                              </p:val>
                                            </p:tav>
                                          </p:tavLst>
                                        </p:anim>
                                        <p:anim calcmode="lin" valueType="num" p14:bounceEnd="29000">
                                          <p:cBhvr additive="base">
                                            <p:cTn id="40" dur="1000" fill="hold"/>
                                            <p:tgtEl>
                                              <p:spTgt spid="38"/>
                                            </p:tgtEl>
                                            <p:attrNameLst>
                                              <p:attrName>ppt_y</p:attrName>
                                            </p:attrNameLst>
                                          </p:cBhvr>
                                          <p:tavLst>
                                            <p:tav tm="0">
                                              <p:val>
                                                <p:strVal val="#ppt_y"/>
                                              </p:val>
                                            </p:tav>
                                            <p:tav tm="100000">
                                              <p:val>
                                                <p:strVal val="#ppt_y"/>
                                              </p:val>
                                            </p:tav>
                                          </p:tavLst>
                                        </p:anim>
                                      </p:childTnLst>
                                    </p:cTn>
                                  </p:par>
                                </p:childTnLst>
                              </p:cTn>
                            </p:par>
                            <p:par>
                              <p:cTn id="41" fill="hold">
                                <p:stCondLst>
                                  <p:cond delay="5010"/>
                                </p:stCondLst>
                                <p:childTnLst>
                                  <p:par>
                                    <p:cTn id="42" presetID="2" presetClass="entr" presetSubtype="8" fill="hold" nodeType="afterEffect" p14:presetBounceEnd="29000">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14:bounceEnd="29000">
                                          <p:cBhvr additive="base">
                                            <p:cTn id="44" dur="1000" fill="hold"/>
                                            <p:tgtEl>
                                              <p:spTgt spid="41"/>
                                            </p:tgtEl>
                                            <p:attrNameLst>
                                              <p:attrName>ppt_x</p:attrName>
                                            </p:attrNameLst>
                                          </p:cBhvr>
                                          <p:tavLst>
                                            <p:tav tm="0">
                                              <p:val>
                                                <p:strVal val="0-#ppt_w/2"/>
                                              </p:val>
                                            </p:tav>
                                            <p:tav tm="100000">
                                              <p:val>
                                                <p:strVal val="#ppt_x"/>
                                              </p:val>
                                            </p:tav>
                                          </p:tavLst>
                                        </p:anim>
                                        <p:anim calcmode="lin" valueType="num" p14:bounceEnd="29000">
                                          <p:cBhvr additive="base">
                                            <p:cTn id="45" dur="1000" fill="hold"/>
                                            <p:tgtEl>
                                              <p:spTgt spid="41"/>
                                            </p:tgtEl>
                                            <p:attrNameLst>
                                              <p:attrName>ppt_y</p:attrName>
                                            </p:attrNameLst>
                                          </p:cBhvr>
                                          <p:tavLst>
                                            <p:tav tm="0">
                                              <p:val>
                                                <p:strVal val="#ppt_y"/>
                                              </p:val>
                                            </p:tav>
                                            <p:tav tm="100000">
                                              <p:val>
                                                <p:strVal val="#ppt_y"/>
                                              </p:val>
                                            </p:tav>
                                          </p:tavLst>
                                        </p:anim>
                                      </p:childTnLst>
                                    </p:cTn>
                                  </p:par>
                                </p:childTnLst>
                              </p:cTn>
                            </p:par>
                            <p:par>
                              <p:cTn id="46" fill="hold">
                                <p:stCondLst>
                                  <p:cond delay="6010"/>
                                </p:stCondLst>
                                <p:childTnLst>
                                  <p:par>
                                    <p:cTn id="47" presetID="2" presetClass="entr" presetSubtype="8" fill="hold" nodeType="afterEffect" p14:presetBounceEnd="29000">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14:bounceEnd="29000">
                                          <p:cBhvr additive="base">
                                            <p:cTn id="49" dur="1000" fill="hold"/>
                                            <p:tgtEl>
                                              <p:spTgt spid="44"/>
                                            </p:tgtEl>
                                            <p:attrNameLst>
                                              <p:attrName>ppt_x</p:attrName>
                                            </p:attrNameLst>
                                          </p:cBhvr>
                                          <p:tavLst>
                                            <p:tav tm="0">
                                              <p:val>
                                                <p:strVal val="0-#ppt_w/2"/>
                                              </p:val>
                                            </p:tav>
                                            <p:tav tm="100000">
                                              <p:val>
                                                <p:strVal val="#ppt_x"/>
                                              </p:val>
                                            </p:tav>
                                          </p:tavLst>
                                        </p:anim>
                                        <p:anim calcmode="lin" valueType="num" p14:bounceEnd="29000">
                                          <p:cBhvr additive="base">
                                            <p:cTn id="50" dur="1000" fill="hold"/>
                                            <p:tgtEl>
                                              <p:spTgt spid="44"/>
                                            </p:tgtEl>
                                            <p:attrNameLst>
                                              <p:attrName>ppt_y</p:attrName>
                                            </p:attrNameLst>
                                          </p:cBhvr>
                                          <p:tavLst>
                                            <p:tav tm="0">
                                              <p:val>
                                                <p:strVal val="#ppt_y"/>
                                              </p:val>
                                            </p:tav>
                                            <p:tav tm="100000">
                                              <p:val>
                                                <p:strVal val="#ppt_y"/>
                                              </p:val>
                                            </p:tav>
                                          </p:tavLst>
                                        </p:anim>
                                      </p:childTnLst>
                                    </p:cTn>
                                  </p:par>
                                </p:childTnLst>
                              </p:cTn>
                            </p:par>
                            <p:par>
                              <p:cTn id="51" fill="hold">
                                <p:stCondLst>
                                  <p:cond delay="7010"/>
                                </p:stCondLst>
                                <p:childTnLst>
                                  <p:par>
                                    <p:cTn id="52" presetID="2" presetClass="entr" presetSubtype="8" fill="hold" nodeType="afterEffect" p14:presetBounceEnd="29000">
                                      <p:stCondLst>
                                        <p:cond delay="0"/>
                                      </p:stCondLst>
                                      <p:childTnLst>
                                        <p:set>
                                          <p:cBhvr>
                                            <p:cTn id="53" dur="1" fill="hold">
                                              <p:stCondLst>
                                                <p:cond delay="0"/>
                                              </p:stCondLst>
                                            </p:cTn>
                                            <p:tgtEl>
                                              <p:spTgt spid="47"/>
                                            </p:tgtEl>
                                            <p:attrNameLst>
                                              <p:attrName>style.visibility</p:attrName>
                                            </p:attrNameLst>
                                          </p:cBhvr>
                                          <p:to>
                                            <p:strVal val="visible"/>
                                          </p:to>
                                        </p:set>
                                        <p:anim calcmode="lin" valueType="num" p14:bounceEnd="29000">
                                          <p:cBhvr additive="base">
                                            <p:cTn id="54" dur="1000" fill="hold"/>
                                            <p:tgtEl>
                                              <p:spTgt spid="47"/>
                                            </p:tgtEl>
                                            <p:attrNameLst>
                                              <p:attrName>ppt_x</p:attrName>
                                            </p:attrNameLst>
                                          </p:cBhvr>
                                          <p:tavLst>
                                            <p:tav tm="0">
                                              <p:val>
                                                <p:strVal val="0-#ppt_w/2"/>
                                              </p:val>
                                            </p:tav>
                                            <p:tav tm="100000">
                                              <p:val>
                                                <p:strVal val="#ppt_x"/>
                                              </p:val>
                                            </p:tav>
                                          </p:tavLst>
                                        </p:anim>
                                        <p:anim calcmode="lin" valueType="num" p14:bounceEnd="29000">
                                          <p:cBhvr additive="base">
                                            <p:cTn id="55" dur="10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0" grpId="1" animBg="1"/>
          <p:bldP spid="21" grpId="0" animBg="1"/>
          <p:bldP spid="21" grpId="1" animBg="1"/>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1"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childTnLst>
                                    </p:cTn>
                                  </p:par>
                                  <p:par>
                                    <p:cTn id="22" presetID="49" presetClass="path" presetSubtype="0" accel="50000" decel="50000" fill="hold" grpId="0" nodeType="withEffect">
                                      <p:stCondLst>
                                        <p:cond delay="0"/>
                                      </p:stCondLst>
                                      <p:childTnLst>
                                        <p:animMotion origin="layout" path="M -2.91667E-6 -7.40741E-7 L -0.33567 -0.04167 " pathEditMode="relative" rAng="0" ptsTypes="AA">
                                          <p:cBhvr>
                                            <p:cTn id="23" dur="1000" fill="hold"/>
                                            <p:tgtEl>
                                              <p:spTgt spid="20"/>
                                            </p:tgtEl>
                                            <p:attrNameLst>
                                              <p:attrName>ppt_x</p:attrName>
                                              <p:attrName>ppt_y</p:attrName>
                                            </p:attrNameLst>
                                          </p:cBhvr>
                                          <p:rCtr x="-16784" y="-2083"/>
                                        </p:animMotion>
                                      </p:childTnLst>
                                    </p:cTn>
                                  </p:par>
                                  <p:par>
                                    <p:cTn id="24" presetID="49" presetClass="path" presetSubtype="0" accel="50000" decel="50000" fill="hold" grpId="0" nodeType="withEffect">
                                      <p:stCondLst>
                                        <p:cond delay="0"/>
                                      </p:stCondLst>
                                      <p:childTnLst>
                                        <p:animMotion origin="layout" path="M -2.91667E-6 -1.11111E-6 L 0.33516 0.03102 " pathEditMode="relative" rAng="0" ptsTypes="AA">
                                          <p:cBhvr>
                                            <p:cTn id="25" dur="1000" fill="hold"/>
                                            <p:tgtEl>
                                              <p:spTgt spid="21"/>
                                            </p:tgtEl>
                                            <p:attrNameLst>
                                              <p:attrName>ppt_x</p:attrName>
                                              <p:attrName>ppt_y</p:attrName>
                                            </p:attrNameLst>
                                          </p:cBhvr>
                                          <p:rCtr x="16758" y="1551"/>
                                        </p:animMotion>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childTnLst>
                              </p:cTn>
                            </p:par>
                            <p:par>
                              <p:cTn id="30" fill="hold">
                                <p:stCondLst>
                                  <p:cond delay="2500"/>
                                </p:stCondLst>
                                <p:childTnLst>
                                  <p:par>
                                    <p:cTn id="31" presetID="27" presetClass="entr" presetSubtype="0" fill="hold" grpId="0" nodeType="afterEffect">
                                      <p:stCondLst>
                                        <p:cond delay="0"/>
                                      </p:stCondLst>
                                      <p:iterate type="lt">
                                        <p:tmPct val="30000"/>
                                      </p:iterate>
                                      <p:childTnLst>
                                        <p:set>
                                          <p:cBhvr>
                                            <p:cTn id="32" dur="1" fill="hold">
                                              <p:stCondLst>
                                                <p:cond delay="0"/>
                                              </p:stCondLst>
                                            </p:cTn>
                                            <p:tgtEl>
                                              <p:spTgt spid="19"/>
                                            </p:tgtEl>
                                            <p:attrNameLst>
                                              <p:attrName>style.visibility</p:attrName>
                                            </p:attrNameLst>
                                          </p:cBhvr>
                                          <p:to>
                                            <p:strVal val="visible"/>
                                          </p:to>
                                        </p:set>
                                        <p:anim calcmode="discrete" valueType="clr">
                                          <p:cBhvr override="childStyle">
                                            <p:cTn id="33" dur="100"/>
                                            <p:tgtEl>
                                              <p:spTgt spid="19"/>
                                            </p:tgtEl>
                                            <p:attrNameLst>
                                              <p:attrName>style.color</p:attrName>
                                            </p:attrNameLst>
                                          </p:cBhvr>
                                          <p:tavLst>
                                            <p:tav tm="0">
                                              <p:val>
                                                <p:clrVal>
                                                  <a:srgbClr val="FFFFFF"/>
                                                </p:clrVal>
                                              </p:val>
                                            </p:tav>
                                            <p:tav tm="50000">
                                              <p:val>
                                                <p:clrVal>
                                                  <a:srgbClr val="FF0000"/>
                                                </p:clrVal>
                                              </p:val>
                                            </p:tav>
                                          </p:tavLst>
                                        </p:anim>
                                        <p:anim calcmode="discrete" valueType="clr">
                                          <p:cBhvr>
                                            <p:cTn id="34" dur="100"/>
                                            <p:tgtEl>
                                              <p:spTgt spid="19"/>
                                            </p:tgtEl>
                                            <p:attrNameLst>
                                              <p:attrName>fillcolor</p:attrName>
                                            </p:attrNameLst>
                                          </p:cBhvr>
                                          <p:tavLst>
                                            <p:tav tm="0">
                                              <p:val>
                                                <p:clrVal>
                                                  <a:schemeClr val="accent2"/>
                                                </p:clrVal>
                                              </p:val>
                                            </p:tav>
                                            <p:tav tm="50000">
                                              <p:val>
                                                <p:clrVal>
                                                  <a:schemeClr val="hlink"/>
                                                </p:clrVal>
                                              </p:val>
                                            </p:tav>
                                          </p:tavLst>
                                        </p:anim>
                                        <p:set>
                                          <p:cBhvr>
                                            <p:cTn id="35" dur="100"/>
                                            <p:tgtEl>
                                              <p:spTgt spid="19"/>
                                            </p:tgtEl>
                                            <p:attrNameLst>
                                              <p:attrName>fill.type</p:attrName>
                                            </p:attrNameLst>
                                          </p:cBhvr>
                                          <p:to>
                                            <p:strVal val="solid"/>
                                          </p:to>
                                        </p:set>
                                      </p:childTnLst>
                                    </p:cTn>
                                  </p:par>
                                </p:childTnLst>
                              </p:cTn>
                            </p:par>
                            <p:par>
                              <p:cTn id="36" fill="hold">
                                <p:stCondLst>
                                  <p:cond delay="4010"/>
                                </p:stCondLst>
                                <p:childTnLst>
                                  <p:par>
                                    <p:cTn id="37" presetID="2" presetClass="entr" presetSubtype="8"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1000" fill="hold"/>
                                            <p:tgtEl>
                                              <p:spTgt spid="38"/>
                                            </p:tgtEl>
                                            <p:attrNameLst>
                                              <p:attrName>ppt_x</p:attrName>
                                            </p:attrNameLst>
                                          </p:cBhvr>
                                          <p:tavLst>
                                            <p:tav tm="0">
                                              <p:val>
                                                <p:strVal val="0-#ppt_w/2"/>
                                              </p:val>
                                            </p:tav>
                                            <p:tav tm="100000">
                                              <p:val>
                                                <p:strVal val="#ppt_x"/>
                                              </p:val>
                                            </p:tav>
                                          </p:tavLst>
                                        </p:anim>
                                        <p:anim calcmode="lin" valueType="num">
                                          <p:cBhvr additive="base">
                                            <p:cTn id="40" dur="1000" fill="hold"/>
                                            <p:tgtEl>
                                              <p:spTgt spid="38"/>
                                            </p:tgtEl>
                                            <p:attrNameLst>
                                              <p:attrName>ppt_y</p:attrName>
                                            </p:attrNameLst>
                                          </p:cBhvr>
                                          <p:tavLst>
                                            <p:tav tm="0">
                                              <p:val>
                                                <p:strVal val="#ppt_y"/>
                                              </p:val>
                                            </p:tav>
                                            <p:tav tm="100000">
                                              <p:val>
                                                <p:strVal val="#ppt_y"/>
                                              </p:val>
                                            </p:tav>
                                          </p:tavLst>
                                        </p:anim>
                                      </p:childTnLst>
                                    </p:cTn>
                                  </p:par>
                                </p:childTnLst>
                              </p:cTn>
                            </p:par>
                            <p:par>
                              <p:cTn id="41" fill="hold">
                                <p:stCondLst>
                                  <p:cond delay="5010"/>
                                </p:stCondLst>
                                <p:childTnLst>
                                  <p:par>
                                    <p:cTn id="42" presetID="2" presetClass="entr" presetSubtype="8" fill="hold" nodeType="after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additive="base">
                                            <p:cTn id="44" dur="1000" fill="hold"/>
                                            <p:tgtEl>
                                              <p:spTgt spid="41"/>
                                            </p:tgtEl>
                                            <p:attrNameLst>
                                              <p:attrName>ppt_x</p:attrName>
                                            </p:attrNameLst>
                                          </p:cBhvr>
                                          <p:tavLst>
                                            <p:tav tm="0">
                                              <p:val>
                                                <p:strVal val="0-#ppt_w/2"/>
                                              </p:val>
                                            </p:tav>
                                            <p:tav tm="100000">
                                              <p:val>
                                                <p:strVal val="#ppt_x"/>
                                              </p:val>
                                            </p:tav>
                                          </p:tavLst>
                                        </p:anim>
                                        <p:anim calcmode="lin" valueType="num">
                                          <p:cBhvr additive="base">
                                            <p:cTn id="45" dur="1000" fill="hold"/>
                                            <p:tgtEl>
                                              <p:spTgt spid="41"/>
                                            </p:tgtEl>
                                            <p:attrNameLst>
                                              <p:attrName>ppt_y</p:attrName>
                                            </p:attrNameLst>
                                          </p:cBhvr>
                                          <p:tavLst>
                                            <p:tav tm="0">
                                              <p:val>
                                                <p:strVal val="#ppt_y"/>
                                              </p:val>
                                            </p:tav>
                                            <p:tav tm="100000">
                                              <p:val>
                                                <p:strVal val="#ppt_y"/>
                                              </p:val>
                                            </p:tav>
                                          </p:tavLst>
                                        </p:anim>
                                      </p:childTnLst>
                                    </p:cTn>
                                  </p:par>
                                </p:childTnLst>
                              </p:cTn>
                            </p:par>
                            <p:par>
                              <p:cTn id="46" fill="hold">
                                <p:stCondLst>
                                  <p:cond delay="6010"/>
                                </p:stCondLst>
                                <p:childTnLst>
                                  <p:par>
                                    <p:cTn id="47" presetID="2" presetClass="entr" presetSubtype="8" fill="hold" nodeType="after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1000" fill="hold"/>
                                            <p:tgtEl>
                                              <p:spTgt spid="44"/>
                                            </p:tgtEl>
                                            <p:attrNameLst>
                                              <p:attrName>ppt_x</p:attrName>
                                            </p:attrNameLst>
                                          </p:cBhvr>
                                          <p:tavLst>
                                            <p:tav tm="0">
                                              <p:val>
                                                <p:strVal val="0-#ppt_w/2"/>
                                              </p:val>
                                            </p:tav>
                                            <p:tav tm="100000">
                                              <p:val>
                                                <p:strVal val="#ppt_x"/>
                                              </p:val>
                                            </p:tav>
                                          </p:tavLst>
                                        </p:anim>
                                        <p:anim calcmode="lin" valueType="num">
                                          <p:cBhvr additive="base">
                                            <p:cTn id="50" dur="1000" fill="hold"/>
                                            <p:tgtEl>
                                              <p:spTgt spid="44"/>
                                            </p:tgtEl>
                                            <p:attrNameLst>
                                              <p:attrName>ppt_y</p:attrName>
                                            </p:attrNameLst>
                                          </p:cBhvr>
                                          <p:tavLst>
                                            <p:tav tm="0">
                                              <p:val>
                                                <p:strVal val="#ppt_y"/>
                                              </p:val>
                                            </p:tav>
                                            <p:tav tm="100000">
                                              <p:val>
                                                <p:strVal val="#ppt_y"/>
                                              </p:val>
                                            </p:tav>
                                          </p:tavLst>
                                        </p:anim>
                                      </p:childTnLst>
                                    </p:cTn>
                                  </p:par>
                                </p:childTnLst>
                              </p:cTn>
                            </p:par>
                            <p:par>
                              <p:cTn id="51" fill="hold">
                                <p:stCondLst>
                                  <p:cond delay="7010"/>
                                </p:stCondLst>
                                <p:childTnLst>
                                  <p:par>
                                    <p:cTn id="52" presetID="2" presetClass="entr" presetSubtype="8" fill="hold" nodeType="afterEffect">
                                      <p:stCondLst>
                                        <p:cond delay="0"/>
                                      </p:stCondLst>
                                      <p:childTnLst>
                                        <p:set>
                                          <p:cBhvr>
                                            <p:cTn id="53" dur="1" fill="hold">
                                              <p:stCondLst>
                                                <p:cond delay="0"/>
                                              </p:stCondLst>
                                            </p:cTn>
                                            <p:tgtEl>
                                              <p:spTgt spid="47"/>
                                            </p:tgtEl>
                                            <p:attrNameLst>
                                              <p:attrName>style.visibility</p:attrName>
                                            </p:attrNameLst>
                                          </p:cBhvr>
                                          <p:to>
                                            <p:strVal val="visible"/>
                                          </p:to>
                                        </p:set>
                                        <p:anim calcmode="lin" valueType="num">
                                          <p:cBhvr additive="base">
                                            <p:cTn id="54" dur="1000" fill="hold"/>
                                            <p:tgtEl>
                                              <p:spTgt spid="47"/>
                                            </p:tgtEl>
                                            <p:attrNameLst>
                                              <p:attrName>ppt_x</p:attrName>
                                            </p:attrNameLst>
                                          </p:cBhvr>
                                          <p:tavLst>
                                            <p:tav tm="0">
                                              <p:val>
                                                <p:strVal val="0-#ppt_w/2"/>
                                              </p:val>
                                            </p:tav>
                                            <p:tav tm="100000">
                                              <p:val>
                                                <p:strVal val="#ppt_x"/>
                                              </p:val>
                                            </p:tav>
                                          </p:tavLst>
                                        </p:anim>
                                        <p:anim calcmode="lin" valueType="num">
                                          <p:cBhvr additive="base">
                                            <p:cTn id="55" dur="10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0" grpId="1" animBg="1"/>
          <p:bldP spid="21" grpId="0" animBg="1"/>
          <p:bldP spid="21" grpId="1" animBg="1"/>
          <p:bldP spid="25"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FA6A2C5-6EA0-4E35-93D9-417AD55FD1F6}"/>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harpenSoften amount="50000"/>
                    </a14:imgEffect>
                    <a14:imgEffect>
                      <a14:saturation sat="0"/>
                    </a14:imgEffect>
                    <a14:imgEffect>
                      <a14:brightnessContrast bright="40000" contrast="40000"/>
                    </a14:imgEffect>
                  </a14:imgLayer>
                </a14:imgProps>
              </a:ext>
            </a:extLst>
          </a:blip>
          <a:stretch>
            <a:fillRect/>
          </a:stretch>
        </p:blipFill>
        <p:spPr>
          <a:xfrm>
            <a:off x="4749800" y="222013"/>
            <a:ext cx="2426134" cy="562736"/>
          </a:xfrm>
          <a:prstGeom prst="rect">
            <a:avLst/>
          </a:prstGeom>
        </p:spPr>
      </p:pic>
      <p:grpSp>
        <p:nvGrpSpPr>
          <p:cNvPr id="44" name="组合 43">
            <a:extLst>
              <a:ext uri="{FF2B5EF4-FFF2-40B4-BE49-F238E27FC236}">
                <a16:creationId xmlns:a16="http://schemas.microsoft.com/office/drawing/2014/main" id="{68BA7C95-296D-4FB0-80C4-F1FF1F9EE90F}"/>
              </a:ext>
            </a:extLst>
          </p:cNvPr>
          <p:cNvGrpSpPr/>
          <p:nvPr/>
        </p:nvGrpSpPr>
        <p:grpSpPr>
          <a:xfrm>
            <a:off x="3990475" y="1321108"/>
            <a:ext cx="4078207" cy="550218"/>
            <a:chOff x="8815988" y="1495207"/>
            <a:chExt cx="4078207" cy="550218"/>
          </a:xfrm>
        </p:grpSpPr>
        <p:sp>
          <p:nvSpPr>
            <p:cNvPr id="45" name="矩形: 圆角 44">
              <a:extLst>
                <a:ext uri="{FF2B5EF4-FFF2-40B4-BE49-F238E27FC236}">
                  <a16:creationId xmlns:a16="http://schemas.microsoft.com/office/drawing/2014/main" id="{02061DFA-B960-4CB0-A685-48110EC7FAC7}"/>
                </a:ext>
              </a:extLst>
            </p:cNvPr>
            <p:cNvSpPr/>
            <p:nvPr/>
          </p:nvSpPr>
          <p:spPr>
            <a:xfrm>
              <a:off x="8815988" y="1495207"/>
              <a:ext cx="4078207" cy="550218"/>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46" name="矩形 45">
              <a:extLst>
                <a:ext uri="{FF2B5EF4-FFF2-40B4-BE49-F238E27FC236}">
                  <a16:creationId xmlns:a16="http://schemas.microsoft.com/office/drawing/2014/main" id="{1634D872-8FD9-42DC-BEAA-E2060753FF80}"/>
                </a:ext>
              </a:extLst>
            </p:cNvPr>
            <p:cNvSpPr/>
            <p:nvPr/>
          </p:nvSpPr>
          <p:spPr>
            <a:xfrm>
              <a:off x="8845567" y="1570261"/>
              <a:ext cx="4019049" cy="400110"/>
            </a:xfrm>
            <a:prstGeom prst="rect">
              <a:avLst/>
            </a:prstGeom>
            <a:ln w="0">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300" normalizeH="0" baseline="0" noProof="0" dirty="0">
                  <a:ln>
                    <a:noFill/>
                  </a:ln>
                  <a:solidFill>
                    <a:prstClr val="white"/>
                  </a:solidFill>
                  <a:effectLst/>
                  <a:uLnTx/>
                  <a:uFillTx/>
                  <a:latin typeface="微软雅黑"/>
                  <a:ea typeface="微软雅黑"/>
                  <a:cs typeface="+mn-cs"/>
                </a:rPr>
                <a:t>以创新引领实体经济转型升级</a:t>
              </a:r>
            </a:p>
          </p:txBody>
        </p:sp>
      </p:grpSp>
      <p:grpSp>
        <p:nvGrpSpPr>
          <p:cNvPr id="47" name="组合 46">
            <a:extLst>
              <a:ext uri="{FF2B5EF4-FFF2-40B4-BE49-F238E27FC236}">
                <a16:creationId xmlns:a16="http://schemas.microsoft.com/office/drawing/2014/main" id="{10C398C1-4382-4569-8B8A-85731271B811}"/>
              </a:ext>
            </a:extLst>
          </p:cNvPr>
          <p:cNvGrpSpPr/>
          <p:nvPr/>
        </p:nvGrpSpPr>
        <p:grpSpPr>
          <a:xfrm>
            <a:off x="2439448" y="1326217"/>
            <a:ext cx="1403350" cy="540000"/>
            <a:chOff x="2406650" y="2725674"/>
            <a:chExt cx="1403350" cy="540000"/>
          </a:xfrm>
        </p:grpSpPr>
        <p:sp>
          <p:nvSpPr>
            <p:cNvPr id="48" name="矩形: 剪去对角 47">
              <a:extLst>
                <a:ext uri="{FF2B5EF4-FFF2-40B4-BE49-F238E27FC236}">
                  <a16:creationId xmlns:a16="http://schemas.microsoft.com/office/drawing/2014/main" id="{03862EE8-F30B-40B1-9A9E-3417A6CF7A02}"/>
                </a:ext>
              </a:extLst>
            </p:cNvPr>
            <p:cNvSpPr/>
            <p:nvPr/>
          </p:nvSpPr>
          <p:spPr>
            <a:xfrm>
              <a:off x="2406650" y="2725674"/>
              <a:ext cx="1403350" cy="540000"/>
            </a:xfrm>
            <a:prstGeom prst="snip2DiagRect">
              <a:avLst>
                <a:gd name="adj1" fmla="val 0"/>
                <a:gd name="adj2" fmla="val 34351"/>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9" name="文本框 48">
              <a:extLst>
                <a:ext uri="{FF2B5EF4-FFF2-40B4-BE49-F238E27FC236}">
                  <a16:creationId xmlns:a16="http://schemas.microsoft.com/office/drawing/2014/main" id="{6B451527-6817-4576-AD97-185484EC6E2C}"/>
                </a:ext>
              </a:extLst>
            </p:cNvPr>
            <p:cNvSpPr txBox="1"/>
            <p:nvPr/>
          </p:nvSpPr>
          <p:spPr>
            <a:xfrm>
              <a:off x="2554327" y="2764842"/>
              <a:ext cx="110799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已完成</a:t>
              </a:r>
            </a:p>
          </p:txBody>
        </p:sp>
      </p:grpSp>
      <p:sp>
        <p:nvSpPr>
          <p:cNvPr id="50" name="矩形 49">
            <a:extLst>
              <a:ext uri="{FF2B5EF4-FFF2-40B4-BE49-F238E27FC236}">
                <a16:creationId xmlns:a16="http://schemas.microsoft.com/office/drawing/2014/main" id="{D664087C-722E-4904-8183-BB1F5BD887F3}"/>
              </a:ext>
            </a:extLst>
          </p:cNvPr>
          <p:cNvSpPr/>
          <p:nvPr/>
        </p:nvSpPr>
        <p:spPr>
          <a:xfrm>
            <a:off x="1600005" y="1810520"/>
            <a:ext cx="8991990" cy="78483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C00000"/>
                </a:solidFill>
                <a:effectLst/>
                <a:uLnTx/>
                <a:uFillTx/>
                <a:latin typeface="微软雅黑"/>
                <a:ea typeface="微软雅黑"/>
                <a:cs typeface="+mn-cs"/>
              </a:rPr>
              <a:t>             </a:t>
            </a:r>
            <a:r>
              <a:rPr kumimoji="0" lang="zh-CN" altLang="en-US" sz="1400" b="1" i="0" u="none" strike="noStrike" kern="1200" cap="none" spc="0" normalizeH="0" baseline="0" noProof="0" dirty="0">
                <a:ln>
                  <a:noFill/>
                </a:ln>
                <a:solidFill>
                  <a:prstClr val="black"/>
                </a:solidFill>
                <a:effectLst/>
                <a:uLnTx/>
                <a:uFillTx/>
                <a:latin typeface="微软雅黑 Light"/>
                <a:ea typeface="微软雅黑 Light"/>
                <a:cs typeface="+mn-cs"/>
              </a:rPr>
              <a:t>实体经济从来都是我国发展的根基，当务之急是加快转型升级。要深入实施创新驱动发展战略，推动实体经济优化结构，不断提高质量、效益和竞争力。</a:t>
            </a:r>
          </a:p>
        </p:txBody>
      </p:sp>
      <p:grpSp>
        <p:nvGrpSpPr>
          <p:cNvPr id="51" name="组合 50">
            <a:extLst>
              <a:ext uri="{FF2B5EF4-FFF2-40B4-BE49-F238E27FC236}">
                <a16:creationId xmlns:a16="http://schemas.microsoft.com/office/drawing/2014/main" id="{C569D54C-F5D2-4E34-93FF-B3437DCF24A7}"/>
              </a:ext>
            </a:extLst>
          </p:cNvPr>
          <p:cNvGrpSpPr/>
          <p:nvPr/>
        </p:nvGrpSpPr>
        <p:grpSpPr>
          <a:xfrm>
            <a:off x="1159375" y="4198640"/>
            <a:ext cx="5102159" cy="854564"/>
            <a:chOff x="6104420" y="3859778"/>
            <a:chExt cx="5102159" cy="854564"/>
          </a:xfrm>
        </p:grpSpPr>
        <p:sp>
          <p:nvSpPr>
            <p:cNvPr id="52" name="矩形: 圆角 51">
              <a:extLst>
                <a:ext uri="{FF2B5EF4-FFF2-40B4-BE49-F238E27FC236}">
                  <a16:creationId xmlns:a16="http://schemas.microsoft.com/office/drawing/2014/main" id="{ECB69FBC-49ED-4F8D-AAE5-56A05444274C}"/>
                </a:ext>
              </a:extLst>
            </p:cNvPr>
            <p:cNvSpPr/>
            <p:nvPr/>
          </p:nvSpPr>
          <p:spPr>
            <a:xfrm>
              <a:off x="6104420" y="3859778"/>
              <a:ext cx="5102159" cy="854564"/>
            </a:xfrm>
            <a:prstGeom prst="roundRect">
              <a:avLst>
                <a:gd name="adj" fmla="val 18152"/>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53" name="矩形 52">
              <a:extLst>
                <a:ext uri="{FF2B5EF4-FFF2-40B4-BE49-F238E27FC236}">
                  <a16:creationId xmlns:a16="http://schemas.microsoft.com/office/drawing/2014/main" id="{A47D7CD3-7B19-485C-84F3-6376E20E0613}"/>
                </a:ext>
              </a:extLst>
            </p:cNvPr>
            <p:cNvSpPr/>
            <p:nvPr/>
          </p:nvSpPr>
          <p:spPr>
            <a:xfrm>
              <a:off x="6230718" y="3960310"/>
              <a:ext cx="4817203"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深入实施</a:t>
              </a:r>
              <a:r>
                <a:rPr kumimoji="0" lang="en-US" altLang="zh-CN" sz="1400" b="0" i="0" u="none" strike="noStrike" kern="0" cap="none" spc="0" normalizeH="0" baseline="0" noProof="0" dirty="0">
                  <a:ln>
                    <a:noFill/>
                  </a:ln>
                  <a:solidFill>
                    <a:prstClr val="black"/>
                  </a:solidFill>
                  <a:effectLst/>
                  <a:uLnTx/>
                  <a:uFillTx/>
                  <a:latin typeface="微软雅黑 Light"/>
                  <a:ea typeface="微软雅黑 Light"/>
                  <a:cs typeface="+mn-cs"/>
                </a:rPr>
                <a:t>《</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中国制造</a:t>
              </a:r>
              <a:r>
                <a:rPr kumimoji="0" lang="en-US" altLang="zh-CN" sz="1400" b="0" i="0" u="none" strike="noStrike" kern="0" cap="none" spc="0" normalizeH="0" baseline="0" noProof="0" dirty="0">
                  <a:ln>
                    <a:noFill/>
                  </a:ln>
                  <a:solidFill>
                    <a:prstClr val="black"/>
                  </a:solidFill>
                  <a:effectLst/>
                  <a:uLnTx/>
                  <a:uFillTx/>
                  <a:latin typeface="微软雅黑 Light"/>
                  <a:ea typeface="微软雅黑 Light"/>
                  <a:cs typeface="+mn-cs"/>
                </a:rPr>
                <a:t>2025》</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，加快大数据、云计算、物联网应用，以新技术新业态新模式，推动传统产业生产、管理和营销模式变革</a:t>
              </a:r>
            </a:p>
          </p:txBody>
        </p:sp>
      </p:grpSp>
      <p:grpSp>
        <p:nvGrpSpPr>
          <p:cNvPr id="54" name="组合 53">
            <a:extLst>
              <a:ext uri="{FF2B5EF4-FFF2-40B4-BE49-F238E27FC236}">
                <a16:creationId xmlns:a16="http://schemas.microsoft.com/office/drawing/2014/main" id="{0FE31F72-C62A-4FE9-A364-CB5CE42C59D8}"/>
              </a:ext>
            </a:extLst>
          </p:cNvPr>
          <p:cNvGrpSpPr/>
          <p:nvPr/>
        </p:nvGrpSpPr>
        <p:grpSpPr>
          <a:xfrm>
            <a:off x="799352" y="3824742"/>
            <a:ext cx="2804031" cy="434894"/>
            <a:chOff x="5305911" y="3435192"/>
            <a:chExt cx="2804031" cy="434894"/>
          </a:xfrm>
        </p:grpSpPr>
        <p:sp>
          <p:nvSpPr>
            <p:cNvPr id="55" name="矩形: 圆角 54">
              <a:extLst>
                <a:ext uri="{FF2B5EF4-FFF2-40B4-BE49-F238E27FC236}">
                  <a16:creationId xmlns:a16="http://schemas.microsoft.com/office/drawing/2014/main" id="{F66D874D-DFF2-4054-A25C-8E18F9DEA5A2}"/>
                </a:ext>
              </a:extLst>
            </p:cNvPr>
            <p:cNvSpPr/>
            <p:nvPr/>
          </p:nvSpPr>
          <p:spPr>
            <a:xfrm>
              <a:off x="5305911" y="3435192"/>
              <a:ext cx="2804031" cy="434894"/>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56" name="矩形 55">
              <a:extLst>
                <a:ext uri="{FF2B5EF4-FFF2-40B4-BE49-F238E27FC236}">
                  <a16:creationId xmlns:a16="http://schemas.microsoft.com/office/drawing/2014/main" id="{3291BB0F-02AC-4ABA-9285-2B81C62065F1}"/>
                </a:ext>
              </a:extLst>
            </p:cNvPr>
            <p:cNvSpPr/>
            <p:nvPr/>
          </p:nvSpPr>
          <p:spPr>
            <a:xfrm>
              <a:off x="5320396" y="3467973"/>
              <a:ext cx="2789546" cy="369332"/>
            </a:xfrm>
            <a:prstGeom prst="rect">
              <a:avLst/>
            </a:prstGeom>
            <a:ln w="0">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③</a:t>
              </a:r>
              <a:r>
                <a:rPr kumimoji="0" lang="en-US" altLang="zh-CN" sz="1800" b="1" i="0" u="none" strike="noStrike" kern="0" cap="none" spc="0" normalizeH="0" baseline="0" noProof="0" dirty="0">
                  <a:ln>
                    <a:noFill/>
                  </a:ln>
                  <a:solidFill>
                    <a:prstClr val="white"/>
                  </a:solidFill>
                  <a:effectLst/>
                  <a:uLnTx/>
                  <a:uFillTx/>
                  <a:latin typeface="微软雅黑"/>
                  <a:ea typeface="微软雅黑"/>
                  <a:cs typeface="+mn-cs"/>
                </a:rPr>
                <a:t>.</a:t>
              </a: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大力改造提升传统产业</a:t>
              </a:r>
            </a:p>
          </p:txBody>
        </p:sp>
      </p:grpSp>
      <p:grpSp>
        <p:nvGrpSpPr>
          <p:cNvPr id="57" name="组合 56">
            <a:extLst>
              <a:ext uri="{FF2B5EF4-FFF2-40B4-BE49-F238E27FC236}">
                <a16:creationId xmlns:a16="http://schemas.microsoft.com/office/drawing/2014/main" id="{9B4AB9CE-2BC6-4EBF-B722-F1F525701E6D}"/>
              </a:ext>
            </a:extLst>
          </p:cNvPr>
          <p:cNvGrpSpPr/>
          <p:nvPr/>
        </p:nvGrpSpPr>
        <p:grpSpPr>
          <a:xfrm>
            <a:off x="1176391" y="2954194"/>
            <a:ext cx="5102159" cy="835358"/>
            <a:chOff x="6082439" y="1479536"/>
            <a:chExt cx="5102159" cy="835358"/>
          </a:xfrm>
        </p:grpSpPr>
        <p:sp>
          <p:nvSpPr>
            <p:cNvPr id="58" name="矩形: 圆角 57">
              <a:extLst>
                <a:ext uri="{FF2B5EF4-FFF2-40B4-BE49-F238E27FC236}">
                  <a16:creationId xmlns:a16="http://schemas.microsoft.com/office/drawing/2014/main" id="{EDF22C54-CBD1-46E3-9256-B1EAA83646D1}"/>
                </a:ext>
              </a:extLst>
            </p:cNvPr>
            <p:cNvSpPr/>
            <p:nvPr/>
          </p:nvSpPr>
          <p:spPr>
            <a:xfrm>
              <a:off x="6082439" y="1479536"/>
              <a:ext cx="5102159" cy="835358"/>
            </a:xfrm>
            <a:prstGeom prst="roundRect">
              <a:avLst>
                <a:gd name="adj" fmla="val 18152"/>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59" name="矩形 58">
              <a:extLst>
                <a:ext uri="{FF2B5EF4-FFF2-40B4-BE49-F238E27FC236}">
                  <a16:creationId xmlns:a16="http://schemas.microsoft.com/office/drawing/2014/main" id="{08C880E3-E77E-466C-B423-C764E4E02EE2}"/>
                </a:ext>
              </a:extLst>
            </p:cNvPr>
            <p:cNvSpPr/>
            <p:nvPr/>
          </p:nvSpPr>
          <p:spPr>
            <a:xfrm>
              <a:off x="6289611" y="1571874"/>
              <a:ext cx="4776976"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完善对基础研究和原创性研究的长期稳定支持机制，建设国家重大科技基础设施和技术创新中心，打造科技资源开放共享平台</a:t>
              </a:r>
            </a:p>
          </p:txBody>
        </p:sp>
      </p:grpSp>
      <p:grpSp>
        <p:nvGrpSpPr>
          <p:cNvPr id="60" name="组合 59">
            <a:extLst>
              <a:ext uri="{FF2B5EF4-FFF2-40B4-BE49-F238E27FC236}">
                <a16:creationId xmlns:a16="http://schemas.microsoft.com/office/drawing/2014/main" id="{BF479553-8EC8-4DA8-BC0C-87E6247C745D}"/>
              </a:ext>
            </a:extLst>
          </p:cNvPr>
          <p:cNvGrpSpPr/>
          <p:nvPr/>
        </p:nvGrpSpPr>
        <p:grpSpPr>
          <a:xfrm>
            <a:off x="799352" y="2589850"/>
            <a:ext cx="2634129" cy="434894"/>
            <a:chOff x="5305911" y="1315151"/>
            <a:chExt cx="2634129" cy="434894"/>
          </a:xfrm>
        </p:grpSpPr>
        <p:sp>
          <p:nvSpPr>
            <p:cNvPr id="61" name="矩形: 圆角 60">
              <a:extLst>
                <a:ext uri="{FF2B5EF4-FFF2-40B4-BE49-F238E27FC236}">
                  <a16:creationId xmlns:a16="http://schemas.microsoft.com/office/drawing/2014/main" id="{13E9D9C4-115D-4A86-B31B-D001E5D3A2E8}"/>
                </a:ext>
              </a:extLst>
            </p:cNvPr>
            <p:cNvSpPr/>
            <p:nvPr/>
          </p:nvSpPr>
          <p:spPr>
            <a:xfrm>
              <a:off x="5305911" y="1315151"/>
              <a:ext cx="2634129" cy="434894"/>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noFill/>
                <a:effectLst/>
                <a:uLnTx/>
                <a:uFillTx/>
                <a:latin typeface="微软雅黑 Light"/>
                <a:ea typeface="微软雅黑 Light"/>
                <a:cs typeface="+mn-cs"/>
              </a:endParaRPr>
            </a:p>
          </p:txBody>
        </p:sp>
        <p:sp>
          <p:nvSpPr>
            <p:cNvPr id="62" name="矩形 61">
              <a:extLst>
                <a:ext uri="{FF2B5EF4-FFF2-40B4-BE49-F238E27FC236}">
                  <a16:creationId xmlns:a16="http://schemas.microsoft.com/office/drawing/2014/main" id="{E6470F14-23AE-4FE7-B18C-625B54CE4601}"/>
                </a:ext>
              </a:extLst>
            </p:cNvPr>
            <p:cNvSpPr/>
            <p:nvPr/>
          </p:nvSpPr>
          <p:spPr>
            <a:xfrm>
              <a:off x="5320396" y="1347932"/>
              <a:ext cx="2327881" cy="369332"/>
            </a:xfrm>
            <a:prstGeom prst="rect">
              <a:avLst/>
            </a:prstGeom>
            <a:ln w="0">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①</a:t>
              </a:r>
              <a:r>
                <a:rPr kumimoji="0" lang="en-US" altLang="zh-CN" sz="1800" b="1" i="0" u="none" strike="noStrike" kern="0" cap="none" spc="0" normalizeH="0" baseline="0" noProof="0" dirty="0">
                  <a:ln>
                    <a:noFill/>
                  </a:ln>
                  <a:solidFill>
                    <a:prstClr val="white"/>
                  </a:solidFill>
                  <a:effectLst/>
                  <a:uLnTx/>
                  <a:uFillTx/>
                  <a:latin typeface="微软雅黑"/>
                  <a:ea typeface="微软雅黑"/>
                  <a:cs typeface="+mn-cs"/>
                </a:rPr>
                <a:t>.</a:t>
              </a: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提升科技创新能力</a:t>
              </a:r>
            </a:p>
          </p:txBody>
        </p:sp>
      </p:grpSp>
      <p:grpSp>
        <p:nvGrpSpPr>
          <p:cNvPr id="63" name="组合 62">
            <a:extLst>
              <a:ext uri="{FF2B5EF4-FFF2-40B4-BE49-F238E27FC236}">
                <a16:creationId xmlns:a16="http://schemas.microsoft.com/office/drawing/2014/main" id="{16DD6A26-E203-4D67-AA77-B6DD90B4F386}"/>
              </a:ext>
            </a:extLst>
          </p:cNvPr>
          <p:cNvGrpSpPr/>
          <p:nvPr/>
        </p:nvGrpSpPr>
        <p:grpSpPr>
          <a:xfrm>
            <a:off x="6290489" y="2942854"/>
            <a:ext cx="5102159" cy="846698"/>
            <a:chOff x="6082439" y="2567069"/>
            <a:chExt cx="5102159" cy="846698"/>
          </a:xfrm>
        </p:grpSpPr>
        <p:sp>
          <p:nvSpPr>
            <p:cNvPr id="64" name="矩形: 圆角 63">
              <a:extLst>
                <a:ext uri="{FF2B5EF4-FFF2-40B4-BE49-F238E27FC236}">
                  <a16:creationId xmlns:a16="http://schemas.microsoft.com/office/drawing/2014/main" id="{C8B7A0DB-2B9B-472F-987C-9EA8EE4286A8}"/>
                </a:ext>
              </a:extLst>
            </p:cNvPr>
            <p:cNvSpPr/>
            <p:nvPr/>
          </p:nvSpPr>
          <p:spPr>
            <a:xfrm>
              <a:off x="6082439" y="2567069"/>
              <a:ext cx="5102159" cy="846698"/>
            </a:xfrm>
            <a:prstGeom prst="roundRect">
              <a:avLst>
                <a:gd name="adj" fmla="val 18152"/>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65" name="矩形 64">
              <a:extLst>
                <a:ext uri="{FF2B5EF4-FFF2-40B4-BE49-F238E27FC236}">
                  <a16:creationId xmlns:a16="http://schemas.microsoft.com/office/drawing/2014/main" id="{8EDDA6E4-DCF7-464A-AC20-2149BCCE2C48}"/>
                </a:ext>
              </a:extLst>
            </p:cNvPr>
            <p:cNvSpPr/>
            <p:nvPr/>
          </p:nvSpPr>
          <p:spPr>
            <a:xfrm>
              <a:off x="6276481" y="2649420"/>
              <a:ext cx="4714073"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全面实施战略性新兴产业发展规划，加快新材料、人工智能、集成电路、生物制药、第五代移动通信等技术研发和转化，做大做强产业集群</a:t>
              </a:r>
            </a:p>
          </p:txBody>
        </p:sp>
      </p:grpSp>
      <p:grpSp>
        <p:nvGrpSpPr>
          <p:cNvPr id="66" name="组合 65">
            <a:extLst>
              <a:ext uri="{FF2B5EF4-FFF2-40B4-BE49-F238E27FC236}">
                <a16:creationId xmlns:a16="http://schemas.microsoft.com/office/drawing/2014/main" id="{61A80B73-8539-4F8C-9F49-E26C99169B68}"/>
              </a:ext>
            </a:extLst>
          </p:cNvPr>
          <p:cNvGrpSpPr/>
          <p:nvPr/>
        </p:nvGrpSpPr>
        <p:grpSpPr>
          <a:xfrm>
            <a:off x="5930465" y="2589850"/>
            <a:ext cx="2804031" cy="434894"/>
            <a:chOff x="5305911" y="2387152"/>
            <a:chExt cx="2804031" cy="434894"/>
          </a:xfrm>
        </p:grpSpPr>
        <p:sp>
          <p:nvSpPr>
            <p:cNvPr id="67" name="矩形: 圆角 66">
              <a:extLst>
                <a:ext uri="{FF2B5EF4-FFF2-40B4-BE49-F238E27FC236}">
                  <a16:creationId xmlns:a16="http://schemas.microsoft.com/office/drawing/2014/main" id="{54122E55-CFDF-4092-95F4-D92FC781579A}"/>
                </a:ext>
              </a:extLst>
            </p:cNvPr>
            <p:cNvSpPr/>
            <p:nvPr/>
          </p:nvSpPr>
          <p:spPr>
            <a:xfrm>
              <a:off x="5305911" y="2387152"/>
              <a:ext cx="2804031" cy="434894"/>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68" name="矩形 67">
              <a:extLst>
                <a:ext uri="{FF2B5EF4-FFF2-40B4-BE49-F238E27FC236}">
                  <a16:creationId xmlns:a16="http://schemas.microsoft.com/office/drawing/2014/main" id="{C9F5B0D3-5671-4E18-8A16-5C8D1CBB25F1}"/>
                </a:ext>
              </a:extLst>
            </p:cNvPr>
            <p:cNvSpPr/>
            <p:nvPr/>
          </p:nvSpPr>
          <p:spPr>
            <a:xfrm>
              <a:off x="5320396" y="2419933"/>
              <a:ext cx="2789546" cy="369332"/>
            </a:xfrm>
            <a:prstGeom prst="rect">
              <a:avLst/>
            </a:prstGeom>
            <a:ln w="0">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②</a:t>
              </a:r>
              <a:r>
                <a:rPr kumimoji="0" lang="en-US" altLang="zh-CN" sz="1800" b="1" i="0" u="none" strike="noStrike" kern="0" cap="none" spc="0" normalizeH="0" baseline="0" noProof="0" dirty="0">
                  <a:ln>
                    <a:noFill/>
                  </a:ln>
                  <a:solidFill>
                    <a:prstClr val="white"/>
                  </a:solidFill>
                  <a:effectLst/>
                  <a:uLnTx/>
                  <a:uFillTx/>
                  <a:latin typeface="微软雅黑"/>
                  <a:ea typeface="微软雅黑"/>
                  <a:cs typeface="+mn-cs"/>
                </a:rPr>
                <a:t>.</a:t>
              </a: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加快培育壮大新兴产业</a:t>
              </a:r>
            </a:p>
          </p:txBody>
        </p:sp>
      </p:grpSp>
      <p:grpSp>
        <p:nvGrpSpPr>
          <p:cNvPr id="69" name="组合 68">
            <a:extLst>
              <a:ext uri="{FF2B5EF4-FFF2-40B4-BE49-F238E27FC236}">
                <a16:creationId xmlns:a16="http://schemas.microsoft.com/office/drawing/2014/main" id="{32B78D0B-162C-4D0A-B71C-EF08A5A53864}"/>
              </a:ext>
            </a:extLst>
          </p:cNvPr>
          <p:cNvGrpSpPr/>
          <p:nvPr/>
        </p:nvGrpSpPr>
        <p:grpSpPr>
          <a:xfrm>
            <a:off x="6290488" y="4191892"/>
            <a:ext cx="5102159" cy="842621"/>
            <a:chOff x="6104420" y="5156237"/>
            <a:chExt cx="5102159" cy="842621"/>
          </a:xfrm>
        </p:grpSpPr>
        <p:sp>
          <p:nvSpPr>
            <p:cNvPr id="70" name="矩形: 圆角 69">
              <a:extLst>
                <a:ext uri="{FF2B5EF4-FFF2-40B4-BE49-F238E27FC236}">
                  <a16:creationId xmlns:a16="http://schemas.microsoft.com/office/drawing/2014/main" id="{48F2163F-1853-4149-A66B-680A652E02E7}"/>
                </a:ext>
              </a:extLst>
            </p:cNvPr>
            <p:cNvSpPr/>
            <p:nvPr/>
          </p:nvSpPr>
          <p:spPr>
            <a:xfrm>
              <a:off x="6104420" y="5156237"/>
              <a:ext cx="5102159" cy="842621"/>
            </a:xfrm>
            <a:prstGeom prst="roundRect">
              <a:avLst>
                <a:gd name="adj" fmla="val 18152"/>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71" name="矩形 70">
              <a:extLst>
                <a:ext uri="{FF2B5EF4-FFF2-40B4-BE49-F238E27FC236}">
                  <a16:creationId xmlns:a16="http://schemas.microsoft.com/office/drawing/2014/main" id="{F931691E-80B6-4861-9F16-B62E5113945C}"/>
                </a:ext>
              </a:extLst>
            </p:cNvPr>
            <p:cNvSpPr/>
            <p:nvPr/>
          </p:nvSpPr>
          <p:spPr>
            <a:xfrm>
              <a:off x="6235968" y="5232841"/>
              <a:ext cx="4808161"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“双创”是以创业创新带动就业的有效方式，是推动新旧动能转换和经济结构升级的重要力量，是促进机会公平和社会纵向流动的现实渠道，要不断引向深入</a:t>
              </a:r>
            </a:p>
          </p:txBody>
        </p:sp>
      </p:grpSp>
      <p:grpSp>
        <p:nvGrpSpPr>
          <p:cNvPr id="72" name="组合 71">
            <a:extLst>
              <a:ext uri="{FF2B5EF4-FFF2-40B4-BE49-F238E27FC236}">
                <a16:creationId xmlns:a16="http://schemas.microsoft.com/office/drawing/2014/main" id="{C7E95AD7-1122-436F-8269-80B09A9CAE31}"/>
              </a:ext>
            </a:extLst>
          </p:cNvPr>
          <p:cNvGrpSpPr/>
          <p:nvPr/>
        </p:nvGrpSpPr>
        <p:grpSpPr>
          <a:xfrm>
            <a:off x="5930465" y="3824742"/>
            <a:ext cx="3496528" cy="434894"/>
            <a:chOff x="5305911" y="4618002"/>
            <a:chExt cx="3496528" cy="434894"/>
          </a:xfrm>
        </p:grpSpPr>
        <p:sp>
          <p:nvSpPr>
            <p:cNvPr id="73" name="矩形: 圆角 72">
              <a:extLst>
                <a:ext uri="{FF2B5EF4-FFF2-40B4-BE49-F238E27FC236}">
                  <a16:creationId xmlns:a16="http://schemas.microsoft.com/office/drawing/2014/main" id="{0A608C03-2C80-4117-8333-C1EC50550CEB}"/>
                </a:ext>
              </a:extLst>
            </p:cNvPr>
            <p:cNvSpPr/>
            <p:nvPr/>
          </p:nvSpPr>
          <p:spPr>
            <a:xfrm>
              <a:off x="5305911" y="4618002"/>
              <a:ext cx="3496528" cy="434894"/>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74" name="矩形 73">
              <a:extLst>
                <a:ext uri="{FF2B5EF4-FFF2-40B4-BE49-F238E27FC236}">
                  <a16:creationId xmlns:a16="http://schemas.microsoft.com/office/drawing/2014/main" id="{7EC1F732-C215-431B-ADB2-B260705E0B6D}"/>
                </a:ext>
              </a:extLst>
            </p:cNvPr>
            <p:cNvSpPr/>
            <p:nvPr/>
          </p:nvSpPr>
          <p:spPr>
            <a:xfrm>
              <a:off x="5320396" y="4650783"/>
              <a:ext cx="3482043" cy="369332"/>
            </a:xfrm>
            <a:prstGeom prst="rect">
              <a:avLst/>
            </a:prstGeom>
            <a:ln w="0">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④</a:t>
              </a:r>
              <a:r>
                <a:rPr kumimoji="0" lang="en-US" altLang="zh-CN" sz="1800" b="1" i="0" u="none" strike="noStrike" kern="0" cap="none" spc="0" normalizeH="0" baseline="0" noProof="0" dirty="0">
                  <a:ln>
                    <a:noFill/>
                  </a:ln>
                  <a:solidFill>
                    <a:prstClr val="white"/>
                  </a:solidFill>
                  <a:effectLst/>
                  <a:uLnTx/>
                  <a:uFillTx/>
                  <a:latin typeface="微软雅黑"/>
                  <a:ea typeface="微软雅黑"/>
                  <a:cs typeface="+mn-cs"/>
                </a:rPr>
                <a:t>.</a:t>
              </a: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持续推进大众创业、万众创新</a:t>
              </a:r>
            </a:p>
          </p:txBody>
        </p:sp>
      </p:grpSp>
      <p:grpSp>
        <p:nvGrpSpPr>
          <p:cNvPr id="75" name="组合 74">
            <a:extLst>
              <a:ext uri="{FF2B5EF4-FFF2-40B4-BE49-F238E27FC236}">
                <a16:creationId xmlns:a16="http://schemas.microsoft.com/office/drawing/2014/main" id="{0011BF72-2AC1-4266-89AE-F23C6D402D27}"/>
              </a:ext>
            </a:extLst>
          </p:cNvPr>
          <p:cNvGrpSpPr/>
          <p:nvPr/>
        </p:nvGrpSpPr>
        <p:grpSpPr>
          <a:xfrm>
            <a:off x="1182372" y="5495613"/>
            <a:ext cx="7844937" cy="426418"/>
            <a:chOff x="1182372" y="5830917"/>
            <a:chExt cx="7844937" cy="426418"/>
          </a:xfrm>
        </p:grpSpPr>
        <p:sp>
          <p:nvSpPr>
            <p:cNvPr id="76" name="矩形: 圆角 75">
              <a:extLst>
                <a:ext uri="{FF2B5EF4-FFF2-40B4-BE49-F238E27FC236}">
                  <a16:creationId xmlns:a16="http://schemas.microsoft.com/office/drawing/2014/main" id="{49044E4F-124E-44E0-A548-445C9BD2FFFF}"/>
                </a:ext>
              </a:extLst>
            </p:cNvPr>
            <p:cNvSpPr/>
            <p:nvPr/>
          </p:nvSpPr>
          <p:spPr>
            <a:xfrm>
              <a:off x="1182372" y="5830917"/>
              <a:ext cx="7844937" cy="426418"/>
            </a:xfrm>
            <a:prstGeom prst="roundRect">
              <a:avLst>
                <a:gd name="adj" fmla="val 18152"/>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77" name="矩形 76">
              <a:extLst>
                <a:ext uri="{FF2B5EF4-FFF2-40B4-BE49-F238E27FC236}">
                  <a16:creationId xmlns:a16="http://schemas.microsoft.com/office/drawing/2014/main" id="{47A997DE-0BCC-4ECD-8035-4717F1AE3758}"/>
                </a:ext>
              </a:extLst>
            </p:cNvPr>
            <p:cNvSpPr/>
            <p:nvPr/>
          </p:nvSpPr>
          <p:spPr>
            <a:xfrm>
              <a:off x="1237216" y="5897745"/>
              <a:ext cx="7735249" cy="30777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广泛开展质量提升行动，加强全面质量管理，健全优胜劣汰质量竞争机制。质量之魂，存于匠心</a:t>
              </a:r>
            </a:p>
          </p:txBody>
        </p:sp>
      </p:grpSp>
      <p:grpSp>
        <p:nvGrpSpPr>
          <p:cNvPr id="78" name="组合 77">
            <a:extLst>
              <a:ext uri="{FF2B5EF4-FFF2-40B4-BE49-F238E27FC236}">
                <a16:creationId xmlns:a16="http://schemas.microsoft.com/office/drawing/2014/main" id="{4EA4EECE-F939-4D4C-9749-5BD02C492636}"/>
              </a:ext>
            </a:extLst>
          </p:cNvPr>
          <p:cNvGrpSpPr/>
          <p:nvPr/>
        </p:nvGrpSpPr>
        <p:grpSpPr>
          <a:xfrm>
            <a:off x="799352" y="5128073"/>
            <a:ext cx="2467050" cy="434894"/>
            <a:chOff x="5305912" y="4618002"/>
            <a:chExt cx="2467050" cy="434894"/>
          </a:xfrm>
        </p:grpSpPr>
        <p:sp>
          <p:nvSpPr>
            <p:cNvPr id="79" name="矩形: 圆角 78">
              <a:extLst>
                <a:ext uri="{FF2B5EF4-FFF2-40B4-BE49-F238E27FC236}">
                  <a16:creationId xmlns:a16="http://schemas.microsoft.com/office/drawing/2014/main" id="{7E27550D-AAE9-429B-9564-81C5371E3DB0}"/>
                </a:ext>
              </a:extLst>
            </p:cNvPr>
            <p:cNvSpPr/>
            <p:nvPr/>
          </p:nvSpPr>
          <p:spPr>
            <a:xfrm>
              <a:off x="5305912" y="4618002"/>
              <a:ext cx="2467050" cy="434894"/>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80" name="矩形 79">
              <a:extLst>
                <a:ext uri="{FF2B5EF4-FFF2-40B4-BE49-F238E27FC236}">
                  <a16:creationId xmlns:a16="http://schemas.microsoft.com/office/drawing/2014/main" id="{A79DE9EE-6887-4F47-BEE6-13D521E95C83}"/>
                </a:ext>
              </a:extLst>
            </p:cNvPr>
            <p:cNvSpPr/>
            <p:nvPr/>
          </p:nvSpPr>
          <p:spPr>
            <a:xfrm>
              <a:off x="5320396" y="4650783"/>
              <a:ext cx="2327881" cy="369332"/>
            </a:xfrm>
            <a:prstGeom prst="rect">
              <a:avLst/>
            </a:prstGeom>
            <a:ln w="0">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⑤</a:t>
              </a:r>
              <a:r>
                <a:rPr kumimoji="0" lang="en-US" altLang="zh-CN" sz="1800" b="1" i="0" u="none" strike="noStrike" kern="0" cap="none" spc="0" normalizeH="0" baseline="0" noProof="0" dirty="0">
                  <a:ln>
                    <a:noFill/>
                  </a:ln>
                  <a:solidFill>
                    <a:prstClr val="white"/>
                  </a:solidFill>
                  <a:effectLst/>
                  <a:uLnTx/>
                  <a:uFillTx/>
                  <a:latin typeface="微软雅黑"/>
                  <a:ea typeface="微软雅黑"/>
                  <a:cs typeface="+mn-cs"/>
                </a:rPr>
                <a:t>.</a:t>
              </a: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全面提升质量水平</a:t>
              </a:r>
            </a:p>
          </p:txBody>
        </p:sp>
      </p:grpSp>
      <p:sp>
        <p:nvSpPr>
          <p:cNvPr id="81" name="文本框 80">
            <a:extLst>
              <a:ext uri="{FF2B5EF4-FFF2-40B4-BE49-F238E27FC236}">
                <a16:creationId xmlns:a16="http://schemas.microsoft.com/office/drawing/2014/main" id="{6F1A0650-D805-4599-9205-E5604B3337CC}"/>
              </a:ext>
            </a:extLst>
          </p:cNvPr>
          <p:cNvSpPr txBox="1"/>
          <p:nvPr/>
        </p:nvSpPr>
        <p:spPr>
          <a:xfrm>
            <a:off x="1600005" y="1890873"/>
            <a:ext cx="10054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r>
              <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解读</a:t>
            </a: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endPar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endParaRPr>
          </a:p>
        </p:txBody>
      </p:sp>
    </p:spTree>
    <p:extLst>
      <p:ext uri="{BB962C8B-B14F-4D97-AF65-F5344CB8AC3E}">
        <p14:creationId xmlns:p14="http://schemas.microsoft.com/office/powerpoint/2010/main" val="46939812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750"/>
                                            <p:tgtEl>
                                              <p:spTgt spid="47"/>
                                            </p:tgtEl>
                                          </p:cBhvr>
                                        </p:animEffect>
                                        <p:anim calcmode="lin" valueType="num">
                                          <p:cBhvr>
                                            <p:cTn id="8" dur="750" fill="hold"/>
                                            <p:tgtEl>
                                              <p:spTgt spid="47"/>
                                            </p:tgtEl>
                                            <p:attrNameLst>
                                              <p:attrName>ppt_x</p:attrName>
                                            </p:attrNameLst>
                                          </p:cBhvr>
                                          <p:tavLst>
                                            <p:tav tm="0">
                                              <p:val>
                                                <p:strVal val="#ppt_x"/>
                                              </p:val>
                                            </p:tav>
                                            <p:tav tm="100000">
                                              <p:val>
                                                <p:strVal val="#ppt_x"/>
                                              </p:val>
                                            </p:tav>
                                          </p:tavLst>
                                        </p:anim>
                                        <p:anim calcmode="lin" valueType="num">
                                          <p:cBhvr>
                                            <p:cTn id="9" dur="750" fill="hold"/>
                                            <p:tgtEl>
                                              <p:spTgt spid="4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750"/>
                                            <p:tgtEl>
                                              <p:spTgt spid="44"/>
                                            </p:tgtEl>
                                          </p:cBhvr>
                                        </p:animEffect>
                                        <p:anim calcmode="lin" valueType="num">
                                          <p:cBhvr>
                                            <p:cTn id="13" dur="750" fill="hold"/>
                                            <p:tgtEl>
                                              <p:spTgt spid="44"/>
                                            </p:tgtEl>
                                            <p:attrNameLst>
                                              <p:attrName>ppt_x</p:attrName>
                                            </p:attrNameLst>
                                          </p:cBhvr>
                                          <p:tavLst>
                                            <p:tav tm="0">
                                              <p:val>
                                                <p:strVal val="#ppt_x"/>
                                              </p:val>
                                            </p:tav>
                                            <p:tav tm="100000">
                                              <p:val>
                                                <p:strVal val="#ppt_x"/>
                                              </p:val>
                                            </p:tav>
                                          </p:tavLst>
                                        </p:anim>
                                        <p:anim calcmode="lin" valueType="num">
                                          <p:cBhvr>
                                            <p:cTn id="14" dur="750" fill="hold"/>
                                            <p:tgtEl>
                                              <p:spTgt spid="44"/>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81"/>
                                            </p:tgtEl>
                                            <p:attrNameLst>
                                              <p:attrName>style.visibility</p:attrName>
                                            </p:attrNameLst>
                                          </p:cBhvr>
                                          <p:to>
                                            <p:strVal val="visible"/>
                                          </p:to>
                                        </p:set>
                                        <p:animEffect transition="in" filter="fade">
                                          <p:cBhvr>
                                            <p:cTn id="18" dur="500"/>
                                            <p:tgtEl>
                                              <p:spTgt spid="81"/>
                                            </p:tgtEl>
                                          </p:cBhvr>
                                        </p:animEffect>
                                      </p:childTnLst>
                                    </p:cTn>
                                  </p:par>
                                </p:childTnLst>
                              </p:cTn>
                            </p:par>
                            <p:par>
                              <p:cTn id="19" fill="hold">
                                <p:stCondLst>
                                  <p:cond delay="1250"/>
                                </p:stCondLst>
                                <p:childTnLst>
                                  <p:par>
                                    <p:cTn id="20" presetID="27" presetClass="entr" presetSubtype="0" fill="hold" grpId="0" nodeType="afterEffect">
                                      <p:stCondLst>
                                        <p:cond delay="0"/>
                                      </p:stCondLst>
                                      <p:iterate type="lt">
                                        <p:tmPct val="20000"/>
                                      </p:iterate>
                                      <p:childTnLst>
                                        <p:set>
                                          <p:cBhvr>
                                            <p:cTn id="21" dur="1" fill="hold">
                                              <p:stCondLst>
                                                <p:cond delay="0"/>
                                              </p:stCondLst>
                                            </p:cTn>
                                            <p:tgtEl>
                                              <p:spTgt spid="50"/>
                                            </p:tgtEl>
                                            <p:attrNameLst>
                                              <p:attrName>style.visibility</p:attrName>
                                            </p:attrNameLst>
                                          </p:cBhvr>
                                          <p:to>
                                            <p:strVal val="visible"/>
                                          </p:to>
                                        </p:set>
                                        <p:anim calcmode="discrete" valueType="clr">
                                          <p:cBhvr override="childStyle">
                                            <p:cTn id="22" dur="100"/>
                                            <p:tgtEl>
                                              <p:spTgt spid="50"/>
                                            </p:tgtEl>
                                            <p:attrNameLst>
                                              <p:attrName>style.color</p:attrName>
                                            </p:attrNameLst>
                                          </p:cBhvr>
                                          <p:tavLst>
                                            <p:tav tm="0">
                                              <p:val>
                                                <p:clrVal>
                                                  <a:srgbClr val="FFFFFF"/>
                                                </p:clrVal>
                                              </p:val>
                                            </p:tav>
                                            <p:tav tm="50000">
                                              <p:val>
                                                <p:clrVal>
                                                  <a:srgbClr val="FF0000"/>
                                                </p:clrVal>
                                              </p:val>
                                            </p:tav>
                                          </p:tavLst>
                                        </p:anim>
                                        <p:anim calcmode="discrete" valueType="clr">
                                          <p:cBhvr>
                                            <p:cTn id="23" dur="100"/>
                                            <p:tgtEl>
                                              <p:spTgt spid="50"/>
                                            </p:tgtEl>
                                            <p:attrNameLst>
                                              <p:attrName>fillcolor</p:attrName>
                                            </p:attrNameLst>
                                          </p:cBhvr>
                                          <p:tavLst>
                                            <p:tav tm="0">
                                              <p:val>
                                                <p:clrVal>
                                                  <a:schemeClr val="accent2"/>
                                                </p:clrVal>
                                              </p:val>
                                            </p:tav>
                                            <p:tav tm="50000">
                                              <p:val>
                                                <p:clrVal>
                                                  <a:schemeClr val="hlink"/>
                                                </p:clrVal>
                                              </p:val>
                                            </p:tav>
                                          </p:tavLst>
                                        </p:anim>
                                        <p:set>
                                          <p:cBhvr>
                                            <p:cTn id="24" dur="100"/>
                                            <p:tgtEl>
                                              <p:spTgt spid="50"/>
                                            </p:tgtEl>
                                            <p:attrNameLst>
                                              <p:attrName>fill.type</p:attrName>
                                            </p:attrNameLst>
                                          </p:cBhvr>
                                          <p:to>
                                            <p:strVal val="solid"/>
                                          </p:to>
                                        </p:set>
                                      </p:childTnLst>
                                    </p:cTn>
                                  </p:par>
                                </p:childTnLst>
                              </p:cTn>
                            </p:par>
                            <p:par>
                              <p:cTn id="25" fill="hold">
                                <p:stCondLst>
                                  <p:cond delay="2670"/>
                                </p:stCondLst>
                                <p:childTnLst>
                                  <p:par>
                                    <p:cTn id="26" presetID="2" presetClass="entr" presetSubtype="8" fill="hold" nodeType="afterEffect" p14:presetBounceEnd="29000">
                                      <p:stCondLst>
                                        <p:cond delay="0"/>
                                      </p:stCondLst>
                                      <p:childTnLst>
                                        <p:set>
                                          <p:cBhvr>
                                            <p:cTn id="27" dur="1" fill="hold">
                                              <p:stCondLst>
                                                <p:cond delay="0"/>
                                              </p:stCondLst>
                                            </p:cTn>
                                            <p:tgtEl>
                                              <p:spTgt spid="60"/>
                                            </p:tgtEl>
                                            <p:attrNameLst>
                                              <p:attrName>style.visibility</p:attrName>
                                            </p:attrNameLst>
                                          </p:cBhvr>
                                          <p:to>
                                            <p:strVal val="visible"/>
                                          </p:to>
                                        </p:set>
                                        <p:anim calcmode="lin" valueType="num" p14:bounceEnd="29000">
                                          <p:cBhvr additive="base">
                                            <p:cTn id="28" dur="1000" fill="hold"/>
                                            <p:tgtEl>
                                              <p:spTgt spid="60"/>
                                            </p:tgtEl>
                                            <p:attrNameLst>
                                              <p:attrName>ppt_x</p:attrName>
                                            </p:attrNameLst>
                                          </p:cBhvr>
                                          <p:tavLst>
                                            <p:tav tm="0">
                                              <p:val>
                                                <p:strVal val="0-#ppt_w/2"/>
                                              </p:val>
                                            </p:tav>
                                            <p:tav tm="100000">
                                              <p:val>
                                                <p:strVal val="#ppt_x"/>
                                              </p:val>
                                            </p:tav>
                                          </p:tavLst>
                                        </p:anim>
                                        <p:anim calcmode="lin" valueType="num" p14:bounceEnd="29000">
                                          <p:cBhvr additive="base">
                                            <p:cTn id="29" dur="1000" fill="hold"/>
                                            <p:tgtEl>
                                              <p:spTgt spid="60"/>
                                            </p:tgtEl>
                                            <p:attrNameLst>
                                              <p:attrName>ppt_y</p:attrName>
                                            </p:attrNameLst>
                                          </p:cBhvr>
                                          <p:tavLst>
                                            <p:tav tm="0">
                                              <p:val>
                                                <p:strVal val="#ppt_y"/>
                                              </p:val>
                                            </p:tav>
                                            <p:tav tm="100000">
                                              <p:val>
                                                <p:strVal val="#ppt_y"/>
                                              </p:val>
                                            </p:tav>
                                          </p:tavLst>
                                        </p:anim>
                                      </p:childTnLst>
                                    </p:cTn>
                                  </p:par>
                                </p:childTnLst>
                              </p:cTn>
                            </p:par>
                            <p:par>
                              <p:cTn id="30" fill="hold">
                                <p:stCondLst>
                                  <p:cond delay="3670"/>
                                </p:stCondLst>
                                <p:childTnLst>
                                  <p:par>
                                    <p:cTn id="31" presetID="17" presetClass="entr" presetSubtype="1" fill="hold" nodeType="after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p:cTn id="33" dur="500" fill="hold"/>
                                            <p:tgtEl>
                                              <p:spTgt spid="57"/>
                                            </p:tgtEl>
                                            <p:attrNameLst>
                                              <p:attrName>ppt_x</p:attrName>
                                            </p:attrNameLst>
                                          </p:cBhvr>
                                          <p:tavLst>
                                            <p:tav tm="0">
                                              <p:val>
                                                <p:strVal val="#ppt_x"/>
                                              </p:val>
                                            </p:tav>
                                            <p:tav tm="100000">
                                              <p:val>
                                                <p:strVal val="#ppt_x"/>
                                              </p:val>
                                            </p:tav>
                                          </p:tavLst>
                                        </p:anim>
                                        <p:anim calcmode="lin" valueType="num">
                                          <p:cBhvr>
                                            <p:cTn id="34" dur="500" fill="hold"/>
                                            <p:tgtEl>
                                              <p:spTgt spid="57"/>
                                            </p:tgtEl>
                                            <p:attrNameLst>
                                              <p:attrName>ppt_y</p:attrName>
                                            </p:attrNameLst>
                                          </p:cBhvr>
                                          <p:tavLst>
                                            <p:tav tm="0">
                                              <p:val>
                                                <p:strVal val="#ppt_y-#ppt_h/2"/>
                                              </p:val>
                                            </p:tav>
                                            <p:tav tm="100000">
                                              <p:val>
                                                <p:strVal val="#ppt_y"/>
                                              </p:val>
                                            </p:tav>
                                          </p:tavLst>
                                        </p:anim>
                                        <p:anim calcmode="lin" valueType="num">
                                          <p:cBhvr>
                                            <p:cTn id="35" dur="500" fill="hold"/>
                                            <p:tgtEl>
                                              <p:spTgt spid="57"/>
                                            </p:tgtEl>
                                            <p:attrNameLst>
                                              <p:attrName>ppt_w</p:attrName>
                                            </p:attrNameLst>
                                          </p:cBhvr>
                                          <p:tavLst>
                                            <p:tav tm="0">
                                              <p:val>
                                                <p:strVal val="#ppt_w"/>
                                              </p:val>
                                            </p:tav>
                                            <p:tav tm="100000">
                                              <p:val>
                                                <p:strVal val="#ppt_w"/>
                                              </p:val>
                                            </p:tav>
                                          </p:tavLst>
                                        </p:anim>
                                        <p:anim calcmode="lin" valueType="num">
                                          <p:cBhvr>
                                            <p:cTn id="36" dur="500" fill="hold"/>
                                            <p:tgtEl>
                                              <p:spTgt spid="57"/>
                                            </p:tgtEl>
                                            <p:attrNameLst>
                                              <p:attrName>ppt_h</p:attrName>
                                            </p:attrNameLst>
                                          </p:cBhvr>
                                          <p:tavLst>
                                            <p:tav tm="0">
                                              <p:val>
                                                <p:fltVal val="0"/>
                                              </p:val>
                                            </p:tav>
                                            <p:tav tm="100000">
                                              <p:val>
                                                <p:strVal val="#ppt_h"/>
                                              </p:val>
                                            </p:tav>
                                          </p:tavLst>
                                        </p:anim>
                                      </p:childTnLst>
                                    </p:cTn>
                                  </p:par>
                                </p:childTnLst>
                              </p:cTn>
                            </p:par>
                            <p:par>
                              <p:cTn id="37" fill="hold">
                                <p:stCondLst>
                                  <p:cond delay="4170"/>
                                </p:stCondLst>
                                <p:childTnLst>
                                  <p:par>
                                    <p:cTn id="38" presetID="2" presetClass="entr" presetSubtype="2" fill="hold" nodeType="afterEffect" p14:presetBounceEnd="29000">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14:bounceEnd="29000">
                                          <p:cBhvr additive="base">
                                            <p:cTn id="40" dur="1000" fill="hold"/>
                                            <p:tgtEl>
                                              <p:spTgt spid="66"/>
                                            </p:tgtEl>
                                            <p:attrNameLst>
                                              <p:attrName>ppt_x</p:attrName>
                                            </p:attrNameLst>
                                          </p:cBhvr>
                                          <p:tavLst>
                                            <p:tav tm="0">
                                              <p:val>
                                                <p:strVal val="1+#ppt_w/2"/>
                                              </p:val>
                                            </p:tav>
                                            <p:tav tm="100000">
                                              <p:val>
                                                <p:strVal val="#ppt_x"/>
                                              </p:val>
                                            </p:tav>
                                          </p:tavLst>
                                        </p:anim>
                                        <p:anim calcmode="lin" valueType="num" p14:bounceEnd="29000">
                                          <p:cBhvr additive="base">
                                            <p:cTn id="41" dur="1000" fill="hold"/>
                                            <p:tgtEl>
                                              <p:spTgt spid="66"/>
                                            </p:tgtEl>
                                            <p:attrNameLst>
                                              <p:attrName>ppt_y</p:attrName>
                                            </p:attrNameLst>
                                          </p:cBhvr>
                                          <p:tavLst>
                                            <p:tav tm="0">
                                              <p:val>
                                                <p:strVal val="#ppt_y"/>
                                              </p:val>
                                            </p:tav>
                                            <p:tav tm="100000">
                                              <p:val>
                                                <p:strVal val="#ppt_y"/>
                                              </p:val>
                                            </p:tav>
                                          </p:tavLst>
                                        </p:anim>
                                      </p:childTnLst>
                                    </p:cTn>
                                  </p:par>
                                </p:childTnLst>
                              </p:cTn>
                            </p:par>
                            <p:par>
                              <p:cTn id="42" fill="hold">
                                <p:stCondLst>
                                  <p:cond delay="5170"/>
                                </p:stCondLst>
                                <p:childTnLst>
                                  <p:par>
                                    <p:cTn id="43" presetID="17" presetClass="entr" presetSubtype="1" fill="hold" nodeType="afterEffect">
                                      <p:stCondLst>
                                        <p:cond delay="0"/>
                                      </p:stCondLst>
                                      <p:childTnLst>
                                        <p:set>
                                          <p:cBhvr>
                                            <p:cTn id="44" dur="1" fill="hold">
                                              <p:stCondLst>
                                                <p:cond delay="0"/>
                                              </p:stCondLst>
                                            </p:cTn>
                                            <p:tgtEl>
                                              <p:spTgt spid="63"/>
                                            </p:tgtEl>
                                            <p:attrNameLst>
                                              <p:attrName>style.visibility</p:attrName>
                                            </p:attrNameLst>
                                          </p:cBhvr>
                                          <p:to>
                                            <p:strVal val="visible"/>
                                          </p:to>
                                        </p:set>
                                        <p:anim calcmode="lin" valueType="num">
                                          <p:cBhvr>
                                            <p:cTn id="45" dur="500" fill="hold"/>
                                            <p:tgtEl>
                                              <p:spTgt spid="63"/>
                                            </p:tgtEl>
                                            <p:attrNameLst>
                                              <p:attrName>ppt_x</p:attrName>
                                            </p:attrNameLst>
                                          </p:cBhvr>
                                          <p:tavLst>
                                            <p:tav tm="0">
                                              <p:val>
                                                <p:strVal val="#ppt_x"/>
                                              </p:val>
                                            </p:tav>
                                            <p:tav tm="100000">
                                              <p:val>
                                                <p:strVal val="#ppt_x"/>
                                              </p:val>
                                            </p:tav>
                                          </p:tavLst>
                                        </p:anim>
                                        <p:anim calcmode="lin" valueType="num">
                                          <p:cBhvr>
                                            <p:cTn id="46" dur="500" fill="hold"/>
                                            <p:tgtEl>
                                              <p:spTgt spid="63"/>
                                            </p:tgtEl>
                                            <p:attrNameLst>
                                              <p:attrName>ppt_y</p:attrName>
                                            </p:attrNameLst>
                                          </p:cBhvr>
                                          <p:tavLst>
                                            <p:tav tm="0">
                                              <p:val>
                                                <p:strVal val="#ppt_y-#ppt_h/2"/>
                                              </p:val>
                                            </p:tav>
                                            <p:tav tm="100000">
                                              <p:val>
                                                <p:strVal val="#ppt_y"/>
                                              </p:val>
                                            </p:tav>
                                          </p:tavLst>
                                        </p:anim>
                                        <p:anim calcmode="lin" valueType="num">
                                          <p:cBhvr>
                                            <p:cTn id="47" dur="500" fill="hold"/>
                                            <p:tgtEl>
                                              <p:spTgt spid="63"/>
                                            </p:tgtEl>
                                            <p:attrNameLst>
                                              <p:attrName>ppt_w</p:attrName>
                                            </p:attrNameLst>
                                          </p:cBhvr>
                                          <p:tavLst>
                                            <p:tav tm="0">
                                              <p:val>
                                                <p:strVal val="#ppt_w"/>
                                              </p:val>
                                            </p:tav>
                                            <p:tav tm="100000">
                                              <p:val>
                                                <p:strVal val="#ppt_w"/>
                                              </p:val>
                                            </p:tav>
                                          </p:tavLst>
                                        </p:anim>
                                        <p:anim calcmode="lin" valueType="num">
                                          <p:cBhvr>
                                            <p:cTn id="48" dur="500" fill="hold"/>
                                            <p:tgtEl>
                                              <p:spTgt spid="63"/>
                                            </p:tgtEl>
                                            <p:attrNameLst>
                                              <p:attrName>ppt_h</p:attrName>
                                            </p:attrNameLst>
                                          </p:cBhvr>
                                          <p:tavLst>
                                            <p:tav tm="0">
                                              <p:val>
                                                <p:fltVal val="0"/>
                                              </p:val>
                                            </p:tav>
                                            <p:tav tm="100000">
                                              <p:val>
                                                <p:strVal val="#ppt_h"/>
                                              </p:val>
                                            </p:tav>
                                          </p:tavLst>
                                        </p:anim>
                                      </p:childTnLst>
                                    </p:cTn>
                                  </p:par>
                                </p:childTnLst>
                              </p:cTn>
                            </p:par>
                            <p:par>
                              <p:cTn id="49" fill="hold">
                                <p:stCondLst>
                                  <p:cond delay="5670"/>
                                </p:stCondLst>
                                <p:childTnLst>
                                  <p:par>
                                    <p:cTn id="50" presetID="2" presetClass="entr" presetSubtype="8" fill="hold" nodeType="afterEffect" p14:presetBounceEnd="29000">
                                      <p:stCondLst>
                                        <p:cond delay="0"/>
                                      </p:stCondLst>
                                      <p:childTnLst>
                                        <p:set>
                                          <p:cBhvr>
                                            <p:cTn id="51" dur="1" fill="hold">
                                              <p:stCondLst>
                                                <p:cond delay="0"/>
                                              </p:stCondLst>
                                            </p:cTn>
                                            <p:tgtEl>
                                              <p:spTgt spid="54"/>
                                            </p:tgtEl>
                                            <p:attrNameLst>
                                              <p:attrName>style.visibility</p:attrName>
                                            </p:attrNameLst>
                                          </p:cBhvr>
                                          <p:to>
                                            <p:strVal val="visible"/>
                                          </p:to>
                                        </p:set>
                                        <p:anim calcmode="lin" valueType="num" p14:bounceEnd="29000">
                                          <p:cBhvr additive="base">
                                            <p:cTn id="52" dur="1000" fill="hold"/>
                                            <p:tgtEl>
                                              <p:spTgt spid="54"/>
                                            </p:tgtEl>
                                            <p:attrNameLst>
                                              <p:attrName>ppt_x</p:attrName>
                                            </p:attrNameLst>
                                          </p:cBhvr>
                                          <p:tavLst>
                                            <p:tav tm="0">
                                              <p:val>
                                                <p:strVal val="0-#ppt_w/2"/>
                                              </p:val>
                                            </p:tav>
                                            <p:tav tm="100000">
                                              <p:val>
                                                <p:strVal val="#ppt_x"/>
                                              </p:val>
                                            </p:tav>
                                          </p:tavLst>
                                        </p:anim>
                                        <p:anim calcmode="lin" valueType="num" p14:bounceEnd="29000">
                                          <p:cBhvr additive="base">
                                            <p:cTn id="53" dur="1000" fill="hold"/>
                                            <p:tgtEl>
                                              <p:spTgt spid="54"/>
                                            </p:tgtEl>
                                            <p:attrNameLst>
                                              <p:attrName>ppt_y</p:attrName>
                                            </p:attrNameLst>
                                          </p:cBhvr>
                                          <p:tavLst>
                                            <p:tav tm="0">
                                              <p:val>
                                                <p:strVal val="#ppt_y"/>
                                              </p:val>
                                            </p:tav>
                                            <p:tav tm="100000">
                                              <p:val>
                                                <p:strVal val="#ppt_y"/>
                                              </p:val>
                                            </p:tav>
                                          </p:tavLst>
                                        </p:anim>
                                      </p:childTnLst>
                                    </p:cTn>
                                  </p:par>
                                </p:childTnLst>
                              </p:cTn>
                            </p:par>
                            <p:par>
                              <p:cTn id="54" fill="hold">
                                <p:stCondLst>
                                  <p:cond delay="6670"/>
                                </p:stCondLst>
                                <p:childTnLst>
                                  <p:par>
                                    <p:cTn id="55" presetID="17" presetClass="entr" presetSubtype="1" fill="hold" nodeType="afterEffect">
                                      <p:stCondLst>
                                        <p:cond delay="0"/>
                                      </p:stCondLst>
                                      <p:childTnLst>
                                        <p:set>
                                          <p:cBhvr>
                                            <p:cTn id="56" dur="1" fill="hold">
                                              <p:stCondLst>
                                                <p:cond delay="0"/>
                                              </p:stCondLst>
                                            </p:cTn>
                                            <p:tgtEl>
                                              <p:spTgt spid="51"/>
                                            </p:tgtEl>
                                            <p:attrNameLst>
                                              <p:attrName>style.visibility</p:attrName>
                                            </p:attrNameLst>
                                          </p:cBhvr>
                                          <p:to>
                                            <p:strVal val="visible"/>
                                          </p:to>
                                        </p:set>
                                        <p:anim calcmode="lin" valueType="num">
                                          <p:cBhvr>
                                            <p:cTn id="57" dur="500" fill="hold"/>
                                            <p:tgtEl>
                                              <p:spTgt spid="51"/>
                                            </p:tgtEl>
                                            <p:attrNameLst>
                                              <p:attrName>ppt_x</p:attrName>
                                            </p:attrNameLst>
                                          </p:cBhvr>
                                          <p:tavLst>
                                            <p:tav tm="0">
                                              <p:val>
                                                <p:strVal val="#ppt_x"/>
                                              </p:val>
                                            </p:tav>
                                            <p:tav tm="100000">
                                              <p:val>
                                                <p:strVal val="#ppt_x"/>
                                              </p:val>
                                            </p:tav>
                                          </p:tavLst>
                                        </p:anim>
                                        <p:anim calcmode="lin" valueType="num">
                                          <p:cBhvr>
                                            <p:cTn id="58" dur="500" fill="hold"/>
                                            <p:tgtEl>
                                              <p:spTgt spid="51"/>
                                            </p:tgtEl>
                                            <p:attrNameLst>
                                              <p:attrName>ppt_y</p:attrName>
                                            </p:attrNameLst>
                                          </p:cBhvr>
                                          <p:tavLst>
                                            <p:tav tm="0">
                                              <p:val>
                                                <p:strVal val="#ppt_y-#ppt_h/2"/>
                                              </p:val>
                                            </p:tav>
                                            <p:tav tm="100000">
                                              <p:val>
                                                <p:strVal val="#ppt_y"/>
                                              </p:val>
                                            </p:tav>
                                          </p:tavLst>
                                        </p:anim>
                                        <p:anim calcmode="lin" valueType="num">
                                          <p:cBhvr>
                                            <p:cTn id="59" dur="500" fill="hold"/>
                                            <p:tgtEl>
                                              <p:spTgt spid="51"/>
                                            </p:tgtEl>
                                            <p:attrNameLst>
                                              <p:attrName>ppt_w</p:attrName>
                                            </p:attrNameLst>
                                          </p:cBhvr>
                                          <p:tavLst>
                                            <p:tav tm="0">
                                              <p:val>
                                                <p:strVal val="#ppt_w"/>
                                              </p:val>
                                            </p:tav>
                                            <p:tav tm="100000">
                                              <p:val>
                                                <p:strVal val="#ppt_w"/>
                                              </p:val>
                                            </p:tav>
                                          </p:tavLst>
                                        </p:anim>
                                        <p:anim calcmode="lin" valueType="num">
                                          <p:cBhvr>
                                            <p:cTn id="60" dur="500" fill="hold"/>
                                            <p:tgtEl>
                                              <p:spTgt spid="51"/>
                                            </p:tgtEl>
                                            <p:attrNameLst>
                                              <p:attrName>ppt_h</p:attrName>
                                            </p:attrNameLst>
                                          </p:cBhvr>
                                          <p:tavLst>
                                            <p:tav tm="0">
                                              <p:val>
                                                <p:fltVal val="0"/>
                                              </p:val>
                                            </p:tav>
                                            <p:tav tm="100000">
                                              <p:val>
                                                <p:strVal val="#ppt_h"/>
                                              </p:val>
                                            </p:tav>
                                          </p:tavLst>
                                        </p:anim>
                                      </p:childTnLst>
                                    </p:cTn>
                                  </p:par>
                                </p:childTnLst>
                              </p:cTn>
                            </p:par>
                            <p:par>
                              <p:cTn id="61" fill="hold">
                                <p:stCondLst>
                                  <p:cond delay="7170"/>
                                </p:stCondLst>
                                <p:childTnLst>
                                  <p:par>
                                    <p:cTn id="62" presetID="2" presetClass="entr" presetSubtype="2" fill="hold" nodeType="afterEffect" p14:presetBounceEnd="29000">
                                      <p:stCondLst>
                                        <p:cond delay="0"/>
                                      </p:stCondLst>
                                      <p:childTnLst>
                                        <p:set>
                                          <p:cBhvr>
                                            <p:cTn id="63" dur="1" fill="hold">
                                              <p:stCondLst>
                                                <p:cond delay="0"/>
                                              </p:stCondLst>
                                            </p:cTn>
                                            <p:tgtEl>
                                              <p:spTgt spid="72"/>
                                            </p:tgtEl>
                                            <p:attrNameLst>
                                              <p:attrName>style.visibility</p:attrName>
                                            </p:attrNameLst>
                                          </p:cBhvr>
                                          <p:to>
                                            <p:strVal val="visible"/>
                                          </p:to>
                                        </p:set>
                                        <p:anim calcmode="lin" valueType="num" p14:bounceEnd="29000">
                                          <p:cBhvr additive="base">
                                            <p:cTn id="64" dur="1000" fill="hold"/>
                                            <p:tgtEl>
                                              <p:spTgt spid="72"/>
                                            </p:tgtEl>
                                            <p:attrNameLst>
                                              <p:attrName>ppt_x</p:attrName>
                                            </p:attrNameLst>
                                          </p:cBhvr>
                                          <p:tavLst>
                                            <p:tav tm="0">
                                              <p:val>
                                                <p:strVal val="1+#ppt_w/2"/>
                                              </p:val>
                                            </p:tav>
                                            <p:tav tm="100000">
                                              <p:val>
                                                <p:strVal val="#ppt_x"/>
                                              </p:val>
                                            </p:tav>
                                          </p:tavLst>
                                        </p:anim>
                                        <p:anim calcmode="lin" valueType="num" p14:bounceEnd="29000">
                                          <p:cBhvr additive="base">
                                            <p:cTn id="65" dur="1000" fill="hold"/>
                                            <p:tgtEl>
                                              <p:spTgt spid="72"/>
                                            </p:tgtEl>
                                            <p:attrNameLst>
                                              <p:attrName>ppt_y</p:attrName>
                                            </p:attrNameLst>
                                          </p:cBhvr>
                                          <p:tavLst>
                                            <p:tav tm="0">
                                              <p:val>
                                                <p:strVal val="#ppt_y"/>
                                              </p:val>
                                            </p:tav>
                                            <p:tav tm="100000">
                                              <p:val>
                                                <p:strVal val="#ppt_y"/>
                                              </p:val>
                                            </p:tav>
                                          </p:tavLst>
                                        </p:anim>
                                      </p:childTnLst>
                                    </p:cTn>
                                  </p:par>
                                </p:childTnLst>
                              </p:cTn>
                            </p:par>
                            <p:par>
                              <p:cTn id="66" fill="hold">
                                <p:stCondLst>
                                  <p:cond delay="8170"/>
                                </p:stCondLst>
                                <p:childTnLst>
                                  <p:par>
                                    <p:cTn id="67" presetID="17" presetClass="entr" presetSubtype="1" fill="hold" nodeType="afterEffect">
                                      <p:stCondLst>
                                        <p:cond delay="0"/>
                                      </p:stCondLst>
                                      <p:childTnLst>
                                        <p:set>
                                          <p:cBhvr>
                                            <p:cTn id="68" dur="1" fill="hold">
                                              <p:stCondLst>
                                                <p:cond delay="0"/>
                                              </p:stCondLst>
                                            </p:cTn>
                                            <p:tgtEl>
                                              <p:spTgt spid="69"/>
                                            </p:tgtEl>
                                            <p:attrNameLst>
                                              <p:attrName>style.visibility</p:attrName>
                                            </p:attrNameLst>
                                          </p:cBhvr>
                                          <p:to>
                                            <p:strVal val="visible"/>
                                          </p:to>
                                        </p:set>
                                        <p:anim calcmode="lin" valueType="num">
                                          <p:cBhvr>
                                            <p:cTn id="69" dur="500" fill="hold"/>
                                            <p:tgtEl>
                                              <p:spTgt spid="69"/>
                                            </p:tgtEl>
                                            <p:attrNameLst>
                                              <p:attrName>ppt_x</p:attrName>
                                            </p:attrNameLst>
                                          </p:cBhvr>
                                          <p:tavLst>
                                            <p:tav tm="0">
                                              <p:val>
                                                <p:strVal val="#ppt_x"/>
                                              </p:val>
                                            </p:tav>
                                            <p:tav tm="100000">
                                              <p:val>
                                                <p:strVal val="#ppt_x"/>
                                              </p:val>
                                            </p:tav>
                                          </p:tavLst>
                                        </p:anim>
                                        <p:anim calcmode="lin" valueType="num">
                                          <p:cBhvr>
                                            <p:cTn id="70" dur="500" fill="hold"/>
                                            <p:tgtEl>
                                              <p:spTgt spid="69"/>
                                            </p:tgtEl>
                                            <p:attrNameLst>
                                              <p:attrName>ppt_y</p:attrName>
                                            </p:attrNameLst>
                                          </p:cBhvr>
                                          <p:tavLst>
                                            <p:tav tm="0">
                                              <p:val>
                                                <p:strVal val="#ppt_y-#ppt_h/2"/>
                                              </p:val>
                                            </p:tav>
                                            <p:tav tm="100000">
                                              <p:val>
                                                <p:strVal val="#ppt_y"/>
                                              </p:val>
                                            </p:tav>
                                          </p:tavLst>
                                        </p:anim>
                                        <p:anim calcmode="lin" valueType="num">
                                          <p:cBhvr>
                                            <p:cTn id="71" dur="500" fill="hold"/>
                                            <p:tgtEl>
                                              <p:spTgt spid="69"/>
                                            </p:tgtEl>
                                            <p:attrNameLst>
                                              <p:attrName>ppt_w</p:attrName>
                                            </p:attrNameLst>
                                          </p:cBhvr>
                                          <p:tavLst>
                                            <p:tav tm="0">
                                              <p:val>
                                                <p:strVal val="#ppt_w"/>
                                              </p:val>
                                            </p:tav>
                                            <p:tav tm="100000">
                                              <p:val>
                                                <p:strVal val="#ppt_w"/>
                                              </p:val>
                                            </p:tav>
                                          </p:tavLst>
                                        </p:anim>
                                        <p:anim calcmode="lin" valueType="num">
                                          <p:cBhvr>
                                            <p:cTn id="72" dur="500" fill="hold"/>
                                            <p:tgtEl>
                                              <p:spTgt spid="69"/>
                                            </p:tgtEl>
                                            <p:attrNameLst>
                                              <p:attrName>ppt_h</p:attrName>
                                            </p:attrNameLst>
                                          </p:cBhvr>
                                          <p:tavLst>
                                            <p:tav tm="0">
                                              <p:val>
                                                <p:fltVal val="0"/>
                                              </p:val>
                                            </p:tav>
                                            <p:tav tm="100000">
                                              <p:val>
                                                <p:strVal val="#ppt_h"/>
                                              </p:val>
                                            </p:tav>
                                          </p:tavLst>
                                        </p:anim>
                                      </p:childTnLst>
                                    </p:cTn>
                                  </p:par>
                                </p:childTnLst>
                              </p:cTn>
                            </p:par>
                            <p:par>
                              <p:cTn id="73" fill="hold">
                                <p:stCondLst>
                                  <p:cond delay="8670"/>
                                </p:stCondLst>
                                <p:childTnLst>
                                  <p:par>
                                    <p:cTn id="74" presetID="2" presetClass="entr" presetSubtype="8" fill="hold" nodeType="afterEffect" p14:presetBounceEnd="29000">
                                      <p:stCondLst>
                                        <p:cond delay="0"/>
                                      </p:stCondLst>
                                      <p:childTnLst>
                                        <p:set>
                                          <p:cBhvr>
                                            <p:cTn id="75" dur="1" fill="hold">
                                              <p:stCondLst>
                                                <p:cond delay="0"/>
                                              </p:stCondLst>
                                            </p:cTn>
                                            <p:tgtEl>
                                              <p:spTgt spid="78"/>
                                            </p:tgtEl>
                                            <p:attrNameLst>
                                              <p:attrName>style.visibility</p:attrName>
                                            </p:attrNameLst>
                                          </p:cBhvr>
                                          <p:to>
                                            <p:strVal val="visible"/>
                                          </p:to>
                                        </p:set>
                                        <p:anim calcmode="lin" valueType="num" p14:bounceEnd="29000">
                                          <p:cBhvr additive="base">
                                            <p:cTn id="76" dur="1000" fill="hold"/>
                                            <p:tgtEl>
                                              <p:spTgt spid="78"/>
                                            </p:tgtEl>
                                            <p:attrNameLst>
                                              <p:attrName>ppt_x</p:attrName>
                                            </p:attrNameLst>
                                          </p:cBhvr>
                                          <p:tavLst>
                                            <p:tav tm="0">
                                              <p:val>
                                                <p:strVal val="0-#ppt_w/2"/>
                                              </p:val>
                                            </p:tav>
                                            <p:tav tm="100000">
                                              <p:val>
                                                <p:strVal val="#ppt_x"/>
                                              </p:val>
                                            </p:tav>
                                          </p:tavLst>
                                        </p:anim>
                                        <p:anim calcmode="lin" valueType="num" p14:bounceEnd="29000">
                                          <p:cBhvr additive="base">
                                            <p:cTn id="77" dur="1000" fill="hold"/>
                                            <p:tgtEl>
                                              <p:spTgt spid="78"/>
                                            </p:tgtEl>
                                            <p:attrNameLst>
                                              <p:attrName>ppt_y</p:attrName>
                                            </p:attrNameLst>
                                          </p:cBhvr>
                                          <p:tavLst>
                                            <p:tav tm="0">
                                              <p:val>
                                                <p:strVal val="#ppt_y"/>
                                              </p:val>
                                            </p:tav>
                                            <p:tav tm="100000">
                                              <p:val>
                                                <p:strVal val="#ppt_y"/>
                                              </p:val>
                                            </p:tav>
                                          </p:tavLst>
                                        </p:anim>
                                      </p:childTnLst>
                                    </p:cTn>
                                  </p:par>
                                </p:childTnLst>
                              </p:cTn>
                            </p:par>
                            <p:par>
                              <p:cTn id="78" fill="hold">
                                <p:stCondLst>
                                  <p:cond delay="9670"/>
                                </p:stCondLst>
                                <p:childTnLst>
                                  <p:par>
                                    <p:cTn id="79" presetID="17" presetClass="entr" presetSubtype="1" fill="hold" nodeType="afterEffect">
                                      <p:stCondLst>
                                        <p:cond delay="0"/>
                                      </p:stCondLst>
                                      <p:childTnLst>
                                        <p:set>
                                          <p:cBhvr>
                                            <p:cTn id="80" dur="1" fill="hold">
                                              <p:stCondLst>
                                                <p:cond delay="0"/>
                                              </p:stCondLst>
                                            </p:cTn>
                                            <p:tgtEl>
                                              <p:spTgt spid="75"/>
                                            </p:tgtEl>
                                            <p:attrNameLst>
                                              <p:attrName>style.visibility</p:attrName>
                                            </p:attrNameLst>
                                          </p:cBhvr>
                                          <p:to>
                                            <p:strVal val="visible"/>
                                          </p:to>
                                        </p:set>
                                        <p:anim calcmode="lin" valueType="num">
                                          <p:cBhvr>
                                            <p:cTn id="81" dur="500" fill="hold"/>
                                            <p:tgtEl>
                                              <p:spTgt spid="75"/>
                                            </p:tgtEl>
                                            <p:attrNameLst>
                                              <p:attrName>ppt_x</p:attrName>
                                            </p:attrNameLst>
                                          </p:cBhvr>
                                          <p:tavLst>
                                            <p:tav tm="0">
                                              <p:val>
                                                <p:strVal val="#ppt_x"/>
                                              </p:val>
                                            </p:tav>
                                            <p:tav tm="100000">
                                              <p:val>
                                                <p:strVal val="#ppt_x"/>
                                              </p:val>
                                            </p:tav>
                                          </p:tavLst>
                                        </p:anim>
                                        <p:anim calcmode="lin" valueType="num">
                                          <p:cBhvr>
                                            <p:cTn id="82" dur="500" fill="hold"/>
                                            <p:tgtEl>
                                              <p:spTgt spid="75"/>
                                            </p:tgtEl>
                                            <p:attrNameLst>
                                              <p:attrName>ppt_y</p:attrName>
                                            </p:attrNameLst>
                                          </p:cBhvr>
                                          <p:tavLst>
                                            <p:tav tm="0">
                                              <p:val>
                                                <p:strVal val="#ppt_y-#ppt_h/2"/>
                                              </p:val>
                                            </p:tav>
                                            <p:tav tm="100000">
                                              <p:val>
                                                <p:strVal val="#ppt_y"/>
                                              </p:val>
                                            </p:tav>
                                          </p:tavLst>
                                        </p:anim>
                                        <p:anim calcmode="lin" valueType="num">
                                          <p:cBhvr>
                                            <p:cTn id="83" dur="500" fill="hold"/>
                                            <p:tgtEl>
                                              <p:spTgt spid="75"/>
                                            </p:tgtEl>
                                            <p:attrNameLst>
                                              <p:attrName>ppt_w</p:attrName>
                                            </p:attrNameLst>
                                          </p:cBhvr>
                                          <p:tavLst>
                                            <p:tav tm="0">
                                              <p:val>
                                                <p:strVal val="#ppt_w"/>
                                              </p:val>
                                            </p:tav>
                                            <p:tav tm="100000">
                                              <p:val>
                                                <p:strVal val="#ppt_w"/>
                                              </p:val>
                                            </p:tav>
                                          </p:tavLst>
                                        </p:anim>
                                        <p:anim calcmode="lin" valueType="num">
                                          <p:cBhvr>
                                            <p:cTn id="84" dur="500" fill="hold"/>
                                            <p:tgtEl>
                                              <p:spTgt spid="7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8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750"/>
                                            <p:tgtEl>
                                              <p:spTgt spid="47"/>
                                            </p:tgtEl>
                                          </p:cBhvr>
                                        </p:animEffect>
                                        <p:anim calcmode="lin" valueType="num">
                                          <p:cBhvr>
                                            <p:cTn id="8" dur="750" fill="hold"/>
                                            <p:tgtEl>
                                              <p:spTgt spid="47"/>
                                            </p:tgtEl>
                                            <p:attrNameLst>
                                              <p:attrName>ppt_x</p:attrName>
                                            </p:attrNameLst>
                                          </p:cBhvr>
                                          <p:tavLst>
                                            <p:tav tm="0">
                                              <p:val>
                                                <p:strVal val="#ppt_x"/>
                                              </p:val>
                                            </p:tav>
                                            <p:tav tm="100000">
                                              <p:val>
                                                <p:strVal val="#ppt_x"/>
                                              </p:val>
                                            </p:tav>
                                          </p:tavLst>
                                        </p:anim>
                                        <p:anim calcmode="lin" valueType="num">
                                          <p:cBhvr>
                                            <p:cTn id="9" dur="750" fill="hold"/>
                                            <p:tgtEl>
                                              <p:spTgt spid="4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750"/>
                                            <p:tgtEl>
                                              <p:spTgt spid="44"/>
                                            </p:tgtEl>
                                          </p:cBhvr>
                                        </p:animEffect>
                                        <p:anim calcmode="lin" valueType="num">
                                          <p:cBhvr>
                                            <p:cTn id="13" dur="750" fill="hold"/>
                                            <p:tgtEl>
                                              <p:spTgt spid="44"/>
                                            </p:tgtEl>
                                            <p:attrNameLst>
                                              <p:attrName>ppt_x</p:attrName>
                                            </p:attrNameLst>
                                          </p:cBhvr>
                                          <p:tavLst>
                                            <p:tav tm="0">
                                              <p:val>
                                                <p:strVal val="#ppt_x"/>
                                              </p:val>
                                            </p:tav>
                                            <p:tav tm="100000">
                                              <p:val>
                                                <p:strVal val="#ppt_x"/>
                                              </p:val>
                                            </p:tav>
                                          </p:tavLst>
                                        </p:anim>
                                        <p:anim calcmode="lin" valueType="num">
                                          <p:cBhvr>
                                            <p:cTn id="14" dur="750" fill="hold"/>
                                            <p:tgtEl>
                                              <p:spTgt spid="44"/>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81"/>
                                            </p:tgtEl>
                                            <p:attrNameLst>
                                              <p:attrName>style.visibility</p:attrName>
                                            </p:attrNameLst>
                                          </p:cBhvr>
                                          <p:to>
                                            <p:strVal val="visible"/>
                                          </p:to>
                                        </p:set>
                                        <p:animEffect transition="in" filter="fade">
                                          <p:cBhvr>
                                            <p:cTn id="18" dur="500"/>
                                            <p:tgtEl>
                                              <p:spTgt spid="81"/>
                                            </p:tgtEl>
                                          </p:cBhvr>
                                        </p:animEffect>
                                      </p:childTnLst>
                                    </p:cTn>
                                  </p:par>
                                </p:childTnLst>
                              </p:cTn>
                            </p:par>
                            <p:par>
                              <p:cTn id="19" fill="hold">
                                <p:stCondLst>
                                  <p:cond delay="1250"/>
                                </p:stCondLst>
                                <p:childTnLst>
                                  <p:par>
                                    <p:cTn id="20" presetID="27" presetClass="entr" presetSubtype="0" fill="hold" grpId="0" nodeType="afterEffect">
                                      <p:stCondLst>
                                        <p:cond delay="0"/>
                                      </p:stCondLst>
                                      <p:iterate type="lt">
                                        <p:tmPct val="20000"/>
                                      </p:iterate>
                                      <p:childTnLst>
                                        <p:set>
                                          <p:cBhvr>
                                            <p:cTn id="21" dur="1" fill="hold">
                                              <p:stCondLst>
                                                <p:cond delay="0"/>
                                              </p:stCondLst>
                                            </p:cTn>
                                            <p:tgtEl>
                                              <p:spTgt spid="50"/>
                                            </p:tgtEl>
                                            <p:attrNameLst>
                                              <p:attrName>style.visibility</p:attrName>
                                            </p:attrNameLst>
                                          </p:cBhvr>
                                          <p:to>
                                            <p:strVal val="visible"/>
                                          </p:to>
                                        </p:set>
                                        <p:anim calcmode="discrete" valueType="clr">
                                          <p:cBhvr override="childStyle">
                                            <p:cTn id="22" dur="100"/>
                                            <p:tgtEl>
                                              <p:spTgt spid="50"/>
                                            </p:tgtEl>
                                            <p:attrNameLst>
                                              <p:attrName>style.color</p:attrName>
                                            </p:attrNameLst>
                                          </p:cBhvr>
                                          <p:tavLst>
                                            <p:tav tm="0">
                                              <p:val>
                                                <p:clrVal>
                                                  <a:srgbClr val="FFFFFF"/>
                                                </p:clrVal>
                                              </p:val>
                                            </p:tav>
                                            <p:tav tm="50000">
                                              <p:val>
                                                <p:clrVal>
                                                  <a:srgbClr val="FF0000"/>
                                                </p:clrVal>
                                              </p:val>
                                            </p:tav>
                                          </p:tavLst>
                                        </p:anim>
                                        <p:anim calcmode="discrete" valueType="clr">
                                          <p:cBhvr>
                                            <p:cTn id="23" dur="100"/>
                                            <p:tgtEl>
                                              <p:spTgt spid="50"/>
                                            </p:tgtEl>
                                            <p:attrNameLst>
                                              <p:attrName>fillcolor</p:attrName>
                                            </p:attrNameLst>
                                          </p:cBhvr>
                                          <p:tavLst>
                                            <p:tav tm="0">
                                              <p:val>
                                                <p:clrVal>
                                                  <a:schemeClr val="accent2"/>
                                                </p:clrVal>
                                              </p:val>
                                            </p:tav>
                                            <p:tav tm="50000">
                                              <p:val>
                                                <p:clrVal>
                                                  <a:schemeClr val="hlink"/>
                                                </p:clrVal>
                                              </p:val>
                                            </p:tav>
                                          </p:tavLst>
                                        </p:anim>
                                        <p:set>
                                          <p:cBhvr>
                                            <p:cTn id="24" dur="100"/>
                                            <p:tgtEl>
                                              <p:spTgt spid="50"/>
                                            </p:tgtEl>
                                            <p:attrNameLst>
                                              <p:attrName>fill.type</p:attrName>
                                            </p:attrNameLst>
                                          </p:cBhvr>
                                          <p:to>
                                            <p:strVal val="solid"/>
                                          </p:to>
                                        </p:set>
                                      </p:childTnLst>
                                    </p:cTn>
                                  </p:par>
                                </p:childTnLst>
                              </p:cTn>
                            </p:par>
                            <p:par>
                              <p:cTn id="25" fill="hold">
                                <p:stCondLst>
                                  <p:cond delay="2670"/>
                                </p:stCondLst>
                                <p:childTnLst>
                                  <p:par>
                                    <p:cTn id="26" presetID="2" presetClass="entr" presetSubtype="8" fill="hold" nodeType="afterEffect">
                                      <p:stCondLst>
                                        <p:cond delay="0"/>
                                      </p:stCondLst>
                                      <p:childTnLst>
                                        <p:set>
                                          <p:cBhvr>
                                            <p:cTn id="27" dur="1" fill="hold">
                                              <p:stCondLst>
                                                <p:cond delay="0"/>
                                              </p:stCondLst>
                                            </p:cTn>
                                            <p:tgtEl>
                                              <p:spTgt spid="60"/>
                                            </p:tgtEl>
                                            <p:attrNameLst>
                                              <p:attrName>style.visibility</p:attrName>
                                            </p:attrNameLst>
                                          </p:cBhvr>
                                          <p:to>
                                            <p:strVal val="visible"/>
                                          </p:to>
                                        </p:set>
                                        <p:anim calcmode="lin" valueType="num">
                                          <p:cBhvr additive="base">
                                            <p:cTn id="28" dur="1000" fill="hold"/>
                                            <p:tgtEl>
                                              <p:spTgt spid="60"/>
                                            </p:tgtEl>
                                            <p:attrNameLst>
                                              <p:attrName>ppt_x</p:attrName>
                                            </p:attrNameLst>
                                          </p:cBhvr>
                                          <p:tavLst>
                                            <p:tav tm="0">
                                              <p:val>
                                                <p:strVal val="0-#ppt_w/2"/>
                                              </p:val>
                                            </p:tav>
                                            <p:tav tm="100000">
                                              <p:val>
                                                <p:strVal val="#ppt_x"/>
                                              </p:val>
                                            </p:tav>
                                          </p:tavLst>
                                        </p:anim>
                                        <p:anim calcmode="lin" valueType="num">
                                          <p:cBhvr additive="base">
                                            <p:cTn id="29" dur="1000" fill="hold"/>
                                            <p:tgtEl>
                                              <p:spTgt spid="60"/>
                                            </p:tgtEl>
                                            <p:attrNameLst>
                                              <p:attrName>ppt_y</p:attrName>
                                            </p:attrNameLst>
                                          </p:cBhvr>
                                          <p:tavLst>
                                            <p:tav tm="0">
                                              <p:val>
                                                <p:strVal val="#ppt_y"/>
                                              </p:val>
                                            </p:tav>
                                            <p:tav tm="100000">
                                              <p:val>
                                                <p:strVal val="#ppt_y"/>
                                              </p:val>
                                            </p:tav>
                                          </p:tavLst>
                                        </p:anim>
                                      </p:childTnLst>
                                    </p:cTn>
                                  </p:par>
                                </p:childTnLst>
                              </p:cTn>
                            </p:par>
                            <p:par>
                              <p:cTn id="30" fill="hold">
                                <p:stCondLst>
                                  <p:cond delay="3670"/>
                                </p:stCondLst>
                                <p:childTnLst>
                                  <p:par>
                                    <p:cTn id="31" presetID="17" presetClass="entr" presetSubtype="1" fill="hold" nodeType="after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p:cTn id="33" dur="500" fill="hold"/>
                                            <p:tgtEl>
                                              <p:spTgt spid="57"/>
                                            </p:tgtEl>
                                            <p:attrNameLst>
                                              <p:attrName>ppt_x</p:attrName>
                                            </p:attrNameLst>
                                          </p:cBhvr>
                                          <p:tavLst>
                                            <p:tav tm="0">
                                              <p:val>
                                                <p:strVal val="#ppt_x"/>
                                              </p:val>
                                            </p:tav>
                                            <p:tav tm="100000">
                                              <p:val>
                                                <p:strVal val="#ppt_x"/>
                                              </p:val>
                                            </p:tav>
                                          </p:tavLst>
                                        </p:anim>
                                        <p:anim calcmode="lin" valueType="num">
                                          <p:cBhvr>
                                            <p:cTn id="34" dur="500" fill="hold"/>
                                            <p:tgtEl>
                                              <p:spTgt spid="57"/>
                                            </p:tgtEl>
                                            <p:attrNameLst>
                                              <p:attrName>ppt_y</p:attrName>
                                            </p:attrNameLst>
                                          </p:cBhvr>
                                          <p:tavLst>
                                            <p:tav tm="0">
                                              <p:val>
                                                <p:strVal val="#ppt_y-#ppt_h/2"/>
                                              </p:val>
                                            </p:tav>
                                            <p:tav tm="100000">
                                              <p:val>
                                                <p:strVal val="#ppt_y"/>
                                              </p:val>
                                            </p:tav>
                                          </p:tavLst>
                                        </p:anim>
                                        <p:anim calcmode="lin" valueType="num">
                                          <p:cBhvr>
                                            <p:cTn id="35" dur="500" fill="hold"/>
                                            <p:tgtEl>
                                              <p:spTgt spid="57"/>
                                            </p:tgtEl>
                                            <p:attrNameLst>
                                              <p:attrName>ppt_w</p:attrName>
                                            </p:attrNameLst>
                                          </p:cBhvr>
                                          <p:tavLst>
                                            <p:tav tm="0">
                                              <p:val>
                                                <p:strVal val="#ppt_w"/>
                                              </p:val>
                                            </p:tav>
                                            <p:tav tm="100000">
                                              <p:val>
                                                <p:strVal val="#ppt_w"/>
                                              </p:val>
                                            </p:tav>
                                          </p:tavLst>
                                        </p:anim>
                                        <p:anim calcmode="lin" valueType="num">
                                          <p:cBhvr>
                                            <p:cTn id="36" dur="500" fill="hold"/>
                                            <p:tgtEl>
                                              <p:spTgt spid="57"/>
                                            </p:tgtEl>
                                            <p:attrNameLst>
                                              <p:attrName>ppt_h</p:attrName>
                                            </p:attrNameLst>
                                          </p:cBhvr>
                                          <p:tavLst>
                                            <p:tav tm="0">
                                              <p:val>
                                                <p:fltVal val="0"/>
                                              </p:val>
                                            </p:tav>
                                            <p:tav tm="100000">
                                              <p:val>
                                                <p:strVal val="#ppt_h"/>
                                              </p:val>
                                            </p:tav>
                                          </p:tavLst>
                                        </p:anim>
                                      </p:childTnLst>
                                    </p:cTn>
                                  </p:par>
                                </p:childTnLst>
                              </p:cTn>
                            </p:par>
                            <p:par>
                              <p:cTn id="37" fill="hold">
                                <p:stCondLst>
                                  <p:cond delay="4170"/>
                                </p:stCondLst>
                                <p:childTnLst>
                                  <p:par>
                                    <p:cTn id="38" presetID="2" presetClass="entr" presetSubtype="2" fill="hold" nodeType="after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additive="base">
                                            <p:cTn id="40" dur="1000" fill="hold"/>
                                            <p:tgtEl>
                                              <p:spTgt spid="66"/>
                                            </p:tgtEl>
                                            <p:attrNameLst>
                                              <p:attrName>ppt_x</p:attrName>
                                            </p:attrNameLst>
                                          </p:cBhvr>
                                          <p:tavLst>
                                            <p:tav tm="0">
                                              <p:val>
                                                <p:strVal val="1+#ppt_w/2"/>
                                              </p:val>
                                            </p:tav>
                                            <p:tav tm="100000">
                                              <p:val>
                                                <p:strVal val="#ppt_x"/>
                                              </p:val>
                                            </p:tav>
                                          </p:tavLst>
                                        </p:anim>
                                        <p:anim calcmode="lin" valueType="num">
                                          <p:cBhvr additive="base">
                                            <p:cTn id="41" dur="1000" fill="hold"/>
                                            <p:tgtEl>
                                              <p:spTgt spid="66"/>
                                            </p:tgtEl>
                                            <p:attrNameLst>
                                              <p:attrName>ppt_y</p:attrName>
                                            </p:attrNameLst>
                                          </p:cBhvr>
                                          <p:tavLst>
                                            <p:tav tm="0">
                                              <p:val>
                                                <p:strVal val="#ppt_y"/>
                                              </p:val>
                                            </p:tav>
                                            <p:tav tm="100000">
                                              <p:val>
                                                <p:strVal val="#ppt_y"/>
                                              </p:val>
                                            </p:tav>
                                          </p:tavLst>
                                        </p:anim>
                                      </p:childTnLst>
                                    </p:cTn>
                                  </p:par>
                                </p:childTnLst>
                              </p:cTn>
                            </p:par>
                            <p:par>
                              <p:cTn id="42" fill="hold">
                                <p:stCondLst>
                                  <p:cond delay="5170"/>
                                </p:stCondLst>
                                <p:childTnLst>
                                  <p:par>
                                    <p:cTn id="43" presetID="17" presetClass="entr" presetSubtype="1" fill="hold" nodeType="afterEffect">
                                      <p:stCondLst>
                                        <p:cond delay="0"/>
                                      </p:stCondLst>
                                      <p:childTnLst>
                                        <p:set>
                                          <p:cBhvr>
                                            <p:cTn id="44" dur="1" fill="hold">
                                              <p:stCondLst>
                                                <p:cond delay="0"/>
                                              </p:stCondLst>
                                            </p:cTn>
                                            <p:tgtEl>
                                              <p:spTgt spid="63"/>
                                            </p:tgtEl>
                                            <p:attrNameLst>
                                              <p:attrName>style.visibility</p:attrName>
                                            </p:attrNameLst>
                                          </p:cBhvr>
                                          <p:to>
                                            <p:strVal val="visible"/>
                                          </p:to>
                                        </p:set>
                                        <p:anim calcmode="lin" valueType="num">
                                          <p:cBhvr>
                                            <p:cTn id="45" dur="500" fill="hold"/>
                                            <p:tgtEl>
                                              <p:spTgt spid="63"/>
                                            </p:tgtEl>
                                            <p:attrNameLst>
                                              <p:attrName>ppt_x</p:attrName>
                                            </p:attrNameLst>
                                          </p:cBhvr>
                                          <p:tavLst>
                                            <p:tav tm="0">
                                              <p:val>
                                                <p:strVal val="#ppt_x"/>
                                              </p:val>
                                            </p:tav>
                                            <p:tav tm="100000">
                                              <p:val>
                                                <p:strVal val="#ppt_x"/>
                                              </p:val>
                                            </p:tav>
                                          </p:tavLst>
                                        </p:anim>
                                        <p:anim calcmode="lin" valueType="num">
                                          <p:cBhvr>
                                            <p:cTn id="46" dur="500" fill="hold"/>
                                            <p:tgtEl>
                                              <p:spTgt spid="63"/>
                                            </p:tgtEl>
                                            <p:attrNameLst>
                                              <p:attrName>ppt_y</p:attrName>
                                            </p:attrNameLst>
                                          </p:cBhvr>
                                          <p:tavLst>
                                            <p:tav tm="0">
                                              <p:val>
                                                <p:strVal val="#ppt_y-#ppt_h/2"/>
                                              </p:val>
                                            </p:tav>
                                            <p:tav tm="100000">
                                              <p:val>
                                                <p:strVal val="#ppt_y"/>
                                              </p:val>
                                            </p:tav>
                                          </p:tavLst>
                                        </p:anim>
                                        <p:anim calcmode="lin" valueType="num">
                                          <p:cBhvr>
                                            <p:cTn id="47" dur="500" fill="hold"/>
                                            <p:tgtEl>
                                              <p:spTgt spid="63"/>
                                            </p:tgtEl>
                                            <p:attrNameLst>
                                              <p:attrName>ppt_w</p:attrName>
                                            </p:attrNameLst>
                                          </p:cBhvr>
                                          <p:tavLst>
                                            <p:tav tm="0">
                                              <p:val>
                                                <p:strVal val="#ppt_w"/>
                                              </p:val>
                                            </p:tav>
                                            <p:tav tm="100000">
                                              <p:val>
                                                <p:strVal val="#ppt_w"/>
                                              </p:val>
                                            </p:tav>
                                          </p:tavLst>
                                        </p:anim>
                                        <p:anim calcmode="lin" valueType="num">
                                          <p:cBhvr>
                                            <p:cTn id="48" dur="500" fill="hold"/>
                                            <p:tgtEl>
                                              <p:spTgt spid="63"/>
                                            </p:tgtEl>
                                            <p:attrNameLst>
                                              <p:attrName>ppt_h</p:attrName>
                                            </p:attrNameLst>
                                          </p:cBhvr>
                                          <p:tavLst>
                                            <p:tav tm="0">
                                              <p:val>
                                                <p:fltVal val="0"/>
                                              </p:val>
                                            </p:tav>
                                            <p:tav tm="100000">
                                              <p:val>
                                                <p:strVal val="#ppt_h"/>
                                              </p:val>
                                            </p:tav>
                                          </p:tavLst>
                                        </p:anim>
                                      </p:childTnLst>
                                    </p:cTn>
                                  </p:par>
                                </p:childTnLst>
                              </p:cTn>
                            </p:par>
                            <p:par>
                              <p:cTn id="49" fill="hold">
                                <p:stCondLst>
                                  <p:cond delay="5670"/>
                                </p:stCondLst>
                                <p:childTnLst>
                                  <p:par>
                                    <p:cTn id="50" presetID="2" presetClass="entr" presetSubtype="8" fill="hold" nodeType="afterEffect">
                                      <p:stCondLst>
                                        <p:cond delay="0"/>
                                      </p:stCondLst>
                                      <p:childTnLst>
                                        <p:set>
                                          <p:cBhvr>
                                            <p:cTn id="51" dur="1" fill="hold">
                                              <p:stCondLst>
                                                <p:cond delay="0"/>
                                              </p:stCondLst>
                                            </p:cTn>
                                            <p:tgtEl>
                                              <p:spTgt spid="54"/>
                                            </p:tgtEl>
                                            <p:attrNameLst>
                                              <p:attrName>style.visibility</p:attrName>
                                            </p:attrNameLst>
                                          </p:cBhvr>
                                          <p:to>
                                            <p:strVal val="visible"/>
                                          </p:to>
                                        </p:set>
                                        <p:anim calcmode="lin" valueType="num">
                                          <p:cBhvr additive="base">
                                            <p:cTn id="52" dur="1000" fill="hold"/>
                                            <p:tgtEl>
                                              <p:spTgt spid="54"/>
                                            </p:tgtEl>
                                            <p:attrNameLst>
                                              <p:attrName>ppt_x</p:attrName>
                                            </p:attrNameLst>
                                          </p:cBhvr>
                                          <p:tavLst>
                                            <p:tav tm="0">
                                              <p:val>
                                                <p:strVal val="0-#ppt_w/2"/>
                                              </p:val>
                                            </p:tav>
                                            <p:tav tm="100000">
                                              <p:val>
                                                <p:strVal val="#ppt_x"/>
                                              </p:val>
                                            </p:tav>
                                          </p:tavLst>
                                        </p:anim>
                                        <p:anim calcmode="lin" valueType="num">
                                          <p:cBhvr additive="base">
                                            <p:cTn id="53" dur="1000" fill="hold"/>
                                            <p:tgtEl>
                                              <p:spTgt spid="54"/>
                                            </p:tgtEl>
                                            <p:attrNameLst>
                                              <p:attrName>ppt_y</p:attrName>
                                            </p:attrNameLst>
                                          </p:cBhvr>
                                          <p:tavLst>
                                            <p:tav tm="0">
                                              <p:val>
                                                <p:strVal val="#ppt_y"/>
                                              </p:val>
                                            </p:tav>
                                            <p:tav tm="100000">
                                              <p:val>
                                                <p:strVal val="#ppt_y"/>
                                              </p:val>
                                            </p:tav>
                                          </p:tavLst>
                                        </p:anim>
                                      </p:childTnLst>
                                    </p:cTn>
                                  </p:par>
                                </p:childTnLst>
                              </p:cTn>
                            </p:par>
                            <p:par>
                              <p:cTn id="54" fill="hold">
                                <p:stCondLst>
                                  <p:cond delay="6670"/>
                                </p:stCondLst>
                                <p:childTnLst>
                                  <p:par>
                                    <p:cTn id="55" presetID="17" presetClass="entr" presetSubtype="1" fill="hold" nodeType="afterEffect">
                                      <p:stCondLst>
                                        <p:cond delay="0"/>
                                      </p:stCondLst>
                                      <p:childTnLst>
                                        <p:set>
                                          <p:cBhvr>
                                            <p:cTn id="56" dur="1" fill="hold">
                                              <p:stCondLst>
                                                <p:cond delay="0"/>
                                              </p:stCondLst>
                                            </p:cTn>
                                            <p:tgtEl>
                                              <p:spTgt spid="51"/>
                                            </p:tgtEl>
                                            <p:attrNameLst>
                                              <p:attrName>style.visibility</p:attrName>
                                            </p:attrNameLst>
                                          </p:cBhvr>
                                          <p:to>
                                            <p:strVal val="visible"/>
                                          </p:to>
                                        </p:set>
                                        <p:anim calcmode="lin" valueType="num">
                                          <p:cBhvr>
                                            <p:cTn id="57" dur="500" fill="hold"/>
                                            <p:tgtEl>
                                              <p:spTgt spid="51"/>
                                            </p:tgtEl>
                                            <p:attrNameLst>
                                              <p:attrName>ppt_x</p:attrName>
                                            </p:attrNameLst>
                                          </p:cBhvr>
                                          <p:tavLst>
                                            <p:tav tm="0">
                                              <p:val>
                                                <p:strVal val="#ppt_x"/>
                                              </p:val>
                                            </p:tav>
                                            <p:tav tm="100000">
                                              <p:val>
                                                <p:strVal val="#ppt_x"/>
                                              </p:val>
                                            </p:tav>
                                          </p:tavLst>
                                        </p:anim>
                                        <p:anim calcmode="lin" valueType="num">
                                          <p:cBhvr>
                                            <p:cTn id="58" dur="500" fill="hold"/>
                                            <p:tgtEl>
                                              <p:spTgt spid="51"/>
                                            </p:tgtEl>
                                            <p:attrNameLst>
                                              <p:attrName>ppt_y</p:attrName>
                                            </p:attrNameLst>
                                          </p:cBhvr>
                                          <p:tavLst>
                                            <p:tav tm="0">
                                              <p:val>
                                                <p:strVal val="#ppt_y-#ppt_h/2"/>
                                              </p:val>
                                            </p:tav>
                                            <p:tav tm="100000">
                                              <p:val>
                                                <p:strVal val="#ppt_y"/>
                                              </p:val>
                                            </p:tav>
                                          </p:tavLst>
                                        </p:anim>
                                        <p:anim calcmode="lin" valueType="num">
                                          <p:cBhvr>
                                            <p:cTn id="59" dur="500" fill="hold"/>
                                            <p:tgtEl>
                                              <p:spTgt spid="51"/>
                                            </p:tgtEl>
                                            <p:attrNameLst>
                                              <p:attrName>ppt_w</p:attrName>
                                            </p:attrNameLst>
                                          </p:cBhvr>
                                          <p:tavLst>
                                            <p:tav tm="0">
                                              <p:val>
                                                <p:strVal val="#ppt_w"/>
                                              </p:val>
                                            </p:tav>
                                            <p:tav tm="100000">
                                              <p:val>
                                                <p:strVal val="#ppt_w"/>
                                              </p:val>
                                            </p:tav>
                                          </p:tavLst>
                                        </p:anim>
                                        <p:anim calcmode="lin" valueType="num">
                                          <p:cBhvr>
                                            <p:cTn id="60" dur="500" fill="hold"/>
                                            <p:tgtEl>
                                              <p:spTgt spid="51"/>
                                            </p:tgtEl>
                                            <p:attrNameLst>
                                              <p:attrName>ppt_h</p:attrName>
                                            </p:attrNameLst>
                                          </p:cBhvr>
                                          <p:tavLst>
                                            <p:tav tm="0">
                                              <p:val>
                                                <p:fltVal val="0"/>
                                              </p:val>
                                            </p:tav>
                                            <p:tav tm="100000">
                                              <p:val>
                                                <p:strVal val="#ppt_h"/>
                                              </p:val>
                                            </p:tav>
                                          </p:tavLst>
                                        </p:anim>
                                      </p:childTnLst>
                                    </p:cTn>
                                  </p:par>
                                </p:childTnLst>
                              </p:cTn>
                            </p:par>
                            <p:par>
                              <p:cTn id="61" fill="hold">
                                <p:stCondLst>
                                  <p:cond delay="7170"/>
                                </p:stCondLst>
                                <p:childTnLst>
                                  <p:par>
                                    <p:cTn id="62" presetID="2" presetClass="entr" presetSubtype="2" fill="hold" nodeType="afterEffect">
                                      <p:stCondLst>
                                        <p:cond delay="0"/>
                                      </p:stCondLst>
                                      <p:childTnLst>
                                        <p:set>
                                          <p:cBhvr>
                                            <p:cTn id="63" dur="1" fill="hold">
                                              <p:stCondLst>
                                                <p:cond delay="0"/>
                                              </p:stCondLst>
                                            </p:cTn>
                                            <p:tgtEl>
                                              <p:spTgt spid="72"/>
                                            </p:tgtEl>
                                            <p:attrNameLst>
                                              <p:attrName>style.visibility</p:attrName>
                                            </p:attrNameLst>
                                          </p:cBhvr>
                                          <p:to>
                                            <p:strVal val="visible"/>
                                          </p:to>
                                        </p:set>
                                        <p:anim calcmode="lin" valueType="num">
                                          <p:cBhvr additive="base">
                                            <p:cTn id="64" dur="1000" fill="hold"/>
                                            <p:tgtEl>
                                              <p:spTgt spid="72"/>
                                            </p:tgtEl>
                                            <p:attrNameLst>
                                              <p:attrName>ppt_x</p:attrName>
                                            </p:attrNameLst>
                                          </p:cBhvr>
                                          <p:tavLst>
                                            <p:tav tm="0">
                                              <p:val>
                                                <p:strVal val="1+#ppt_w/2"/>
                                              </p:val>
                                            </p:tav>
                                            <p:tav tm="100000">
                                              <p:val>
                                                <p:strVal val="#ppt_x"/>
                                              </p:val>
                                            </p:tav>
                                          </p:tavLst>
                                        </p:anim>
                                        <p:anim calcmode="lin" valueType="num">
                                          <p:cBhvr additive="base">
                                            <p:cTn id="65" dur="1000" fill="hold"/>
                                            <p:tgtEl>
                                              <p:spTgt spid="72"/>
                                            </p:tgtEl>
                                            <p:attrNameLst>
                                              <p:attrName>ppt_y</p:attrName>
                                            </p:attrNameLst>
                                          </p:cBhvr>
                                          <p:tavLst>
                                            <p:tav tm="0">
                                              <p:val>
                                                <p:strVal val="#ppt_y"/>
                                              </p:val>
                                            </p:tav>
                                            <p:tav tm="100000">
                                              <p:val>
                                                <p:strVal val="#ppt_y"/>
                                              </p:val>
                                            </p:tav>
                                          </p:tavLst>
                                        </p:anim>
                                      </p:childTnLst>
                                    </p:cTn>
                                  </p:par>
                                </p:childTnLst>
                              </p:cTn>
                            </p:par>
                            <p:par>
                              <p:cTn id="66" fill="hold">
                                <p:stCondLst>
                                  <p:cond delay="8170"/>
                                </p:stCondLst>
                                <p:childTnLst>
                                  <p:par>
                                    <p:cTn id="67" presetID="17" presetClass="entr" presetSubtype="1" fill="hold" nodeType="afterEffect">
                                      <p:stCondLst>
                                        <p:cond delay="0"/>
                                      </p:stCondLst>
                                      <p:childTnLst>
                                        <p:set>
                                          <p:cBhvr>
                                            <p:cTn id="68" dur="1" fill="hold">
                                              <p:stCondLst>
                                                <p:cond delay="0"/>
                                              </p:stCondLst>
                                            </p:cTn>
                                            <p:tgtEl>
                                              <p:spTgt spid="69"/>
                                            </p:tgtEl>
                                            <p:attrNameLst>
                                              <p:attrName>style.visibility</p:attrName>
                                            </p:attrNameLst>
                                          </p:cBhvr>
                                          <p:to>
                                            <p:strVal val="visible"/>
                                          </p:to>
                                        </p:set>
                                        <p:anim calcmode="lin" valueType="num">
                                          <p:cBhvr>
                                            <p:cTn id="69" dur="500" fill="hold"/>
                                            <p:tgtEl>
                                              <p:spTgt spid="69"/>
                                            </p:tgtEl>
                                            <p:attrNameLst>
                                              <p:attrName>ppt_x</p:attrName>
                                            </p:attrNameLst>
                                          </p:cBhvr>
                                          <p:tavLst>
                                            <p:tav tm="0">
                                              <p:val>
                                                <p:strVal val="#ppt_x"/>
                                              </p:val>
                                            </p:tav>
                                            <p:tav tm="100000">
                                              <p:val>
                                                <p:strVal val="#ppt_x"/>
                                              </p:val>
                                            </p:tav>
                                          </p:tavLst>
                                        </p:anim>
                                        <p:anim calcmode="lin" valueType="num">
                                          <p:cBhvr>
                                            <p:cTn id="70" dur="500" fill="hold"/>
                                            <p:tgtEl>
                                              <p:spTgt spid="69"/>
                                            </p:tgtEl>
                                            <p:attrNameLst>
                                              <p:attrName>ppt_y</p:attrName>
                                            </p:attrNameLst>
                                          </p:cBhvr>
                                          <p:tavLst>
                                            <p:tav tm="0">
                                              <p:val>
                                                <p:strVal val="#ppt_y-#ppt_h/2"/>
                                              </p:val>
                                            </p:tav>
                                            <p:tav tm="100000">
                                              <p:val>
                                                <p:strVal val="#ppt_y"/>
                                              </p:val>
                                            </p:tav>
                                          </p:tavLst>
                                        </p:anim>
                                        <p:anim calcmode="lin" valueType="num">
                                          <p:cBhvr>
                                            <p:cTn id="71" dur="500" fill="hold"/>
                                            <p:tgtEl>
                                              <p:spTgt spid="69"/>
                                            </p:tgtEl>
                                            <p:attrNameLst>
                                              <p:attrName>ppt_w</p:attrName>
                                            </p:attrNameLst>
                                          </p:cBhvr>
                                          <p:tavLst>
                                            <p:tav tm="0">
                                              <p:val>
                                                <p:strVal val="#ppt_w"/>
                                              </p:val>
                                            </p:tav>
                                            <p:tav tm="100000">
                                              <p:val>
                                                <p:strVal val="#ppt_w"/>
                                              </p:val>
                                            </p:tav>
                                          </p:tavLst>
                                        </p:anim>
                                        <p:anim calcmode="lin" valueType="num">
                                          <p:cBhvr>
                                            <p:cTn id="72" dur="500" fill="hold"/>
                                            <p:tgtEl>
                                              <p:spTgt spid="69"/>
                                            </p:tgtEl>
                                            <p:attrNameLst>
                                              <p:attrName>ppt_h</p:attrName>
                                            </p:attrNameLst>
                                          </p:cBhvr>
                                          <p:tavLst>
                                            <p:tav tm="0">
                                              <p:val>
                                                <p:fltVal val="0"/>
                                              </p:val>
                                            </p:tav>
                                            <p:tav tm="100000">
                                              <p:val>
                                                <p:strVal val="#ppt_h"/>
                                              </p:val>
                                            </p:tav>
                                          </p:tavLst>
                                        </p:anim>
                                      </p:childTnLst>
                                    </p:cTn>
                                  </p:par>
                                </p:childTnLst>
                              </p:cTn>
                            </p:par>
                            <p:par>
                              <p:cTn id="73" fill="hold">
                                <p:stCondLst>
                                  <p:cond delay="8670"/>
                                </p:stCondLst>
                                <p:childTnLst>
                                  <p:par>
                                    <p:cTn id="74" presetID="2" presetClass="entr" presetSubtype="8" fill="hold" nodeType="afterEffect">
                                      <p:stCondLst>
                                        <p:cond delay="0"/>
                                      </p:stCondLst>
                                      <p:childTnLst>
                                        <p:set>
                                          <p:cBhvr>
                                            <p:cTn id="75" dur="1" fill="hold">
                                              <p:stCondLst>
                                                <p:cond delay="0"/>
                                              </p:stCondLst>
                                            </p:cTn>
                                            <p:tgtEl>
                                              <p:spTgt spid="78"/>
                                            </p:tgtEl>
                                            <p:attrNameLst>
                                              <p:attrName>style.visibility</p:attrName>
                                            </p:attrNameLst>
                                          </p:cBhvr>
                                          <p:to>
                                            <p:strVal val="visible"/>
                                          </p:to>
                                        </p:set>
                                        <p:anim calcmode="lin" valueType="num">
                                          <p:cBhvr additive="base">
                                            <p:cTn id="76" dur="1000" fill="hold"/>
                                            <p:tgtEl>
                                              <p:spTgt spid="78"/>
                                            </p:tgtEl>
                                            <p:attrNameLst>
                                              <p:attrName>ppt_x</p:attrName>
                                            </p:attrNameLst>
                                          </p:cBhvr>
                                          <p:tavLst>
                                            <p:tav tm="0">
                                              <p:val>
                                                <p:strVal val="0-#ppt_w/2"/>
                                              </p:val>
                                            </p:tav>
                                            <p:tav tm="100000">
                                              <p:val>
                                                <p:strVal val="#ppt_x"/>
                                              </p:val>
                                            </p:tav>
                                          </p:tavLst>
                                        </p:anim>
                                        <p:anim calcmode="lin" valueType="num">
                                          <p:cBhvr additive="base">
                                            <p:cTn id="77" dur="1000" fill="hold"/>
                                            <p:tgtEl>
                                              <p:spTgt spid="78"/>
                                            </p:tgtEl>
                                            <p:attrNameLst>
                                              <p:attrName>ppt_y</p:attrName>
                                            </p:attrNameLst>
                                          </p:cBhvr>
                                          <p:tavLst>
                                            <p:tav tm="0">
                                              <p:val>
                                                <p:strVal val="#ppt_y"/>
                                              </p:val>
                                            </p:tav>
                                            <p:tav tm="100000">
                                              <p:val>
                                                <p:strVal val="#ppt_y"/>
                                              </p:val>
                                            </p:tav>
                                          </p:tavLst>
                                        </p:anim>
                                      </p:childTnLst>
                                    </p:cTn>
                                  </p:par>
                                </p:childTnLst>
                              </p:cTn>
                            </p:par>
                            <p:par>
                              <p:cTn id="78" fill="hold">
                                <p:stCondLst>
                                  <p:cond delay="9670"/>
                                </p:stCondLst>
                                <p:childTnLst>
                                  <p:par>
                                    <p:cTn id="79" presetID="17" presetClass="entr" presetSubtype="1" fill="hold" nodeType="afterEffect">
                                      <p:stCondLst>
                                        <p:cond delay="0"/>
                                      </p:stCondLst>
                                      <p:childTnLst>
                                        <p:set>
                                          <p:cBhvr>
                                            <p:cTn id="80" dur="1" fill="hold">
                                              <p:stCondLst>
                                                <p:cond delay="0"/>
                                              </p:stCondLst>
                                            </p:cTn>
                                            <p:tgtEl>
                                              <p:spTgt spid="75"/>
                                            </p:tgtEl>
                                            <p:attrNameLst>
                                              <p:attrName>style.visibility</p:attrName>
                                            </p:attrNameLst>
                                          </p:cBhvr>
                                          <p:to>
                                            <p:strVal val="visible"/>
                                          </p:to>
                                        </p:set>
                                        <p:anim calcmode="lin" valueType="num">
                                          <p:cBhvr>
                                            <p:cTn id="81" dur="500" fill="hold"/>
                                            <p:tgtEl>
                                              <p:spTgt spid="75"/>
                                            </p:tgtEl>
                                            <p:attrNameLst>
                                              <p:attrName>ppt_x</p:attrName>
                                            </p:attrNameLst>
                                          </p:cBhvr>
                                          <p:tavLst>
                                            <p:tav tm="0">
                                              <p:val>
                                                <p:strVal val="#ppt_x"/>
                                              </p:val>
                                            </p:tav>
                                            <p:tav tm="100000">
                                              <p:val>
                                                <p:strVal val="#ppt_x"/>
                                              </p:val>
                                            </p:tav>
                                          </p:tavLst>
                                        </p:anim>
                                        <p:anim calcmode="lin" valueType="num">
                                          <p:cBhvr>
                                            <p:cTn id="82" dur="500" fill="hold"/>
                                            <p:tgtEl>
                                              <p:spTgt spid="75"/>
                                            </p:tgtEl>
                                            <p:attrNameLst>
                                              <p:attrName>ppt_y</p:attrName>
                                            </p:attrNameLst>
                                          </p:cBhvr>
                                          <p:tavLst>
                                            <p:tav tm="0">
                                              <p:val>
                                                <p:strVal val="#ppt_y-#ppt_h/2"/>
                                              </p:val>
                                            </p:tav>
                                            <p:tav tm="100000">
                                              <p:val>
                                                <p:strVal val="#ppt_y"/>
                                              </p:val>
                                            </p:tav>
                                          </p:tavLst>
                                        </p:anim>
                                        <p:anim calcmode="lin" valueType="num">
                                          <p:cBhvr>
                                            <p:cTn id="83" dur="500" fill="hold"/>
                                            <p:tgtEl>
                                              <p:spTgt spid="75"/>
                                            </p:tgtEl>
                                            <p:attrNameLst>
                                              <p:attrName>ppt_w</p:attrName>
                                            </p:attrNameLst>
                                          </p:cBhvr>
                                          <p:tavLst>
                                            <p:tav tm="0">
                                              <p:val>
                                                <p:strVal val="#ppt_w"/>
                                              </p:val>
                                            </p:tav>
                                            <p:tav tm="100000">
                                              <p:val>
                                                <p:strVal val="#ppt_w"/>
                                              </p:val>
                                            </p:tav>
                                          </p:tavLst>
                                        </p:anim>
                                        <p:anim calcmode="lin" valueType="num">
                                          <p:cBhvr>
                                            <p:cTn id="84" dur="500" fill="hold"/>
                                            <p:tgtEl>
                                              <p:spTgt spid="7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81"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FA6A2C5-6EA0-4E35-93D9-417AD55FD1F6}"/>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harpenSoften amount="50000"/>
                    </a14:imgEffect>
                    <a14:imgEffect>
                      <a14:saturation sat="0"/>
                    </a14:imgEffect>
                    <a14:imgEffect>
                      <a14:brightnessContrast bright="40000" contrast="40000"/>
                    </a14:imgEffect>
                  </a14:imgLayer>
                </a14:imgProps>
              </a:ext>
            </a:extLst>
          </a:blip>
          <a:stretch>
            <a:fillRect/>
          </a:stretch>
        </p:blipFill>
        <p:spPr>
          <a:xfrm>
            <a:off x="4749800" y="222013"/>
            <a:ext cx="2426134" cy="562736"/>
          </a:xfrm>
          <a:prstGeom prst="rect">
            <a:avLst/>
          </a:prstGeom>
        </p:spPr>
      </p:pic>
      <p:grpSp>
        <p:nvGrpSpPr>
          <p:cNvPr id="38" name="组合 37">
            <a:extLst>
              <a:ext uri="{FF2B5EF4-FFF2-40B4-BE49-F238E27FC236}">
                <a16:creationId xmlns:a16="http://schemas.microsoft.com/office/drawing/2014/main" id="{CB262A09-524A-4EB1-B867-BCB39DF6A64D}"/>
              </a:ext>
            </a:extLst>
          </p:cNvPr>
          <p:cNvGrpSpPr/>
          <p:nvPr/>
        </p:nvGrpSpPr>
        <p:grpSpPr>
          <a:xfrm>
            <a:off x="3300530" y="1642731"/>
            <a:ext cx="5393499" cy="550218"/>
            <a:chOff x="3862583" y="1321108"/>
            <a:chExt cx="5393499" cy="550218"/>
          </a:xfrm>
        </p:grpSpPr>
        <p:sp>
          <p:nvSpPr>
            <p:cNvPr id="39" name="矩形: 圆角 38">
              <a:extLst>
                <a:ext uri="{FF2B5EF4-FFF2-40B4-BE49-F238E27FC236}">
                  <a16:creationId xmlns:a16="http://schemas.microsoft.com/office/drawing/2014/main" id="{2BEDFBF8-D4D1-4A37-AB5F-16A27A8BE7E5}"/>
                </a:ext>
              </a:extLst>
            </p:cNvPr>
            <p:cNvSpPr/>
            <p:nvPr/>
          </p:nvSpPr>
          <p:spPr>
            <a:xfrm>
              <a:off x="3862583" y="1321108"/>
              <a:ext cx="5393499" cy="550218"/>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40" name="矩形 39">
              <a:extLst>
                <a:ext uri="{FF2B5EF4-FFF2-40B4-BE49-F238E27FC236}">
                  <a16:creationId xmlns:a16="http://schemas.microsoft.com/office/drawing/2014/main" id="{5D43771B-2C78-42E6-81EC-F67CF2936E61}"/>
                </a:ext>
              </a:extLst>
            </p:cNvPr>
            <p:cNvSpPr/>
            <p:nvPr/>
          </p:nvSpPr>
          <p:spPr>
            <a:xfrm>
              <a:off x="3877687" y="1365385"/>
              <a:ext cx="5378395" cy="461665"/>
            </a:xfrm>
            <a:prstGeom prst="rect">
              <a:avLst/>
            </a:prstGeom>
            <a:ln w="0">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促进农业稳定发展和农民持续增收</a:t>
              </a:r>
            </a:p>
          </p:txBody>
        </p:sp>
      </p:grpSp>
      <p:grpSp>
        <p:nvGrpSpPr>
          <p:cNvPr id="41" name="组合 40">
            <a:extLst>
              <a:ext uri="{FF2B5EF4-FFF2-40B4-BE49-F238E27FC236}">
                <a16:creationId xmlns:a16="http://schemas.microsoft.com/office/drawing/2014/main" id="{17BD1680-21D6-40FB-8608-64681B6621B2}"/>
              </a:ext>
            </a:extLst>
          </p:cNvPr>
          <p:cNvGrpSpPr/>
          <p:nvPr/>
        </p:nvGrpSpPr>
        <p:grpSpPr>
          <a:xfrm>
            <a:off x="1749503" y="1647840"/>
            <a:ext cx="1403350" cy="540000"/>
            <a:chOff x="2406650" y="2725674"/>
            <a:chExt cx="1403350" cy="540000"/>
          </a:xfrm>
        </p:grpSpPr>
        <p:sp>
          <p:nvSpPr>
            <p:cNvPr id="42" name="矩形: 剪去对角 41">
              <a:extLst>
                <a:ext uri="{FF2B5EF4-FFF2-40B4-BE49-F238E27FC236}">
                  <a16:creationId xmlns:a16="http://schemas.microsoft.com/office/drawing/2014/main" id="{AFC46346-1E7C-4F5B-83BC-1EAE54C2D28C}"/>
                </a:ext>
              </a:extLst>
            </p:cNvPr>
            <p:cNvSpPr/>
            <p:nvPr/>
          </p:nvSpPr>
          <p:spPr>
            <a:xfrm>
              <a:off x="2406650" y="2725674"/>
              <a:ext cx="1403350" cy="540000"/>
            </a:xfrm>
            <a:prstGeom prst="snip2DiagRect">
              <a:avLst>
                <a:gd name="adj1" fmla="val 0"/>
                <a:gd name="adj2" fmla="val 34351"/>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3" name="文本框 42">
              <a:extLst>
                <a:ext uri="{FF2B5EF4-FFF2-40B4-BE49-F238E27FC236}">
                  <a16:creationId xmlns:a16="http://schemas.microsoft.com/office/drawing/2014/main" id="{6DF45BB9-D79B-47D1-9167-7715500E6093}"/>
                </a:ext>
              </a:extLst>
            </p:cNvPr>
            <p:cNvSpPr txBox="1"/>
            <p:nvPr/>
          </p:nvSpPr>
          <p:spPr>
            <a:xfrm>
              <a:off x="2554327" y="2764842"/>
              <a:ext cx="110799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已完成</a:t>
              </a:r>
            </a:p>
          </p:txBody>
        </p:sp>
      </p:grpSp>
      <p:sp>
        <p:nvSpPr>
          <p:cNvPr id="44" name="矩形 43">
            <a:extLst>
              <a:ext uri="{FF2B5EF4-FFF2-40B4-BE49-F238E27FC236}">
                <a16:creationId xmlns:a16="http://schemas.microsoft.com/office/drawing/2014/main" id="{2BAFD208-BF94-4B40-ABD8-62EE9BA191CF}"/>
              </a:ext>
            </a:extLst>
          </p:cNvPr>
          <p:cNvSpPr/>
          <p:nvPr/>
        </p:nvSpPr>
        <p:spPr>
          <a:xfrm>
            <a:off x="1606355" y="2235034"/>
            <a:ext cx="8991990" cy="78483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C00000"/>
                </a:solidFill>
                <a:effectLst/>
                <a:uLnTx/>
                <a:uFillTx/>
                <a:latin typeface="微软雅黑"/>
                <a:ea typeface="微软雅黑"/>
                <a:cs typeface="+mn-cs"/>
              </a:rPr>
              <a:t>             </a:t>
            </a:r>
            <a:r>
              <a:rPr kumimoji="0" lang="zh-CN" altLang="en-US" sz="1400" b="1" i="0" u="none" strike="noStrike" kern="1200" cap="none" spc="0" normalizeH="0" baseline="0" noProof="0" dirty="0">
                <a:ln>
                  <a:noFill/>
                </a:ln>
                <a:solidFill>
                  <a:prstClr val="black"/>
                </a:solidFill>
                <a:effectLst/>
                <a:uLnTx/>
                <a:uFillTx/>
                <a:latin typeface="微软雅黑 Light"/>
                <a:ea typeface="微软雅黑 Light"/>
                <a:cs typeface="+mn-cs"/>
              </a:rPr>
              <a:t>深入推进农业供给侧结构性改革，完善强农惠农政策，拓展农民就业增收渠道，保障国家粮食安全，推动农业现代化与新型城镇化互促共进，加快培育农业农村发展新动能</a:t>
            </a:r>
          </a:p>
        </p:txBody>
      </p:sp>
      <p:grpSp>
        <p:nvGrpSpPr>
          <p:cNvPr id="45" name="组合 44">
            <a:extLst>
              <a:ext uri="{FF2B5EF4-FFF2-40B4-BE49-F238E27FC236}">
                <a16:creationId xmlns:a16="http://schemas.microsoft.com/office/drawing/2014/main" id="{07A5597A-8A95-4C7B-A240-F84F43CC0978}"/>
              </a:ext>
            </a:extLst>
          </p:cNvPr>
          <p:cNvGrpSpPr/>
          <p:nvPr/>
        </p:nvGrpSpPr>
        <p:grpSpPr>
          <a:xfrm>
            <a:off x="1330726" y="4947200"/>
            <a:ext cx="4772160" cy="854564"/>
            <a:chOff x="1324376" y="5172291"/>
            <a:chExt cx="4772160" cy="854564"/>
          </a:xfrm>
        </p:grpSpPr>
        <p:sp>
          <p:nvSpPr>
            <p:cNvPr id="46" name="矩形: 圆角 45">
              <a:extLst>
                <a:ext uri="{FF2B5EF4-FFF2-40B4-BE49-F238E27FC236}">
                  <a16:creationId xmlns:a16="http://schemas.microsoft.com/office/drawing/2014/main" id="{BEC3F49D-36A6-4569-9EB1-6AA1D8FFF538}"/>
                </a:ext>
              </a:extLst>
            </p:cNvPr>
            <p:cNvSpPr/>
            <p:nvPr/>
          </p:nvSpPr>
          <p:spPr>
            <a:xfrm>
              <a:off x="1324376" y="5172291"/>
              <a:ext cx="4772160" cy="854564"/>
            </a:xfrm>
            <a:prstGeom prst="roundRect">
              <a:avLst>
                <a:gd name="adj" fmla="val 18152"/>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47" name="矩形 46">
              <a:extLst>
                <a:ext uri="{FF2B5EF4-FFF2-40B4-BE49-F238E27FC236}">
                  <a16:creationId xmlns:a16="http://schemas.microsoft.com/office/drawing/2014/main" id="{A4B50B8D-C980-4720-8622-7035F1575C1E}"/>
                </a:ext>
              </a:extLst>
            </p:cNvPr>
            <p:cNvSpPr/>
            <p:nvPr/>
          </p:nvSpPr>
          <p:spPr>
            <a:xfrm>
              <a:off x="1630315" y="5348103"/>
              <a:ext cx="4160282"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稳步推进农村集体产权制度改革，深化农村土地制度改革试点，赋予农民更多财产权利</a:t>
              </a:r>
            </a:p>
          </p:txBody>
        </p:sp>
      </p:grpSp>
      <p:grpSp>
        <p:nvGrpSpPr>
          <p:cNvPr id="48" name="组合 47">
            <a:extLst>
              <a:ext uri="{FF2B5EF4-FFF2-40B4-BE49-F238E27FC236}">
                <a16:creationId xmlns:a16="http://schemas.microsoft.com/office/drawing/2014/main" id="{BFBA86E8-FC53-40FD-8B7A-95F83329E1F6}"/>
              </a:ext>
            </a:extLst>
          </p:cNvPr>
          <p:cNvGrpSpPr/>
          <p:nvPr/>
        </p:nvGrpSpPr>
        <p:grpSpPr>
          <a:xfrm>
            <a:off x="970702" y="4573302"/>
            <a:ext cx="2635200" cy="434894"/>
            <a:chOff x="964352" y="4798393"/>
            <a:chExt cx="2635200" cy="434894"/>
          </a:xfrm>
        </p:grpSpPr>
        <p:sp>
          <p:nvSpPr>
            <p:cNvPr id="49" name="矩形: 圆角 48">
              <a:extLst>
                <a:ext uri="{FF2B5EF4-FFF2-40B4-BE49-F238E27FC236}">
                  <a16:creationId xmlns:a16="http://schemas.microsoft.com/office/drawing/2014/main" id="{948976C9-1460-44F9-9D49-F4A704F6CEAD}"/>
                </a:ext>
              </a:extLst>
            </p:cNvPr>
            <p:cNvSpPr/>
            <p:nvPr/>
          </p:nvSpPr>
          <p:spPr>
            <a:xfrm>
              <a:off x="964352" y="4798393"/>
              <a:ext cx="2635200" cy="434894"/>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50" name="矩形 49">
              <a:extLst>
                <a:ext uri="{FF2B5EF4-FFF2-40B4-BE49-F238E27FC236}">
                  <a16:creationId xmlns:a16="http://schemas.microsoft.com/office/drawing/2014/main" id="{0EB69E55-A683-41EC-B4D0-DCC9C07BD017}"/>
                </a:ext>
              </a:extLst>
            </p:cNvPr>
            <p:cNvSpPr/>
            <p:nvPr/>
          </p:nvSpPr>
          <p:spPr>
            <a:xfrm>
              <a:off x="978837" y="4831174"/>
              <a:ext cx="1866217" cy="369332"/>
            </a:xfrm>
            <a:prstGeom prst="rect">
              <a:avLst/>
            </a:prstGeom>
            <a:ln w="0">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③</a:t>
              </a:r>
              <a:r>
                <a:rPr kumimoji="0" lang="en-US" altLang="zh-CN" sz="1800" b="1" i="0" u="none" strike="noStrike" kern="0" cap="none" spc="0" normalizeH="0" baseline="0" noProof="0" dirty="0">
                  <a:ln>
                    <a:noFill/>
                  </a:ln>
                  <a:solidFill>
                    <a:prstClr val="white"/>
                  </a:solidFill>
                  <a:effectLst/>
                  <a:uLnTx/>
                  <a:uFillTx/>
                  <a:latin typeface="微软雅黑"/>
                  <a:ea typeface="微软雅黑"/>
                  <a:cs typeface="+mn-cs"/>
                </a:rPr>
                <a:t>.</a:t>
              </a: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深化农村改革</a:t>
              </a:r>
            </a:p>
          </p:txBody>
        </p:sp>
      </p:grpSp>
      <p:grpSp>
        <p:nvGrpSpPr>
          <p:cNvPr id="51" name="组合 50">
            <a:extLst>
              <a:ext uri="{FF2B5EF4-FFF2-40B4-BE49-F238E27FC236}">
                <a16:creationId xmlns:a16="http://schemas.microsoft.com/office/drawing/2014/main" id="{A8B2B723-A139-4917-9923-74AD07EA9A4C}"/>
              </a:ext>
            </a:extLst>
          </p:cNvPr>
          <p:cNvGrpSpPr/>
          <p:nvPr/>
        </p:nvGrpSpPr>
        <p:grpSpPr>
          <a:xfrm>
            <a:off x="1347742" y="3480165"/>
            <a:ext cx="4772160" cy="932121"/>
            <a:chOff x="1341392" y="3705256"/>
            <a:chExt cx="4772160" cy="932121"/>
          </a:xfrm>
        </p:grpSpPr>
        <p:sp>
          <p:nvSpPr>
            <p:cNvPr id="52" name="矩形: 圆角 51">
              <a:extLst>
                <a:ext uri="{FF2B5EF4-FFF2-40B4-BE49-F238E27FC236}">
                  <a16:creationId xmlns:a16="http://schemas.microsoft.com/office/drawing/2014/main" id="{896AFBE7-E9ED-41C7-BD82-7A37ABC16C2B}"/>
                </a:ext>
              </a:extLst>
            </p:cNvPr>
            <p:cNvSpPr/>
            <p:nvPr/>
          </p:nvSpPr>
          <p:spPr>
            <a:xfrm>
              <a:off x="1341392" y="3705256"/>
              <a:ext cx="4772160" cy="932121"/>
            </a:xfrm>
            <a:prstGeom prst="roundRect">
              <a:avLst>
                <a:gd name="adj" fmla="val 18152"/>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53" name="矩形 52">
              <a:extLst>
                <a:ext uri="{FF2B5EF4-FFF2-40B4-BE49-F238E27FC236}">
                  <a16:creationId xmlns:a16="http://schemas.microsoft.com/office/drawing/2014/main" id="{9FDAE34A-2664-40E2-8709-63D8D245B234}"/>
                </a:ext>
              </a:extLst>
            </p:cNvPr>
            <p:cNvSpPr/>
            <p:nvPr/>
          </p:nvSpPr>
          <p:spPr>
            <a:xfrm>
              <a:off x="1464293" y="3835071"/>
              <a:ext cx="4526358"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引导农民根据市场需求发展生产，支持主产区发展农产品精深加工，拓展产业链价值链，打造农村一二三产业融合发展新格局</a:t>
              </a:r>
            </a:p>
          </p:txBody>
        </p:sp>
      </p:grpSp>
      <p:grpSp>
        <p:nvGrpSpPr>
          <p:cNvPr id="54" name="组合 53">
            <a:extLst>
              <a:ext uri="{FF2B5EF4-FFF2-40B4-BE49-F238E27FC236}">
                <a16:creationId xmlns:a16="http://schemas.microsoft.com/office/drawing/2014/main" id="{5B09C0C7-FA81-4178-A699-E5E4502D99D8}"/>
              </a:ext>
            </a:extLst>
          </p:cNvPr>
          <p:cNvGrpSpPr/>
          <p:nvPr/>
        </p:nvGrpSpPr>
        <p:grpSpPr>
          <a:xfrm>
            <a:off x="970702" y="3115822"/>
            <a:ext cx="2634129" cy="434894"/>
            <a:chOff x="964352" y="3340913"/>
            <a:chExt cx="2634129" cy="434894"/>
          </a:xfrm>
        </p:grpSpPr>
        <p:sp>
          <p:nvSpPr>
            <p:cNvPr id="55" name="矩形: 圆角 54">
              <a:extLst>
                <a:ext uri="{FF2B5EF4-FFF2-40B4-BE49-F238E27FC236}">
                  <a16:creationId xmlns:a16="http://schemas.microsoft.com/office/drawing/2014/main" id="{F8CA93C2-52FB-4890-A2F8-B6C9ED14081D}"/>
                </a:ext>
              </a:extLst>
            </p:cNvPr>
            <p:cNvSpPr/>
            <p:nvPr/>
          </p:nvSpPr>
          <p:spPr>
            <a:xfrm>
              <a:off x="964352" y="3340913"/>
              <a:ext cx="2634129" cy="434894"/>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56" name="矩形 55">
              <a:extLst>
                <a:ext uri="{FF2B5EF4-FFF2-40B4-BE49-F238E27FC236}">
                  <a16:creationId xmlns:a16="http://schemas.microsoft.com/office/drawing/2014/main" id="{B02DCDEF-5CCD-4ED0-B950-097B6DD24DA0}"/>
                </a:ext>
              </a:extLst>
            </p:cNvPr>
            <p:cNvSpPr/>
            <p:nvPr/>
          </p:nvSpPr>
          <p:spPr>
            <a:xfrm>
              <a:off x="978837" y="3373694"/>
              <a:ext cx="2327881" cy="369332"/>
            </a:xfrm>
            <a:prstGeom prst="rect">
              <a:avLst/>
            </a:prstGeom>
            <a:ln w="0">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①</a:t>
              </a:r>
              <a:r>
                <a:rPr kumimoji="0" lang="en-US" altLang="zh-CN" sz="1800" b="1" i="0" u="none" strike="noStrike" kern="0" cap="none" spc="0" normalizeH="0" baseline="0" noProof="0" dirty="0">
                  <a:ln>
                    <a:noFill/>
                  </a:ln>
                  <a:solidFill>
                    <a:prstClr val="white"/>
                  </a:solidFill>
                  <a:effectLst/>
                  <a:uLnTx/>
                  <a:uFillTx/>
                  <a:latin typeface="微软雅黑"/>
                  <a:ea typeface="微软雅黑"/>
                  <a:cs typeface="+mn-cs"/>
                </a:rPr>
                <a:t>.</a:t>
              </a: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推进农业结构调整</a:t>
              </a:r>
            </a:p>
          </p:txBody>
        </p:sp>
      </p:grpSp>
      <p:grpSp>
        <p:nvGrpSpPr>
          <p:cNvPr id="57" name="组合 56">
            <a:extLst>
              <a:ext uri="{FF2B5EF4-FFF2-40B4-BE49-F238E27FC236}">
                <a16:creationId xmlns:a16="http://schemas.microsoft.com/office/drawing/2014/main" id="{67F40FBA-A341-456D-9F4E-0F09390C7952}"/>
              </a:ext>
            </a:extLst>
          </p:cNvPr>
          <p:cNvGrpSpPr/>
          <p:nvPr/>
        </p:nvGrpSpPr>
        <p:grpSpPr>
          <a:xfrm>
            <a:off x="6461839" y="3468825"/>
            <a:ext cx="4772160" cy="944775"/>
            <a:chOff x="6455489" y="3693916"/>
            <a:chExt cx="4772160" cy="944775"/>
          </a:xfrm>
        </p:grpSpPr>
        <p:sp>
          <p:nvSpPr>
            <p:cNvPr id="58" name="矩形: 圆角 57">
              <a:extLst>
                <a:ext uri="{FF2B5EF4-FFF2-40B4-BE49-F238E27FC236}">
                  <a16:creationId xmlns:a16="http://schemas.microsoft.com/office/drawing/2014/main" id="{E9DA5AE4-2DB8-40D9-9E8E-66F3B399C0E9}"/>
                </a:ext>
              </a:extLst>
            </p:cNvPr>
            <p:cNvSpPr/>
            <p:nvPr/>
          </p:nvSpPr>
          <p:spPr>
            <a:xfrm>
              <a:off x="6455489" y="3693916"/>
              <a:ext cx="4772160" cy="944775"/>
            </a:xfrm>
            <a:prstGeom prst="roundRect">
              <a:avLst>
                <a:gd name="adj" fmla="val 18152"/>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59" name="矩形 58">
              <a:extLst>
                <a:ext uri="{FF2B5EF4-FFF2-40B4-BE49-F238E27FC236}">
                  <a16:creationId xmlns:a16="http://schemas.microsoft.com/office/drawing/2014/main" id="{915A0CE8-2C2A-4AA6-9EF5-E9AC0D0FD4E6}"/>
                </a:ext>
              </a:extLst>
            </p:cNvPr>
            <p:cNvSpPr/>
            <p:nvPr/>
          </p:nvSpPr>
          <p:spPr>
            <a:xfrm>
              <a:off x="6537682" y="3835071"/>
              <a:ext cx="4607774"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加快推进农产品标准化生产和品牌创建，打造粮食生产功能区、重要农产品生产保护区、特色农产品优势区和现代农业产业园</a:t>
              </a:r>
            </a:p>
          </p:txBody>
        </p:sp>
      </p:grpSp>
      <p:grpSp>
        <p:nvGrpSpPr>
          <p:cNvPr id="60" name="组合 59">
            <a:extLst>
              <a:ext uri="{FF2B5EF4-FFF2-40B4-BE49-F238E27FC236}">
                <a16:creationId xmlns:a16="http://schemas.microsoft.com/office/drawing/2014/main" id="{4D4E0FA9-9B21-4BB4-8244-33F674FF162A}"/>
              </a:ext>
            </a:extLst>
          </p:cNvPr>
          <p:cNvGrpSpPr/>
          <p:nvPr/>
        </p:nvGrpSpPr>
        <p:grpSpPr>
          <a:xfrm>
            <a:off x="6101815" y="3115822"/>
            <a:ext cx="2635200" cy="434894"/>
            <a:chOff x="6095465" y="3340913"/>
            <a:chExt cx="2635200" cy="434894"/>
          </a:xfrm>
        </p:grpSpPr>
        <p:sp>
          <p:nvSpPr>
            <p:cNvPr id="61" name="矩形: 圆角 60">
              <a:extLst>
                <a:ext uri="{FF2B5EF4-FFF2-40B4-BE49-F238E27FC236}">
                  <a16:creationId xmlns:a16="http://schemas.microsoft.com/office/drawing/2014/main" id="{7B640515-4B88-4E44-A002-179A49C9C5C1}"/>
                </a:ext>
              </a:extLst>
            </p:cNvPr>
            <p:cNvSpPr/>
            <p:nvPr/>
          </p:nvSpPr>
          <p:spPr>
            <a:xfrm>
              <a:off x="6095465" y="3340913"/>
              <a:ext cx="2635200" cy="434894"/>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62" name="矩形 61">
              <a:extLst>
                <a:ext uri="{FF2B5EF4-FFF2-40B4-BE49-F238E27FC236}">
                  <a16:creationId xmlns:a16="http://schemas.microsoft.com/office/drawing/2014/main" id="{D2E0B504-686A-48BC-BEA6-BFBC15491DCE}"/>
                </a:ext>
              </a:extLst>
            </p:cNvPr>
            <p:cNvSpPr/>
            <p:nvPr/>
          </p:nvSpPr>
          <p:spPr>
            <a:xfrm>
              <a:off x="6109950" y="3373694"/>
              <a:ext cx="2327881" cy="369332"/>
            </a:xfrm>
            <a:prstGeom prst="rect">
              <a:avLst/>
            </a:prstGeom>
            <a:ln w="0">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②</a:t>
              </a:r>
              <a:r>
                <a:rPr kumimoji="0" lang="en-US" altLang="zh-CN" sz="1800" b="1" i="0" u="none" strike="noStrike" kern="0" cap="none" spc="0" normalizeH="0" baseline="0" noProof="0" dirty="0">
                  <a:ln>
                    <a:noFill/>
                  </a:ln>
                  <a:solidFill>
                    <a:prstClr val="white"/>
                  </a:solidFill>
                  <a:effectLst/>
                  <a:uLnTx/>
                  <a:uFillTx/>
                  <a:latin typeface="微软雅黑"/>
                  <a:ea typeface="微软雅黑"/>
                  <a:cs typeface="+mn-cs"/>
                </a:rPr>
                <a:t>.</a:t>
              </a: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加强现代农业建设</a:t>
              </a:r>
            </a:p>
          </p:txBody>
        </p:sp>
      </p:grpSp>
      <p:grpSp>
        <p:nvGrpSpPr>
          <p:cNvPr id="63" name="组合 62">
            <a:extLst>
              <a:ext uri="{FF2B5EF4-FFF2-40B4-BE49-F238E27FC236}">
                <a16:creationId xmlns:a16="http://schemas.microsoft.com/office/drawing/2014/main" id="{4464B3FC-812D-489D-9135-9E7A5F2B9576}"/>
              </a:ext>
            </a:extLst>
          </p:cNvPr>
          <p:cNvGrpSpPr/>
          <p:nvPr/>
        </p:nvGrpSpPr>
        <p:grpSpPr>
          <a:xfrm>
            <a:off x="6461839" y="4940452"/>
            <a:ext cx="4772160" cy="842621"/>
            <a:chOff x="6455489" y="5165543"/>
            <a:chExt cx="4772160" cy="842621"/>
          </a:xfrm>
        </p:grpSpPr>
        <p:sp>
          <p:nvSpPr>
            <p:cNvPr id="64" name="矩形: 圆角 63">
              <a:extLst>
                <a:ext uri="{FF2B5EF4-FFF2-40B4-BE49-F238E27FC236}">
                  <a16:creationId xmlns:a16="http://schemas.microsoft.com/office/drawing/2014/main" id="{07AD09F8-ACF2-4B85-854C-3D62FCC82C9A}"/>
                </a:ext>
              </a:extLst>
            </p:cNvPr>
            <p:cNvSpPr/>
            <p:nvPr/>
          </p:nvSpPr>
          <p:spPr>
            <a:xfrm>
              <a:off x="6455489" y="5165543"/>
              <a:ext cx="4772160" cy="842621"/>
            </a:xfrm>
            <a:prstGeom prst="roundRect">
              <a:avLst>
                <a:gd name="adj" fmla="val 18152"/>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65" name="矩形 64">
              <a:extLst>
                <a:ext uri="{FF2B5EF4-FFF2-40B4-BE49-F238E27FC236}">
                  <a16:creationId xmlns:a16="http://schemas.microsoft.com/office/drawing/2014/main" id="{136D32BD-C16C-44A5-8590-142725E59F73}"/>
                </a:ext>
              </a:extLst>
            </p:cNvPr>
            <p:cNvSpPr/>
            <p:nvPr/>
          </p:nvSpPr>
          <p:spPr>
            <a:xfrm>
              <a:off x="6756590" y="5348103"/>
              <a:ext cx="4169959"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新建改建农村公路</a:t>
              </a:r>
              <a:r>
                <a:rPr kumimoji="0" lang="en-US" altLang="zh-CN" sz="1400" b="0" i="0" u="none" strike="noStrike" kern="0" cap="none" spc="0" normalizeH="0" baseline="0" noProof="0" dirty="0">
                  <a:ln>
                    <a:noFill/>
                  </a:ln>
                  <a:solidFill>
                    <a:prstClr val="black"/>
                  </a:solidFill>
                  <a:effectLst/>
                  <a:uLnTx/>
                  <a:uFillTx/>
                  <a:latin typeface="微软雅黑 Light"/>
                  <a:ea typeface="微软雅黑 Light"/>
                  <a:cs typeface="+mn-cs"/>
                </a:rPr>
                <a:t>20</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万公里。实现农村稳定可靠供电服务和平原地区机井通电全覆盖</a:t>
              </a:r>
            </a:p>
          </p:txBody>
        </p:sp>
      </p:grpSp>
      <p:grpSp>
        <p:nvGrpSpPr>
          <p:cNvPr id="66" name="组合 65">
            <a:extLst>
              <a:ext uri="{FF2B5EF4-FFF2-40B4-BE49-F238E27FC236}">
                <a16:creationId xmlns:a16="http://schemas.microsoft.com/office/drawing/2014/main" id="{A927C5AF-3F72-40FC-87C6-52F352E0ED58}"/>
              </a:ext>
            </a:extLst>
          </p:cNvPr>
          <p:cNvGrpSpPr/>
          <p:nvPr/>
        </p:nvGrpSpPr>
        <p:grpSpPr>
          <a:xfrm>
            <a:off x="6101815" y="4573302"/>
            <a:ext cx="2848510" cy="434894"/>
            <a:chOff x="6095465" y="4798393"/>
            <a:chExt cx="2848510" cy="434894"/>
          </a:xfrm>
        </p:grpSpPr>
        <p:sp>
          <p:nvSpPr>
            <p:cNvPr id="67" name="矩形: 圆角 66">
              <a:extLst>
                <a:ext uri="{FF2B5EF4-FFF2-40B4-BE49-F238E27FC236}">
                  <a16:creationId xmlns:a16="http://schemas.microsoft.com/office/drawing/2014/main" id="{B814FB4E-6493-4154-84AC-7F744232ECF0}"/>
                </a:ext>
              </a:extLst>
            </p:cNvPr>
            <p:cNvSpPr/>
            <p:nvPr/>
          </p:nvSpPr>
          <p:spPr>
            <a:xfrm>
              <a:off x="6095465" y="4798393"/>
              <a:ext cx="2848510" cy="434894"/>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68" name="矩形 67">
              <a:extLst>
                <a:ext uri="{FF2B5EF4-FFF2-40B4-BE49-F238E27FC236}">
                  <a16:creationId xmlns:a16="http://schemas.microsoft.com/office/drawing/2014/main" id="{478ADAD7-C27F-4CE9-8E4F-65D5933CD2C9}"/>
                </a:ext>
              </a:extLst>
            </p:cNvPr>
            <p:cNvSpPr/>
            <p:nvPr/>
          </p:nvSpPr>
          <p:spPr>
            <a:xfrm>
              <a:off x="6109950" y="4831174"/>
              <a:ext cx="2789546" cy="369332"/>
            </a:xfrm>
            <a:prstGeom prst="rect">
              <a:avLst/>
            </a:prstGeom>
            <a:ln w="0">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④</a:t>
              </a:r>
              <a:r>
                <a:rPr kumimoji="0" lang="en-US" altLang="zh-CN" sz="1800" b="1" i="0" u="none" strike="noStrike" kern="0" cap="none" spc="0" normalizeH="0" baseline="0" noProof="0" dirty="0">
                  <a:ln>
                    <a:noFill/>
                  </a:ln>
                  <a:solidFill>
                    <a:prstClr val="white"/>
                  </a:solidFill>
                  <a:effectLst/>
                  <a:uLnTx/>
                  <a:uFillTx/>
                  <a:latin typeface="微软雅黑"/>
                  <a:ea typeface="微软雅黑"/>
                  <a:cs typeface="+mn-cs"/>
                </a:rPr>
                <a:t>.</a:t>
              </a: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加强农村公共设施建设</a:t>
              </a:r>
            </a:p>
          </p:txBody>
        </p:sp>
      </p:grpSp>
      <p:sp>
        <p:nvSpPr>
          <p:cNvPr id="69" name="文本框 68">
            <a:extLst>
              <a:ext uri="{FF2B5EF4-FFF2-40B4-BE49-F238E27FC236}">
                <a16:creationId xmlns:a16="http://schemas.microsoft.com/office/drawing/2014/main" id="{E5BA3CC2-C029-4921-A7F1-C5C8B476FDBD}"/>
              </a:ext>
            </a:extLst>
          </p:cNvPr>
          <p:cNvSpPr txBox="1"/>
          <p:nvPr/>
        </p:nvSpPr>
        <p:spPr>
          <a:xfrm>
            <a:off x="1606355" y="2313721"/>
            <a:ext cx="10054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r>
              <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解读</a:t>
            </a: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endPar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endParaRPr>
          </a:p>
        </p:txBody>
      </p:sp>
    </p:spTree>
    <p:extLst>
      <p:ext uri="{BB962C8B-B14F-4D97-AF65-F5344CB8AC3E}">
        <p14:creationId xmlns:p14="http://schemas.microsoft.com/office/powerpoint/2010/main" val="105199264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750"/>
                                            <p:tgtEl>
                                              <p:spTgt spid="41"/>
                                            </p:tgtEl>
                                          </p:cBhvr>
                                        </p:animEffect>
                                        <p:anim calcmode="lin" valueType="num">
                                          <p:cBhvr>
                                            <p:cTn id="8" dur="750" fill="hold"/>
                                            <p:tgtEl>
                                              <p:spTgt spid="41"/>
                                            </p:tgtEl>
                                            <p:attrNameLst>
                                              <p:attrName>ppt_x</p:attrName>
                                            </p:attrNameLst>
                                          </p:cBhvr>
                                          <p:tavLst>
                                            <p:tav tm="0">
                                              <p:val>
                                                <p:strVal val="#ppt_x"/>
                                              </p:val>
                                            </p:tav>
                                            <p:tav tm="100000">
                                              <p:val>
                                                <p:strVal val="#ppt_x"/>
                                              </p:val>
                                            </p:tav>
                                          </p:tavLst>
                                        </p:anim>
                                        <p:anim calcmode="lin" valueType="num">
                                          <p:cBhvr>
                                            <p:cTn id="9" dur="750" fill="hold"/>
                                            <p:tgtEl>
                                              <p:spTgt spid="4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750"/>
                                            <p:tgtEl>
                                              <p:spTgt spid="38"/>
                                            </p:tgtEl>
                                          </p:cBhvr>
                                        </p:animEffect>
                                        <p:anim calcmode="lin" valueType="num">
                                          <p:cBhvr>
                                            <p:cTn id="13" dur="750" fill="hold"/>
                                            <p:tgtEl>
                                              <p:spTgt spid="38"/>
                                            </p:tgtEl>
                                            <p:attrNameLst>
                                              <p:attrName>ppt_x</p:attrName>
                                            </p:attrNameLst>
                                          </p:cBhvr>
                                          <p:tavLst>
                                            <p:tav tm="0">
                                              <p:val>
                                                <p:strVal val="#ppt_x"/>
                                              </p:val>
                                            </p:tav>
                                            <p:tav tm="100000">
                                              <p:val>
                                                <p:strVal val="#ppt_x"/>
                                              </p:val>
                                            </p:tav>
                                          </p:tavLst>
                                        </p:anim>
                                        <p:anim calcmode="lin" valueType="num">
                                          <p:cBhvr>
                                            <p:cTn id="14" dur="750" fill="hold"/>
                                            <p:tgtEl>
                                              <p:spTgt spid="38"/>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childTnLst>
                              </p:cTn>
                            </p:par>
                            <p:par>
                              <p:cTn id="19" fill="hold">
                                <p:stCondLst>
                                  <p:cond delay="1250"/>
                                </p:stCondLst>
                                <p:childTnLst>
                                  <p:par>
                                    <p:cTn id="20" presetID="27" presetClass="entr" presetSubtype="0" fill="hold" grpId="0" nodeType="afterEffect">
                                      <p:stCondLst>
                                        <p:cond delay="0"/>
                                      </p:stCondLst>
                                      <p:iterate type="lt">
                                        <p:tmPct val="20000"/>
                                      </p:iterate>
                                      <p:childTnLst>
                                        <p:set>
                                          <p:cBhvr>
                                            <p:cTn id="21" dur="1" fill="hold">
                                              <p:stCondLst>
                                                <p:cond delay="0"/>
                                              </p:stCondLst>
                                            </p:cTn>
                                            <p:tgtEl>
                                              <p:spTgt spid="44"/>
                                            </p:tgtEl>
                                            <p:attrNameLst>
                                              <p:attrName>style.visibility</p:attrName>
                                            </p:attrNameLst>
                                          </p:cBhvr>
                                          <p:to>
                                            <p:strVal val="visible"/>
                                          </p:to>
                                        </p:set>
                                        <p:anim calcmode="discrete" valueType="clr">
                                          <p:cBhvr override="childStyle">
                                            <p:cTn id="22" dur="100"/>
                                            <p:tgtEl>
                                              <p:spTgt spid="44"/>
                                            </p:tgtEl>
                                            <p:attrNameLst>
                                              <p:attrName>style.color</p:attrName>
                                            </p:attrNameLst>
                                          </p:cBhvr>
                                          <p:tavLst>
                                            <p:tav tm="0">
                                              <p:val>
                                                <p:clrVal>
                                                  <a:srgbClr val="FFFFFF"/>
                                                </p:clrVal>
                                              </p:val>
                                            </p:tav>
                                            <p:tav tm="50000">
                                              <p:val>
                                                <p:clrVal>
                                                  <a:srgbClr val="FF0000"/>
                                                </p:clrVal>
                                              </p:val>
                                            </p:tav>
                                          </p:tavLst>
                                        </p:anim>
                                        <p:anim calcmode="discrete" valueType="clr">
                                          <p:cBhvr>
                                            <p:cTn id="23" dur="100"/>
                                            <p:tgtEl>
                                              <p:spTgt spid="44"/>
                                            </p:tgtEl>
                                            <p:attrNameLst>
                                              <p:attrName>fillcolor</p:attrName>
                                            </p:attrNameLst>
                                          </p:cBhvr>
                                          <p:tavLst>
                                            <p:tav tm="0">
                                              <p:val>
                                                <p:clrVal>
                                                  <a:schemeClr val="accent2"/>
                                                </p:clrVal>
                                              </p:val>
                                            </p:tav>
                                            <p:tav tm="50000">
                                              <p:val>
                                                <p:clrVal>
                                                  <a:schemeClr val="hlink"/>
                                                </p:clrVal>
                                              </p:val>
                                            </p:tav>
                                          </p:tavLst>
                                        </p:anim>
                                        <p:set>
                                          <p:cBhvr>
                                            <p:cTn id="24" dur="100"/>
                                            <p:tgtEl>
                                              <p:spTgt spid="44"/>
                                            </p:tgtEl>
                                            <p:attrNameLst>
                                              <p:attrName>fill.type</p:attrName>
                                            </p:attrNameLst>
                                          </p:cBhvr>
                                          <p:to>
                                            <p:strVal val="solid"/>
                                          </p:to>
                                        </p:set>
                                      </p:childTnLst>
                                    </p:cTn>
                                  </p:par>
                                </p:childTnLst>
                              </p:cTn>
                            </p:par>
                            <p:par>
                              <p:cTn id="25" fill="hold">
                                <p:stCondLst>
                                  <p:cond delay="2830"/>
                                </p:stCondLst>
                                <p:childTnLst>
                                  <p:par>
                                    <p:cTn id="26" presetID="2" presetClass="entr" presetSubtype="8" fill="hold" nodeType="afterEffect" p14:presetBounceEnd="29000">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14:bounceEnd="29000">
                                          <p:cBhvr additive="base">
                                            <p:cTn id="28" dur="1000" fill="hold"/>
                                            <p:tgtEl>
                                              <p:spTgt spid="54"/>
                                            </p:tgtEl>
                                            <p:attrNameLst>
                                              <p:attrName>ppt_x</p:attrName>
                                            </p:attrNameLst>
                                          </p:cBhvr>
                                          <p:tavLst>
                                            <p:tav tm="0">
                                              <p:val>
                                                <p:strVal val="0-#ppt_w/2"/>
                                              </p:val>
                                            </p:tav>
                                            <p:tav tm="100000">
                                              <p:val>
                                                <p:strVal val="#ppt_x"/>
                                              </p:val>
                                            </p:tav>
                                          </p:tavLst>
                                        </p:anim>
                                        <p:anim calcmode="lin" valueType="num" p14:bounceEnd="29000">
                                          <p:cBhvr additive="base">
                                            <p:cTn id="29" dur="1000" fill="hold"/>
                                            <p:tgtEl>
                                              <p:spTgt spid="54"/>
                                            </p:tgtEl>
                                            <p:attrNameLst>
                                              <p:attrName>ppt_y</p:attrName>
                                            </p:attrNameLst>
                                          </p:cBhvr>
                                          <p:tavLst>
                                            <p:tav tm="0">
                                              <p:val>
                                                <p:strVal val="#ppt_y"/>
                                              </p:val>
                                            </p:tav>
                                            <p:tav tm="100000">
                                              <p:val>
                                                <p:strVal val="#ppt_y"/>
                                              </p:val>
                                            </p:tav>
                                          </p:tavLst>
                                        </p:anim>
                                      </p:childTnLst>
                                    </p:cTn>
                                  </p:par>
                                </p:childTnLst>
                              </p:cTn>
                            </p:par>
                            <p:par>
                              <p:cTn id="30" fill="hold">
                                <p:stCondLst>
                                  <p:cond delay="3830"/>
                                </p:stCondLst>
                                <p:childTnLst>
                                  <p:par>
                                    <p:cTn id="31" presetID="17" presetClass="entr" presetSubtype="1" fill="hold" nodeType="after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p:cTn id="33" dur="500" fill="hold"/>
                                            <p:tgtEl>
                                              <p:spTgt spid="51"/>
                                            </p:tgtEl>
                                            <p:attrNameLst>
                                              <p:attrName>ppt_x</p:attrName>
                                            </p:attrNameLst>
                                          </p:cBhvr>
                                          <p:tavLst>
                                            <p:tav tm="0">
                                              <p:val>
                                                <p:strVal val="#ppt_x"/>
                                              </p:val>
                                            </p:tav>
                                            <p:tav tm="100000">
                                              <p:val>
                                                <p:strVal val="#ppt_x"/>
                                              </p:val>
                                            </p:tav>
                                          </p:tavLst>
                                        </p:anim>
                                        <p:anim calcmode="lin" valueType="num">
                                          <p:cBhvr>
                                            <p:cTn id="34" dur="500" fill="hold"/>
                                            <p:tgtEl>
                                              <p:spTgt spid="51"/>
                                            </p:tgtEl>
                                            <p:attrNameLst>
                                              <p:attrName>ppt_y</p:attrName>
                                            </p:attrNameLst>
                                          </p:cBhvr>
                                          <p:tavLst>
                                            <p:tav tm="0">
                                              <p:val>
                                                <p:strVal val="#ppt_y-#ppt_h/2"/>
                                              </p:val>
                                            </p:tav>
                                            <p:tav tm="100000">
                                              <p:val>
                                                <p:strVal val="#ppt_y"/>
                                              </p:val>
                                            </p:tav>
                                          </p:tavLst>
                                        </p:anim>
                                        <p:anim calcmode="lin" valueType="num">
                                          <p:cBhvr>
                                            <p:cTn id="35" dur="500" fill="hold"/>
                                            <p:tgtEl>
                                              <p:spTgt spid="51"/>
                                            </p:tgtEl>
                                            <p:attrNameLst>
                                              <p:attrName>ppt_w</p:attrName>
                                            </p:attrNameLst>
                                          </p:cBhvr>
                                          <p:tavLst>
                                            <p:tav tm="0">
                                              <p:val>
                                                <p:strVal val="#ppt_w"/>
                                              </p:val>
                                            </p:tav>
                                            <p:tav tm="100000">
                                              <p:val>
                                                <p:strVal val="#ppt_w"/>
                                              </p:val>
                                            </p:tav>
                                          </p:tavLst>
                                        </p:anim>
                                        <p:anim calcmode="lin" valueType="num">
                                          <p:cBhvr>
                                            <p:cTn id="36" dur="500" fill="hold"/>
                                            <p:tgtEl>
                                              <p:spTgt spid="51"/>
                                            </p:tgtEl>
                                            <p:attrNameLst>
                                              <p:attrName>ppt_h</p:attrName>
                                            </p:attrNameLst>
                                          </p:cBhvr>
                                          <p:tavLst>
                                            <p:tav tm="0">
                                              <p:val>
                                                <p:fltVal val="0"/>
                                              </p:val>
                                            </p:tav>
                                            <p:tav tm="100000">
                                              <p:val>
                                                <p:strVal val="#ppt_h"/>
                                              </p:val>
                                            </p:tav>
                                          </p:tavLst>
                                        </p:anim>
                                      </p:childTnLst>
                                    </p:cTn>
                                  </p:par>
                                </p:childTnLst>
                              </p:cTn>
                            </p:par>
                            <p:par>
                              <p:cTn id="37" fill="hold">
                                <p:stCondLst>
                                  <p:cond delay="4330"/>
                                </p:stCondLst>
                                <p:childTnLst>
                                  <p:par>
                                    <p:cTn id="38" presetID="2" presetClass="entr" presetSubtype="2" fill="hold" nodeType="afterEffect" p14:presetBounceEnd="29000">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14:bounceEnd="29000">
                                          <p:cBhvr additive="base">
                                            <p:cTn id="40" dur="1000" fill="hold"/>
                                            <p:tgtEl>
                                              <p:spTgt spid="60"/>
                                            </p:tgtEl>
                                            <p:attrNameLst>
                                              <p:attrName>ppt_x</p:attrName>
                                            </p:attrNameLst>
                                          </p:cBhvr>
                                          <p:tavLst>
                                            <p:tav tm="0">
                                              <p:val>
                                                <p:strVal val="1+#ppt_w/2"/>
                                              </p:val>
                                            </p:tav>
                                            <p:tav tm="100000">
                                              <p:val>
                                                <p:strVal val="#ppt_x"/>
                                              </p:val>
                                            </p:tav>
                                          </p:tavLst>
                                        </p:anim>
                                        <p:anim calcmode="lin" valueType="num" p14:bounceEnd="29000">
                                          <p:cBhvr additive="base">
                                            <p:cTn id="41" dur="1000" fill="hold"/>
                                            <p:tgtEl>
                                              <p:spTgt spid="60"/>
                                            </p:tgtEl>
                                            <p:attrNameLst>
                                              <p:attrName>ppt_y</p:attrName>
                                            </p:attrNameLst>
                                          </p:cBhvr>
                                          <p:tavLst>
                                            <p:tav tm="0">
                                              <p:val>
                                                <p:strVal val="#ppt_y"/>
                                              </p:val>
                                            </p:tav>
                                            <p:tav tm="100000">
                                              <p:val>
                                                <p:strVal val="#ppt_y"/>
                                              </p:val>
                                            </p:tav>
                                          </p:tavLst>
                                        </p:anim>
                                      </p:childTnLst>
                                    </p:cTn>
                                  </p:par>
                                </p:childTnLst>
                              </p:cTn>
                            </p:par>
                            <p:par>
                              <p:cTn id="42" fill="hold">
                                <p:stCondLst>
                                  <p:cond delay="5330"/>
                                </p:stCondLst>
                                <p:childTnLst>
                                  <p:par>
                                    <p:cTn id="43" presetID="17" presetClass="entr" presetSubtype="1" fill="hold" nodeType="afterEffect">
                                      <p:stCondLst>
                                        <p:cond delay="0"/>
                                      </p:stCondLst>
                                      <p:childTnLst>
                                        <p:set>
                                          <p:cBhvr>
                                            <p:cTn id="44" dur="1" fill="hold">
                                              <p:stCondLst>
                                                <p:cond delay="0"/>
                                              </p:stCondLst>
                                            </p:cTn>
                                            <p:tgtEl>
                                              <p:spTgt spid="57"/>
                                            </p:tgtEl>
                                            <p:attrNameLst>
                                              <p:attrName>style.visibility</p:attrName>
                                            </p:attrNameLst>
                                          </p:cBhvr>
                                          <p:to>
                                            <p:strVal val="visible"/>
                                          </p:to>
                                        </p:set>
                                        <p:anim calcmode="lin" valueType="num">
                                          <p:cBhvr>
                                            <p:cTn id="45" dur="500" fill="hold"/>
                                            <p:tgtEl>
                                              <p:spTgt spid="57"/>
                                            </p:tgtEl>
                                            <p:attrNameLst>
                                              <p:attrName>ppt_x</p:attrName>
                                            </p:attrNameLst>
                                          </p:cBhvr>
                                          <p:tavLst>
                                            <p:tav tm="0">
                                              <p:val>
                                                <p:strVal val="#ppt_x"/>
                                              </p:val>
                                            </p:tav>
                                            <p:tav tm="100000">
                                              <p:val>
                                                <p:strVal val="#ppt_x"/>
                                              </p:val>
                                            </p:tav>
                                          </p:tavLst>
                                        </p:anim>
                                        <p:anim calcmode="lin" valueType="num">
                                          <p:cBhvr>
                                            <p:cTn id="46" dur="500" fill="hold"/>
                                            <p:tgtEl>
                                              <p:spTgt spid="57"/>
                                            </p:tgtEl>
                                            <p:attrNameLst>
                                              <p:attrName>ppt_y</p:attrName>
                                            </p:attrNameLst>
                                          </p:cBhvr>
                                          <p:tavLst>
                                            <p:tav tm="0">
                                              <p:val>
                                                <p:strVal val="#ppt_y-#ppt_h/2"/>
                                              </p:val>
                                            </p:tav>
                                            <p:tav tm="100000">
                                              <p:val>
                                                <p:strVal val="#ppt_y"/>
                                              </p:val>
                                            </p:tav>
                                          </p:tavLst>
                                        </p:anim>
                                        <p:anim calcmode="lin" valueType="num">
                                          <p:cBhvr>
                                            <p:cTn id="47" dur="500" fill="hold"/>
                                            <p:tgtEl>
                                              <p:spTgt spid="57"/>
                                            </p:tgtEl>
                                            <p:attrNameLst>
                                              <p:attrName>ppt_w</p:attrName>
                                            </p:attrNameLst>
                                          </p:cBhvr>
                                          <p:tavLst>
                                            <p:tav tm="0">
                                              <p:val>
                                                <p:strVal val="#ppt_w"/>
                                              </p:val>
                                            </p:tav>
                                            <p:tav tm="100000">
                                              <p:val>
                                                <p:strVal val="#ppt_w"/>
                                              </p:val>
                                            </p:tav>
                                          </p:tavLst>
                                        </p:anim>
                                        <p:anim calcmode="lin" valueType="num">
                                          <p:cBhvr>
                                            <p:cTn id="48" dur="500" fill="hold"/>
                                            <p:tgtEl>
                                              <p:spTgt spid="57"/>
                                            </p:tgtEl>
                                            <p:attrNameLst>
                                              <p:attrName>ppt_h</p:attrName>
                                            </p:attrNameLst>
                                          </p:cBhvr>
                                          <p:tavLst>
                                            <p:tav tm="0">
                                              <p:val>
                                                <p:fltVal val="0"/>
                                              </p:val>
                                            </p:tav>
                                            <p:tav tm="100000">
                                              <p:val>
                                                <p:strVal val="#ppt_h"/>
                                              </p:val>
                                            </p:tav>
                                          </p:tavLst>
                                        </p:anim>
                                      </p:childTnLst>
                                    </p:cTn>
                                  </p:par>
                                </p:childTnLst>
                              </p:cTn>
                            </p:par>
                            <p:par>
                              <p:cTn id="49" fill="hold">
                                <p:stCondLst>
                                  <p:cond delay="5830"/>
                                </p:stCondLst>
                                <p:childTnLst>
                                  <p:par>
                                    <p:cTn id="50" presetID="2" presetClass="entr" presetSubtype="8" fill="hold" nodeType="afterEffect" p14:presetBounceEnd="29000">
                                      <p:stCondLst>
                                        <p:cond delay="0"/>
                                      </p:stCondLst>
                                      <p:childTnLst>
                                        <p:set>
                                          <p:cBhvr>
                                            <p:cTn id="51" dur="1" fill="hold">
                                              <p:stCondLst>
                                                <p:cond delay="0"/>
                                              </p:stCondLst>
                                            </p:cTn>
                                            <p:tgtEl>
                                              <p:spTgt spid="48"/>
                                            </p:tgtEl>
                                            <p:attrNameLst>
                                              <p:attrName>style.visibility</p:attrName>
                                            </p:attrNameLst>
                                          </p:cBhvr>
                                          <p:to>
                                            <p:strVal val="visible"/>
                                          </p:to>
                                        </p:set>
                                        <p:anim calcmode="lin" valueType="num" p14:bounceEnd="29000">
                                          <p:cBhvr additive="base">
                                            <p:cTn id="52" dur="1000" fill="hold"/>
                                            <p:tgtEl>
                                              <p:spTgt spid="48"/>
                                            </p:tgtEl>
                                            <p:attrNameLst>
                                              <p:attrName>ppt_x</p:attrName>
                                            </p:attrNameLst>
                                          </p:cBhvr>
                                          <p:tavLst>
                                            <p:tav tm="0">
                                              <p:val>
                                                <p:strVal val="0-#ppt_w/2"/>
                                              </p:val>
                                            </p:tav>
                                            <p:tav tm="100000">
                                              <p:val>
                                                <p:strVal val="#ppt_x"/>
                                              </p:val>
                                            </p:tav>
                                          </p:tavLst>
                                        </p:anim>
                                        <p:anim calcmode="lin" valueType="num" p14:bounceEnd="29000">
                                          <p:cBhvr additive="base">
                                            <p:cTn id="53" dur="1000" fill="hold"/>
                                            <p:tgtEl>
                                              <p:spTgt spid="48"/>
                                            </p:tgtEl>
                                            <p:attrNameLst>
                                              <p:attrName>ppt_y</p:attrName>
                                            </p:attrNameLst>
                                          </p:cBhvr>
                                          <p:tavLst>
                                            <p:tav tm="0">
                                              <p:val>
                                                <p:strVal val="#ppt_y"/>
                                              </p:val>
                                            </p:tav>
                                            <p:tav tm="100000">
                                              <p:val>
                                                <p:strVal val="#ppt_y"/>
                                              </p:val>
                                            </p:tav>
                                          </p:tavLst>
                                        </p:anim>
                                      </p:childTnLst>
                                    </p:cTn>
                                  </p:par>
                                </p:childTnLst>
                              </p:cTn>
                            </p:par>
                            <p:par>
                              <p:cTn id="54" fill="hold">
                                <p:stCondLst>
                                  <p:cond delay="6830"/>
                                </p:stCondLst>
                                <p:childTnLst>
                                  <p:par>
                                    <p:cTn id="55" presetID="17" presetClass="entr" presetSubtype="1"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00" fill="hold"/>
                                            <p:tgtEl>
                                              <p:spTgt spid="45"/>
                                            </p:tgtEl>
                                            <p:attrNameLst>
                                              <p:attrName>ppt_x</p:attrName>
                                            </p:attrNameLst>
                                          </p:cBhvr>
                                          <p:tavLst>
                                            <p:tav tm="0">
                                              <p:val>
                                                <p:strVal val="#ppt_x"/>
                                              </p:val>
                                            </p:tav>
                                            <p:tav tm="100000">
                                              <p:val>
                                                <p:strVal val="#ppt_x"/>
                                              </p:val>
                                            </p:tav>
                                          </p:tavLst>
                                        </p:anim>
                                        <p:anim calcmode="lin" valueType="num">
                                          <p:cBhvr>
                                            <p:cTn id="58" dur="500" fill="hold"/>
                                            <p:tgtEl>
                                              <p:spTgt spid="45"/>
                                            </p:tgtEl>
                                            <p:attrNameLst>
                                              <p:attrName>ppt_y</p:attrName>
                                            </p:attrNameLst>
                                          </p:cBhvr>
                                          <p:tavLst>
                                            <p:tav tm="0">
                                              <p:val>
                                                <p:strVal val="#ppt_y-#ppt_h/2"/>
                                              </p:val>
                                            </p:tav>
                                            <p:tav tm="100000">
                                              <p:val>
                                                <p:strVal val="#ppt_y"/>
                                              </p:val>
                                            </p:tav>
                                          </p:tavLst>
                                        </p:anim>
                                        <p:anim calcmode="lin" valueType="num">
                                          <p:cBhvr>
                                            <p:cTn id="59" dur="500" fill="hold"/>
                                            <p:tgtEl>
                                              <p:spTgt spid="45"/>
                                            </p:tgtEl>
                                            <p:attrNameLst>
                                              <p:attrName>ppt_w</p:attrName>
                                            </p:attrNameLst>
                                          </p:cBhvr>
                                          <p:tavLst>
                                            <p:tav tm="0">
                                              <p:val>
                                                <p:strVal val="#ppt_w"/>
                                              </p:val>
                                            </p:tav>
                                            <p:tav tm="100000">
                                              <p:val>
                                                <p:strVal val="#ppt_w"/>
                                              </p:val>
                                            </p:tav>
                                          </p:tavLst>
                                        </p:anim>
                                        <p:anim calcmode="lin" valueType="num">
                                          <p:cBhvr>
                                            <p:cTn id="60" dur="500" fill="hold"/>
                                            <p:tgtEl>
                                              <p:spTgt spid="45"/>
                                            </p:tgtEl>
                                            <p:attrNameLst>
                                              <p:attrName>ppt_h</p:attrName>
                                            </p:attrNameLst>
                                          </p:cBhvr>
                                          <p:tavLst>
                                            <p:tav tm="0">
                                              <p:val>
                                                <p:fltVal val="0"/>
                                              </p:val>
                                            </p:tav>
                                            <p:tav tm="100000">
                                              <p:val>
                                                <p:strVal val="#ppt_h"/>
                                              </p:val>
                                            </p:tav>
                                          </p:tavLst>
                                        </p:anim>
                                      </p:childTnLst>
                                    </p:cTn>
                                  </p:par>
                                </p:childTnLst>
                              </p:cTn>
                            </p:par>
                            <p:par>
                              <p:cTn id="61" fill="hold">
                                <p:stCondLst>
                                  <p:cond delay="7330"/>
                                </p:stCondLst>
                                <p:childTnLst>
                                  <p:par>
                                    <p:cTn id="62" presetID="2" presetClass="entr" presetSubtype="2" fill="hold" nodeType="afterEffect" p14:presetBounceEnd="29000">
                                      <p:stCondLst>
                                        <p:cond delay="0"/>
                                      </p:stCondLst>
                                      <p:childTnLst>
                                        <p:set>
                                          <p:cBhvr>
                                            <p:cTn id="63" dur="1" fill="hold">
                                              <p:stCondLst>
                                                <p:cond delay="0"/>
                                              </p:stCondLst>
                                            </p:cTn>
                                            <p:tgtEl>
                                              <p:spTgt spid="66"/>
                                            </p:tgtEl>
                                            <p:attrNameLst>
                                              <p:attrName>style.visibility</p:attrName>
                                            </p:attrNameLst>
                                          </p:cBhvr>
                                          <p:to>
                                            <p:strVal val="visible"/>
                                          </p:to>
                                        </p:set>
                                        <p:anim calcmode="lin" valueType="num" p14:bounceEnd="29000">
                                          <p:cBhvr additive="base">
                                            <p:cTn id="64" dur="1000" fill="hold"/>
                                            <p:tgtEl>
                                              <p:spTgt spid="66"/>
                                            </p:tgtEl>
                                            <p:attrNameLst>
                                              <p:attrName>ppt_x</p:attrName>
                                            </p:attrNameLst>
                                          </p:cBhvr>
                                          <p:tavLst>
                                            <p:tav tm="0">
                                              <p:val>
                                                <p:strVal val="1+#ppt_w/2"/>
                                              </p:val>
                                            </p:tav>
                                            <p:tav tm="100000">
                                              <p:val>
                                                <p:strVal val="#ppt_x"/>
                                              </p:val>
                                            </p:tav>
                                          </p:tavLst>
                                        </p:anim>
                                        <p:anim calcmode="lin" valueType="num" p14:bounceEnd="29000">
                                          <p:cBhvr additive="base">
                                            <p:cTn id="65" dur="1000" fill="hold"/>
                                            <p:tgtEl>
                                              <p:spTgt spid="66"/>
                                            </p:tgtEl>
                                            <p:attrNameLst>
                                              <p:attrName>ppt_y</p:attrName>
                                            </p:attrNameLst>
                                          </p:cBhvr>
                                          <p:tavLst>
                                            <p:tav tm="0">
                                              <p:val>
                                                <p:strVal val="#ppt_y"/>
                                              </p:val>
                                            </p:tav>
                                            <p:tav tm="100000">
                                              <p:val>
                                                <p:strVal val="#ppt_y"/>
                                              </p:val>
                                            </p:tav>
                                          </p:tavLst>
                                        </p:anim>
                                      </p:childTnLst>
                                    </p:cTn>
                                  </p:par>
                                </p:childTnLst>
                              </p:cTn>
                            </p:par>
                            <p:par>
                              <p:cTn id="66" fill="hold">
                                <p:stCondLst>
                                  <p:cond delay="8330"/>
                                </p:stCondLst>
                                <p:childTnLst>
                                  <p:par>
                                    <p:cTn id="67" presetID="17" presetClass="entr" presetSubtype="1" fill="hold" nodeType="afterEffect">
                                      <p:stCondLst>
                                        <p:cond delay="0"/>
                                      </p:stCondLst>
                                      <p:childTnLst>
                                        <p:set>
                                          <p:cBhvr>
                                            <p:cTn id="68" dur="1" fill="hold">
                                              <p:stCondLst>
                                                <p:cond delay="0"/>
                                              </p:stCondLst>
                                            </p:cTn>
                                            <p:tgtEl>
                                              <p:spTgt spid="63"/>
                                            </p:tgtEl>
                                            <p:attrNameLst>
                                              <p:attrName>style.visibility</p:attrName>
                                            </p:attrNameLst>
                                          </p:cBhvr>
                                          <p:to>
                                            <p:strVal val="visible"/>
                                          </p:to>
                                        </p:set>
                                        <p:anim calcmode="lin" valueType="num">
                                          <p:cBhvr>
                                            <p:cTn id="69" dur="500" fill="hold"/>
                                            <p:tgtEl>
                                              <p:spTgt spid="63"/>
                                            </p:tgtEl>
                                            <p:attrNameLst>
                                              <p:attrName>ppt_x</p:attrName>
                                            </p:attrNameLst>
                                          </p:cBhvr>
                                          <p:tavLst>
                                            <p:tav tm="0">
                                              <p:val>
                                                <p:strVal val="#ppt_x"/>
                                              </p:val>
                                            </p:tav>
                                            <p:tav tm="100000">
                                              <p:val>
                                                <p:strVal val="#ppt_x"/>
                                              </p:val>
                                            </p:tav>
                                          </p:tavLst>
                                        </p:anim>
                                        <p:anim calcmode="lin" valueType="num">
                                          <p:cBhvr>
                                            <p:cTn id="70" dur="500" fill="hold"/>
                                            <p:tgtEl>
                                              <p:spTgt spid="63"/>
                                            </p:tgtEl>
                                            <p:attrNameLst>
                                              <p:attrName>ppt_y</p:attrName>
                                            </p:attrNameLst>
                                          </p:cBhvr>
                                          <p:tavLst>
                                            <p:tav tm="0">
                                              <p:val>
                                                <p:strVal val="#ppt_y-#ppt_h/2"/>
                                              </p:val>
                                            </p:tav>
                                            <p:tav tm="100000">
                                              <p:val>
                                                <p:strVal val="#ppt_y"/>
                                              </p:val>
                                            </p:tav>
                                          </p:tavLst>
                                        </p:anim>
                                        <p:anim calcmode="lin" valueType="num">
                                          <p:cBhvr>
                                            <p:cTn id="71" dur="500" fill="hold"/>
                                            <p:tgtEl>
                                              <p:spTgt spid="63"/>
                                            </p:tgtEl>
                                            <p:attrNameLst>
                                              <p:attrName>ppt_w</p:attrName>
                                            </p:attrNameLst>
                                          </p:cBhvr>
                                          <p:tavLst>
                                            <p:tav tm="0">
                                              <p:val>
                                                <p:strVal val="#ppt_w"/>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6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750"/>
                                            <p:tgtEl>
                                              <p:spTgt spid="41"/>
                                            </p:tgtEl>
                                          </p:cBhvr>
                                        </p:animEffect>
                                        <p:anim calcmode="lin" valueType="num">
                                          <p:cBhvr>
                                            <p:cTn id="8" dur="750" fill="hold"/>
                                            <p:tgtEl>
                                              <p:spTgt spid="41"/>
                                            </p:tgtEl>
                                            <p:attrNameLst>
                                              <p:attrName>ppt_x</p:attrName>
                                            </p:attrNameLst>
                                          </p:cBhvr>
                                          <p:tavLst>
                                            <p:tav tm="0">
                                              <p:val>
                                                <p:strVal val="#ppt_x"/>
                                              </p:val>
                                            </p:tav>
                                            <p:tav tm="100000">
                                              <p:val>
                                                <p:strVal val="#ppt_x"/>
                                              </p:val>
                                            </p:tav>
                                          </p:tavLst>
                                        </p:anim>
                                        <p:anim calcmode="lin" valueType="num">
                                          <p:cBhvr>
                                            <p:cTn id="9" dur="750" fill="hold"/>
                                            <p:tgtEl>
                                              <p:spTgt spid="4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750"/>
                                            <p:tgtEl>
                                              <p:spTgt spid="38"/>
                                            </p:tgtEl>
                                          </p:cBhvr>
                                        </p:animEffect>
                                        <p:anim calcmode="lin" valueType="num">
                                          <p:cBhvr>
                                            <p:cTn id="13" dur="750" fill="hold"/>
                                            <p:tgtEl>
                                              <p:spTgt spid="38"/>
                                            </p:tgtEl>
                                            <p:attrNameLst>
                                              <p:attrName>ppt_x</p:attrName>
                                            </p:attrNameLst>
                                          </p:cBhvr>
                                          <p:tavLst>
                                            <p:tav tm="0">
                                              <p:val>
                                                <p:strVal val="#ppt_x"/>
                                              </p:val>
                                            </p:tav>
                                            <p:tav tm="100000">
                                              <p:val>
                                                <p:strVal val="#ppt_x"/>
                                              </p:val>
                                            </p:tav>
                                          </p:tavLst>
                                        </p:anim>
                                        <p:anim calcmode="lin" valueType="num">
                                          <p:cBhvr>
                                            <p:cTn id="14" dur="750" fill="hold"/>
                                            <p:tgtEl>
                                              <p:spTgt spid="38"/>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childTnLst>
                              </p:cTn>
                            </p:par>
                            <p:par>
                              <p:cTn id="19" fill="hold">
                                <p:stCondLst>
                                  <p:cond delay="1250"/>
                                </p:stCondLst>
                                <p:childTnLst>
                                  <p:par>
                                    <p:cTn id="20" presetID="27" presetClass="entr" presetSubtype="0" fill="hold" grpId="0" nodeType="afterEffect">
                                      <p:stCondLst>
                                        <p:cond delay="0"/>
                                      </p:stCondLst>
                                      <p:iterate type="lt">
                                        <p:tmPct val="20000"/>
                                      </p:iterate>
                                      <p:childTnLst>
                                        <p:set>
                                          <p:cBhvr>
                                            <p:cTn id="21" dur="1" fill="hold">
                                              <p:stCondLst>
                                                <p:cond delay="0"/>
                                              </p:stCondLst>
                                            </p:cTn>
                                            <p:tgtEl>
                                              <p:spTgt spid="44"/>
                                            </p:tgtEl>
                                            <p:attrNameLst>
                                              <p:attrName>style.visibility</p:attrName>
                                            </p:attrNameLst>
                                          </p:cBhvr>
                                          <p:to>
                                            <p:strVal val="visible"/>
                                          </p:to>
                                        </p:set>
                                        <p:anim calcmode="discrete" valueType="clr">
                                          <p:cBhvr override="childStyle">
                                            <p:cTn id="22" dur="100"/>
                                            <p:tgtEl>
                                              <p:spTgt spid="44"/>
                                            </p:tgtEl>
                                            <p:attrNameLst>
                                              <p:attrName>style.color</p:attrName>
                                            </p:attrNameLst>
                                          </p:cBhvr>
                                          <p:tavLst>
                                            <p:tav tm="0">
                                              <p:val>
                                                <p:clrVal>
                                                  <a:srgbClr val="FFFFFF"/>
                                                </p:clrVal>
                                              </p:val>
                                            </p:tav>
                                            <p:tav tm="50000">
                                              <p:val>
                                                <p:clrVal>
                                                  <a:srgbClr val="FF0000"/>
                                                </p:clrVal>
                                              </p:val>
                                            </p:tav>
                                          </p:tavLst>
                                        </p:anim>
                                        <p:anim calcmode="discrete" valueType="clr">
                                          <p:cBhvr>
                                            <p:cTn id="23" dur="100"/>
                                            <p:tgtEl>
                                              <p:spTgt spid="44"/>
                                            </p:tgtEl>
                                            <p:attrNameLst>
                                              <p:attrName>fillcolor</p:attrName>
                                            </p:attrNameLst>
                                          </p:cBhvr>
                                          <p:tavLst>
                                            <p:tav tm="0">
                                              <p:val>
                                                <p:clrVal>
                                                  <a:schemeClr val="accent2"/>
                                                </p:clrVal>
                                              </p:val>
                                            </p:tav>
                                            <p:tav tm="50000">
                                              <p:val>
                                                <p:clrVal>
                                                  <a:schemeClr val="hlink"/>
                                                </p:clrVal>
                                              </p:val>
                                            </p:tav>
                                          </p:tavLst>
                                        </p:anim>
                                        <p:set>
                                          <p:cBhvr>
                                            <p:cTn id="24" dur="100"/>
                                            <p:tgtEl>
                                              <p:spTgt spid="44"/>
                                            </p:tgtEl>
                                            <p:attrNameLst>
                                              <p:attrName>fill.type</p:attrName>
                                            </p:attrNameLst>
                                          </p:cBhvr>
                                          <p:to>
                                            <p:strVal val="solid"/>
                                          </p:to>
                                        </p:set>
                                      </p:childTnLst>
                                    </p:cTn>
                                  </p:par>
                                </p:childTnLst>
                              </p:cTn>
                            </p:par>
                            <p:par>
                              <p:cTn id="25" fill="hold">
                                <p:stCondLst>
                                  <p:cond delay="2830"/>
                                </p:stCondLst>
                                <p:childTnLst>
                                  <p:par>
                                    <p:cTn id="26" presetID="2" presetClass="entr" presetSubtype="8" fill="hold"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1000" fill="hold"/>
                                            <p:tgtEl>
                                              <p:spTgt spid="54"/>
                                            </p:tgtEl>
                                            <p:attrNameLst>
                                              <p:attrName>ppt_x</p:attrName>
                                            </p:attrNameLst>
                                          </p:cBhvr>
                                          <p:tavLst>
                                            <p:tav tm="0">
                                              <p:val>
                                                <p:strVal val="0-#ppt_w/2"/>
                                              </p:val>
                                            </p:tav>
                                            <p:tav tm="100000">
                                              <p:val>
                                                <p:strVal val="#ppt_x"/>
                                              </p:val>
                                            </p:tav>
                                          </p:tavLst>
                                        </p:anim>
                                        <p:anim calcmode="lin" valueType="num">
                                          <p:cBhvr additive="base">
                                            <p:cTn id="29" dur="1000" fill="hold"/>
                                            <p:tgtEl>
                                              <p:spTgt spid="54"/>
                                            </p:tgtEl>
                                            <p:attrNameLst>
                                              <p:attrName>ppt_y</p:attrName>
                                            </p:attrNameLst>
                                          </p:cBhvr>
                                          <p:tavLst>
                                            <p:tav tm="0">
                                              <p:val>
                                                <p:strVal val="#ppt_y"/>
                                              </p:val>
                                            </p:tav>
                                            <p:tav tm="100000">
                                              <p:val>
                                                <p:strVal val="#ppt_y"/>
                                              </p:val>
                                            </p:tav>
                                          </p:tavLst>
                                        </p:anim>
                                      </p:childTnLst>
                                    </p:cTn>
                                  </p:par>
                                </p:childTnLst>
                              </p:cTn>
                            </p:par>
                            <p:par>
                              <p:cTn id="30" fill="hold">
                                <p:stCondLst>
                                  <p:cond delay="3830"/>
                                </p:stCondLst>
                                <p:childTnLst>
                                  <p:par>
                                    <p:cTn id="31" presetID="17" presetClass="entr" presetSubtype="1" fill="hold" nodeType="after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p:cTn id="33" dur="500" fill="hold"/>
                                            <p:tgtEl>
                                              <p:spTgt spid="51"/>
                                            </p:tgtEl>
                                            <p:attrNameLst>
                                              <p:attrName>ppt_x</p:attrName>
                                            </p:attrNameLst>
                                          </p:cBhvr>
                                          <p:tavLst>
                                            <p:tav tm="0">
                                              <p:val>
                                                <p:strVal val="#ppt_x"/>
                                              </p:val>
                                            </p:tav>
                                            <p:tav tm="100000">
                                              <p:val>
                                                <p:strVal val="#ppt_x"/>
                                              </p:val>
                                            </p:tav>
                                          </p:tavLst>
                                        </p:anim>
                                        <p:anim calcmode="lin" valueType="num">
                                          <p:cBhvr>
                                            <p:cTn id="34" dur="500" fill="hold"/>
                                            <p:tgtEl>
                                              <p:spTgt spid="51"/>
                                            </p:tgtEl>
                                            <p:attrNameLst>
                                              <p:attrName>ppt_y</p:attrName>
                                            </p:attrNameLst>
                                          </p:cBhvr>
                                          <p:tavLst>
                                            <p:tav tm="0">
                                              <p:val>
                                                <p:strVal val="#ppt_y-#ppt_h/2"/>
                                              </p:val>
                                            </p:tav>
                                            <p:tav tm="100000">
                                              <p:val>
                                                <p:strVal val="#ppt_y"/>
                                              </p:val>
                                            </p:tav>
                                          </p:tavLst>
                                        </p:anim>
                                        <p:anim calcmode="lin" valueType="num">
                                          <p:cBhvr>
                                            <p:cTn id="35" dur="500" fill="hold"/>
                                            <p:tgtEl>
                                              <p:spTgt spid="51"/>
                                            </p:tgtEl>
                                            <p:attrNameLst>
                                              <p:attrName>ppt_w</p:attrName>
                                            </p:attrNameLst>
                                          </p:cBhvr>
                                          <p:tavLst>
                                            <p:tav tm="0">
                                              <p:val>
                                                <p:strVal val="#ppt_w"/>
                                              </p:val>
                                            </p:tav>
                                            <p:tav tm="100000">
                                              <p:val>
                                                <p:strVal val="#ppt_w"/>
                                              </p:val>
                                            </p:tav>
                                          </p:tavLst>
                                        </p:anim>
                                        <p:anim calcmode="lin" valueType="num">
                                          <p:cBhvr>
                                            <p:cTn id="36" dur="500" fill="hold"/>
                                            <p:tgtEl>
                                              <p:spTgt spid="51"/>
                                            </p:tgtEl>
                                            <p:attrNameLst>
                                              <p:attrName>ppt_h</p:attrName>
                                            </p:attrNameLst>
                                          </p:cBhvr>
                                          <p:tavLst>
                                            <p:tav tm="0">
                                              <p:val>
                                                <p:fltVal val="0"/>
                                              </p:val>
                                            </p:tav>
                                            <p:tav tm="100000">
                                              <p:val>
                                                <p:strVal val="#ppt_h"/>
                                              </p:val>
                                            </p:tav>
                                          </p:tavLst>
                                        </p:anim>
                                      </p:childTnLst>
                                    </p:cTn>
                                  </p:par>
                                </p:childTnLst>
                              </p:cTn>
                            </p:par>
                            <p:par>
                              <p:cTn id="37" fill="hold">
                                <p:stCondLst>
                                  <p:cond delay="4330"/>
                                </p:stCondLst>
                                <p:childTnLst>
                                  <p:par>
                                    <p:cTn id="38" presetID="2" presetClass="entr" presetSubtype="2" fill="hold" nodeType="after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1000" fill="hold"/>
                                            <p:tgtEl>
                                              <p:spTgt spid="60"/>
                                            </p:tgtEl>
                                            <p:attrNameLst>
                                              <p:attrName>ppt_x</p:attrName>
                                            </p:attrNameLst>
                                          </p:cBhvr>
                                          <p:tavLst>
                                            <p:tav tm="0">
                                              <p:val>
                                                <p:strVal val="1+#ppt_w/2"/>
                                              </p:val>
                                            </p:tav>
                                            <p:tav tm="100000">
                                              <p:val>
                                                <p:strVal val="#ppt_x"/>
                                              </p:val>
                                            </p:tav>
                                          </p:tavLst>
                                        </p:anim>
                                        <p:anim calcmode="lin" valueType="num">
                                          <p:cBhvr additive="base">
                                            <p:cTn id="41" dur="1000" fill="hold"/>
                                            <p:tgtEl>
                                              <p:spTgt spid="60"/>
                                            </p:tgtEl>
                                            <p:attrNameLst>
                                              <p:attrName>ppt_y</p:attrName>
                                            </p:attrNameLst>
                                          </p:cBhvr>
                                          <p:tavLst>
                                            <p:tav tm="0">
                                              <p:val>
                                                <p:strVal val="#ppt_y"/>
                                              </p:val>
                                            </p:tav>
                                            <p:tav tm="100000">
                                              <p:val>
                                                <p:strVal val="#ppt_y"/>
                                              </p:val>
                                            </p:tav>
                                          </p:tavLst>
                                        </p:anim>
                                      </p:childTnLst>
                                    </p:cTn>
                                  </p:par>
                                </p:childTnLst>
                              </p:cTn>
                            </p:par>
                            <p:par>
                              <p:cTn id="42" fill="hold">
                                <p:stCondLst>
                                  <p:cond delay="5330"/>
                                </p:stCondLst>
                                <p:childTnLst>
                                  <p:par>
                                    <p:cTn id="43" presetID="17" presetClass="entr" presetSubtype="1" fill="hold" nodeType="afterEffect">
                                      <p:stCondLst>
                                        <p:cond delay="0"/>
                                      </p:stCondLst>
                                      <p:childTnLst>
                                        <p:set>
                                          <p:cBhvr>
                                            <p:cTn id="44" dur="1" fill="hold">
                                              <p:stCondLst>
                                                <p:cond delay="0"/>
                                              </p:stCondLst>
                                            </p:cTn>
                                            <p:tgtEl>
                                              <p:spTgt spid="57"/>
                                            </p:tgtEl>
                                            <p:attrNameLst>
                                              <p:attrName>style.visibility</p:attrName>
                                            </p:attrNameLst>
                                          </p:cBhvr>
                                          <p:to>
                                            <p:strVal val="visible"/>
                                          </p:to>
                                        </p:set>
                                        <p:anim calcmode="lin" valueType="num">
                                          <p:cBhvr>
                                            <p:cTn id="45" dur="500" fill="hold"/>
                                            <p:tgtEl>
                                              <p:spTgt spid="57"/>
                                            </p:tgtEl>
                                            <p:attrNameLst>
                                              <p:attrName>ppt_x</p:attrName>
                                            </p:attrNameLst>
                                          </p:cBhvr>
                                          <p:tavLst>
                                            <p:tav tm="0">
                                              <p:val>
                                                <p:strVal val="#ppt_x"/>
                                              </p:val>
                                            </p:tav>
                                            <p:tav tm="100000">
                                              <p:val>
                                                <p:strVal val="#ppt_x"/>
                                              </p:val>
                                            </p:tav>
                                          </p:tavLst>
                                        </p:anim>
                                        <p:anim calcmode="lin" valueType="num">
                                          <p:cBhvr>
                                            <p:cTn id="46" dur="500" fill="hold"/>
                                            <p:tgtEl>
                                              <p:spTgt spid="57"/>
                                            </p:tgtEl>
                                            <p:attrNameLst>
                                              <p:attrName>ppt_y</p:attrName>
                                            </p:attrNameLst>
                                          </p:cBhvr>
                                          <p:tavLst>
                                            <p:tav tm="0">
                                              <p:val>
                                                <p:strVal val="#ppt_y-#ppt_h/2"/>
                                              </p:val>
                                            </p:tav>
                                            <p:tav tm="100000">
                                              <p:val>
                                                <p:strVal val="#ppt_y"/>
                                              </p:val>
                                            </p:tav>
                                          </p:tavLst>
                                        </p:anim>
                                        <p:anim calcmode="lin" valueType="num">
                                          <p:cBhvr>
                                            <p:cTn id="47" dur="500" fill="hold"/>
                                            <p:tgtEl>
                                              <p:spTgt spid="57"/>
                                            </p:tgtEl>
                                            <p:attrNameLst>
                                              <p:attrName>ppt_w</p:attrName>
                                            </p:attrNameLst>
                                          </p:cBhvr>
                                          <p:tavLst>
                                            <p:tav tm="0">
                                              <p:val>
                                                <p:strVal val="#ppt_w"/>
                                              </p:val>
                                            </p:tav>
                                            <p:tav tm="100000">
                                              <p:val>
                                                <p:strVal val="#ppt_w"/>
                                              </p:val>
                                            </p:tav>
                                          </p:tavLst>
                                        </p:anim>
                                        <p:anim calcmode="lin" valueType="num">
                                          <p:cBhvr>
                                            <p:cTn id="48" dur="500" fill="hold"/>
                                            <p:tgtEl>
                                              <p:spTgt spid="57"/>
                                            </p:tgtEl>
                                            <p:attrNameLst>
                                              <p:attrName>ppt_h</p:attrName>
                                            </p:attrNameLst>
                                          </p:cBhvr>
                                          <p:tavLst>
                                            <p:tav tm="0">
                                              <p:val>
                                                <p:fltVal val="0"/>
                                              </p:val>
                                            </p:tav>
                                            <p:tav tm="100000">
                                              <p:val>
                                                <p:strVal val="#ppt_h"/>
                                              </p:val>
                                            </p:tav>
                                          </p:tavLst>
                                        </p:anim>
                                      </p:childTnLst>
                                    </p:cTn>
                                  </p:par>
                                </p:childTnLst>
                              </p:cTn>
                            </p:par>
                            <p:par>
                              <p:cTn id="49" fill="hold">
                                <p:stCondLst>
                                  <p:cond delay="5830"/>
                                </p:stCondLst>
                                <p:childTnLst>
                                  <p:par>
                                    <p:cTn id="50" presetID="2" presetClass="entr" presetSubtype="8" fill="hold" nodeType="afterEffect">
                                      <p:stCondLst>
                                        <p:cond delay="0"/>
                                      </p:stCondLst>
                                      <p:childTnLst>
                                        <p:set>
                                          <p:cBhvr>
                                            <p:cTn id="51" dur="1" fill="hold">
                                              <p:stCondLst>
                                                <p:cond delay="0"/>
                                              </p:stCondLst>
                                            </p:cTn>
                                            <p:tgtEl>
                                              <p:spTgt spid="48"/>
                                            </p:tgtEl>
                                            <p:attrNameLst>
                                              <p:attrName>style.visibility</p:attrName>
                                            </p:attrNameLst>
                                          </p:cBhvr>
                                          <p:to>
                                            <p:strVal val="visible"/>
                                          </p:to>
                                        </p:set>
                                        <p:anim calcmode="lin" valueType="num">
                                          <p:cBhvr additive="base">
                                            <p:cTn id="52" dur="1000" fill="hold"/>
                                            <p:tgtEl>
                                              <p:spTgt spid="48"/>
                                            </p:tgtEl>
                                            <p:attrNameLst>
                                              <p:attrName>ppt_x</p:attrName>
                                            </p:attrNameLst>
                                          </p:cBhvr>
                                          <p:tavLst>
                                            <p:tav tm="0">
                                              <p:val>
                                                <p:strVal val="0-#ppt_w/2"/>
                                              </p:val>
                                            </p:tav>
                                            <p:tav tm="100000">
                                              <p:val>
                                                <p:strVal val="#ppt_x"/>
                                              </p:val>
                                            </p:tav>
                                          </p:tavLst>
                                        </p:anim>
                                        <p:anim calcmode="lin" valueType="num">
                                          <p:cBhvr additive="base">
                                            <p:cTn id="53" dur="1000" fill="hold"/>
                                            <p:tgtEl>
                                              <p:spTgt spid="48"/>
                                            </p:tgtEl>
                                            <p:attrNameLst>
                                              <p:attrName>ppt_y</p:attrName>
                                            </p:attrNameLst>
                                          </p:cBhvr>
                                          <p:tavLst>
                                            <p:tav tm="0">
                                              <p:val>
                                                <p:strVal val="#ppt_y"/>
                                              </p:val>
                                            </p:tav>
                                            <p:tav tm="100000">
                                              <p:val>
                                                <p:strVal val="#ppt_y"/>
                                              </p:val>
                                            </p:tav>
                                          </p:tavLst>
                                        </p:anim>
                                      </p:childTnLst>
                                    </p:cTn>
                                  </p:par>
                                </p:childTnLst>
                              </p:cTn>
                            </p:par>
                            <p:par>
                              <p:cTn id="54" fill="hold">
                                <p:stCondLst>
                                  <p:cond delay="6830"/>
                                </p:stCondLst>
                                <p:childTnLst>
                                  <p:par>
                                    <p:cTn id="55" presetID="17" presetClass="entr" presetSubtype="1"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00" fill="hold"/>
                                            <p:tgtEl>
                                              <p:spTgt spid="45"/>
                                            </p:tgtEl>
                                            <p:attrNameLst>
                                              <p:attrName>ppt_x</p:attrName>
                                            </p:attrNameLst>
                                          </p:cBhvr>
                                          <p:tavLst>
                                            <p:tav tm="0">
                                              <p:val>
                                                <p:strVal val="#ppt_x"/>
                                              </p:val>
                                            </p:tav>
                                            <p:tav tm="100000">
                                              <p:val>
                                                <p:strVal val="#ppt_x"/>
                                              </p:val>
                                            </p:tav>
                                          </p:tavLst>
                                        </p:anim>
                                        <p:anim calcmode="lin" valueType="num">
                                          <p:cBhvr>
                                            <p:cTn id="58" dur="500" fill="hold"/>
                                            <p:tgtEl>
                                              <p:spTgt spid="45"/>
                                            </p:tgtEl>
                                            <p:attrNameLst>
                                              <p:attrName>ppt_y</p:attrName>
                                            </p:attrNameLst>
                                          </p:cBhvr>
                                          <p:tavLst>
                                            <p:tav tm="0">
                                              <p:val>
                                                <p:strVal val="#ppt_y-#ppt_h/2"/>
                                              </p:val>
                                            </p:tav>
                                            <p:tav tm="100000">
                                              <p:val>
                                                <p:strVal val="#ppt_y"/>
                                              </p:val>
                                            </p:tav>
                                          </p:tavLst>
                                        </p:anim>
                                        <p:anim calcmode="lin" valueType="num">
                                          <p:cBhvr>
                                            <p:cTn id="59" dur="500" fill="hold"/>
                                            <p:tgtEl>
                                              <p:spTgt spid="45"/>
                                            </p:tgtEl>
                                            <p:attrNameLst>
                                              <p:attrName>ppt_w</p:attrName>
                                            </p:attrNameLst>
                                          </p:cBhvr>
                                          <p:tavLst>
                                            <p:tav tm="0">
                                              <p:val>
                                                <p:strVal val="#ppt_w"/>
                                              </p:val>
                                            </p:tav>
                                            <p:tav tm="100000">
                                              <p:val>
                                                <p:strVal val="#ppt_w"/>
                                              </p:val>
                                            </p:tav>
                                          </p:tavLst>
                                        </p:anim>
                                        <p:anim calcmode="lin" valueType="num">
                                          <p:cBhvr>
                                            <p:cTn id="60" dur="500" fill="hold"/>
                                            <p:tgtEl>
                                              <p:spTgt spid="45"/>
                                            </p:tgtEl>
                                            <p:attrNameLst>
                                              <p:attrName>ppt_h</p:attrName>
                                            </p:attrNameLst>
                                          </p:cBhvr>
                                          <p:tavLst>
                                            <p:tav tm="0">
                                              <p:val>
                                                <p:fltVal val="0"/>
                                              </p:val>
                                            </p:tav>
                                            <p:tav tm="100000">
                                              <p:val>
                                                <p:strVal val="#ppt_h"/>
                                              </p:val>
                                            </p:tav>
                                          </p:tavLst>
                                        </p:anim>
                                      </p:childTnLst>
                                    </p:cTn>
                                  </p:par>
                                </p:childTnLst>
                              </p:cTn>
                            </p:par>
                            <p:par>
                              <p:cTn id="61" fill="hold">
                                <p:stCondLst>
                                  <p:cond delay="7330"/>
                                </p:stCondLst>
                                <p:childTnLst>
                                  <p:par>
                                    <p:cTn id="62" presetID="2" presetClass="entr" presetSubtype="2" fill="hold" nodeType="afterEffect">
                                      <p:stCondLst>
                                        <p:cond delay="0"/>
                                      </p:stCondLst>
                                      <p:childTnLst>
                                        <p:set>
                                          <p:cBhvr>
                                            <p:cTn id="63" dur="1" fill="hold">
                                              <p:stCondLst>
                                                <p:cond delay="0"/>
                                              </p:stCondLst>
                                            </p:cTn>
                                            <p:tgtEl>
                                              <p:spTgt spid="66"/>
                                            </p:tgtEl>
                                            <p:attrNameLst>
                                              <p:attrName>style.visibility</p:attrName>
                                            </p:attrNameLst>
                                          </p:cBhvr>
                                          <p:to>
                                            <p:strVal val="visible"/>
                                          </p:to>
                                        </p:set>
                                        <p:anim calcmode="lin" valueType="num">
                                          <p:cBhvr additive="base">
                                            <p:cTn id="64" dur="1000" fill="hold"/>
                                            <p:tgtEl>
                                              <p:spTgt spid="66"/>
                                            </p:tgtEl>
                                            <p:attrNameLst>
                                              <p:attrName>ppt_x</p:attrName>
                                            </p:attrNameLst>
                                          </p:cBhvr>
                                          <p:tavLst>
                                            <p:tav tm="0">
                                              <p:val>
                                                <p:strVal val="1+#ppt_w/2"/>
                                              </p:val>
                                            </p:tav>
                                            <p:tav tm="100000">
                                              <p:val>
                                                <p:strVal val="#ppt_x"/>
                                              </p:val>
                                            </p:tav>
                                          </p:tavLst>
                                        </p:anim>
                                        <p:anim calcmode="lin" valueType="num">
                                          <p:cBhvr additive="base">
                                            <p:cTn id="65" dur="1000" fill="hold"/>
                                            <p:tgtEl>
                                              <p:spTgt spid="66"/>
                                            </p:tgtEl>
                                            <p:attrNameLst>
                                              <p:attrName>ppt_y</p:attrName>
                                            </p:attrNameLst>
                                          </p:cBhvr>
                                          <p:tavLst>
                                            <p:tav tm="0">
                                              <p:val>
                                                <p:strVal val="#ppt_y"/>
                                              </p:val>
                                            </p:tav>
                                            <p:tav tm="100000">
                                              <p:val>
                                                <p:strVal val="#ppt_y"/>
                                              </p:val>
                                            </p:tav>
                                          </p:tavLst>
                                        </p:anim>
                                      </p:childTnLst>
                                    </p:cTn>
                                  </p:par>
                                </p:childTnLst>
                              </p:cTn>
                            </p:par>
                            <p:par>
                              <p:cTn id="66" fill="hold">
                                <p:stCondLst>
                                  <p:cond delay="8330"/>
                                </p:stCondLst>
                                <p:childTnLst>
                                  <p:par>
                                    <p:cTn id="67" presetID="17" presetClass="entr" presetSubtype="1" fill="hold" nodeType="afterEffect">
                                      <p:stCondLst>
                                        <p:cond delay="0"/>
                                      </p:stCondLst>
                                      <p:childTnLst>
                                        <p:set>
                                          <p:cBhvr>
                                            <p:cTn id="68" dur="1" fill="hold">
                                              <p:stCondLst>
                                                <p:cond delay="0"/>
                                              </p:stCondLst>
                                            </p:cTn>
                                            <p:tgtEl>
                                              <p:spTgt spid="63"/>
                                            </p:tgtEl>
                                            <p:attrNameLst>
                                              <p:attrName>style.visibility</p:attrName>
                                            </p:attrNameLst>
                                          </p:cBhvr>
                                          <p:to>
                                            <p:strVal val="visible"/>
                                          </p:to>
                                        </p:set>
                                        <p:anim calcmode="lin" valueType="num">
                                          <p:cBhvr>
                                            <p:cTn id="69" dur="500" fill="hold"/>
                                            <p:tgtEl>
                                              <p:spTgt spid="63"/>
                                            </p:tgtEl>
                                            <p:attrNameLst>
                                              <p:attrName>ppt_x</p:attrName>
                                            </p:attrNameLst>
                                          </p:cBhvr>
                                          <p:tavLst>
                                            <p:tav tm="0">
                                              <p:val>
                                                <p:strVal val="#ppt_x"/>
                                              </p:val>
                                            </p:tav>
                                            <p:tav tm="100000">
                                              <p:val>
                                                <p:strVal val="#ppt_x"/>
                                              </p:val>
                                            </p:tav>
                                          </p:tavLst>
                                        </p:anim>
                                        <p:anim calcmode="lin" valueType="num">
                                          <p:cBhvr>
                                            <p:cTn id="70" dur="500" fill="hold"/>
                                            <p:tgtEl>
                                              <p:spTgt spid="63"/>
                                            </p:tgtEl>
                                            <p:attrNameLst>
                                              <p:attrName>ppt_y</p:attrName>
                                            </p:attrNameLst>
                                          </p:cBhvr>
                                          <p:tavLst>
                                            <p:tav tm="0">
                                              <p:val>
                                                <p:strVal val="#ppt_y-#ppt_h/2"/>
                                              </p:val>
                                            </p:tav>
                                            <p:tav tm="100000">
                                              <p:val>
                                                <p:strVal val="#ppt_y"/>
                                              </p:val>
                                            </p:tav>
                                          </p:tavLst>
                                        </p:anim>
                                        <p:anim calcmode="lin" valueType="num">
                                          <p:cBhvr>
                                            <p:cTn id="71" dur="500" fill="hold"/>
                                            <p:tgtEl>
                                              <p:spTgt spid="63"/>
                                            </p:tgtEl>
                                            <p:attrNameLst>
                                              <p:attrName>ppt_w</p:attrName>
                                            </p:attrNameLst>
                                          </p:cBhvr>
                                          <p:tavLst>
                                            <p:tav tm="0">
                                              <p:val>
                                                <p:strVal val="#ppt_w"/>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6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80508" y="815820"/>
            <a:ext cx="11230984" cy="5708351"/>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矩形 3"/>
          <p:cNvSpPr/>
          <p:nvPr/>
        </p:nvSpPr>
        <p:spPr>
          <a:xfrm>
            <a:off x="698663" y="536916"/>
            <a:ext cx="10794673" cy="3950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82" charset="2"/>
                <a:ea typeface="微软雅黑" panose="020B0503020204020204" pitchFamily="82" charset="2"/>
                <a:cs typeface="+mn-cs"/>
              </a:rPr>
              <a:t>       第十三届全国人民代表大会第一次会议圆满完成各项议程于</a:t>
            </a:r>
            <a:r>
              <a:rPr kumimoji="0" lang="en-US" altLang="zh-CN" sz="16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82" charset="2"/>
                <a:ea typeface="微软雅黑" panose="020B0503020204020204" pitchFamily="82" charset="2"/>
                <a:cs typeface="+mn-cs"/>
              </a:rPr>
              <a:t>XX</a:t>
            </a:r>
            <a:r>
              <a:rPr kumimoji="0" lang="zh-CN" altLang="en-US" sz="16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82" charset="2"/>
                <a:ea typeface="微软雅黑" panose="020B0503020204020204" pitchFamily="82" charset="2"/>
                <a:cs typeface="+mn-cs"/>
              </a:rPr>
              <a:t>日上午在人民大会堂闭幕。大会批准政府工作报告、全国人大常委会工作报告等；通过民法总则，国家主席习近平签署第</a:t>
            </a:r>
            <a:r>
              <a:rPr kumimoji="0" lang="en-US" altLang="zh-CN" sz="16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82" charset="2"/>
                <a:ea typeface="微软雅黑" panose="020B0503020204020204" pitchFamily="82" charset="2"/>
                <a:cs typeface="+mn-cs"/>
              </a:rPr>
              <a:t>XX</a:t>
            </a:r>
            <a:r>
              <a:rPr kumimoji="0" lang="zh-CN" altLang="en-US" sz="16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82" charset="2"/>
                <a:ea typeface="微软雅黑" panose="020B0503020204020204" pitchFamily="82" charset="2"/>
                <a:cs typeface="+mn-cs"/>
              </a:rPr>
              <a:t>号主席令予以公布；表决通过关于十四届全国人大代表名额和选举问题的决定等法律文件。</a:t>
            </a:r>
            <a:endParaRPr kumimoji="0" lang="en-US" altLang="zh-CN" sz="16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82" charset="2"/>
              <a:ea typeface="微软雅黑" panose="020B0503020204020204" pitchFamily="82" charset="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82" charset="2"/>
                <a:ea typeface="微软雅黑" panose="020B0503020204020204" pitchFamily="82" charset="2"/>
                <a:cs typeface="+mn-cs"/>
              </a:rPr>
              <a:t>       中国人民政治协商会议第十三届全国委员会第一次会议圆满完成各项议程，</a:t>
            </a:r>
            <a:r>
              <a:rPr kumimoji="0" lang="en-US" altLang="zh-CN" sz="16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82" charset="2"/>
                <a:ea typeface="微软雅黑" panose="020B0503020204020204" pitchFamily="82" charset="2"/>
                <a:cs typeface="+mn-cs"/>
              </a:rPr>
              <a:t>XX</a:t>
            </a:r>
            <a:r>
              <a:rPr kumimoji="0" lang="zh-CN" altLang="en-US" sz="16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82" charset="2"/>
                <a:ea typeface="微软雅黑" panose="020B0503020204020204" pitchFamily="82" charset="2"/>
                <a:cs typeface="+mn-cs"/>
              </a:rPr>
              <a:t>日上午在人民大会堂闭幕。会议号召，人民政协各级组织、各参加单位和政协委员，更加紧密地团结在以习近平同志为核心的中共中央周围，高举中国特色社会主义伟大旗帜，不忘合作初心、继续携手前进，开拓创新、奋发有为，为实现“两个一百年”宏伟目标、实现中华民族伟大复兴的中国梦而努力奋斗。</a:t>
            </a:r>
          </a:p>
        </p:txBody>
      </p:sp>
      <p:sp>
        <p:nvSpPr>
          <p:cNvPr id="8" name="矩形: 圆角 7"/>
          <p:cNvSpPr/>
          <p:nvPr/>
        </p:nvSpPr>
        <p:spPr>
          <a:xfrm>
            <a:off x="4474625" y="393067"/>
            <a:ext cx="3242750" cy="610790"/>
          </a:xfrm>
          <a:prstGeom prst="roundRect">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algn="ctr"/>
            <a:r>
              <a:rPr lang="zh-CN" altLang="en-US" sz="3200" b="1" kern="0" dirty="0">
                <a:solidFill>
                  <a:prstClr val="white"/>
                </a:solidFill>
                <a:latin typeface="微软雅黑" panose="020B0503020204020204" pitchFamily="34" charset="-122"/>
                <a:ea typeface="微软雅黑" panose="020B0503020204020204" pitchFamily="34" charset="-122"/>
              </a:rPr>
              <a:t>前 言</a:t>
            </a:r>
          </a:p>
        </p:txBody>
      </p:sp>
      <p:pic>
        <p:nvPicPr>
          <p:cNvPr id="3" name="图片 2" descr="图片包含 天空, 户外, 草, 建筑物&#10;&#10;已生成极高可信度的说明">
            <a:extLst>
              <a:ext uri="{FF2B5EF4-FFF2-40B4-BE49-F238E27FC236}">
                <a16:creationId xmlns:a16="http://schemas.microsoft.com/office/drawing/2014/main" id="{7EB31F26-4CAA-448B-B020-8785E01376FC}"/>
              </a:ext>
            </a:extLst>
          </p:cNvPr>
          <p:cNvPicPr>
            <a:picLocks noChangeAspect="1"/>
          </p:cNvPicPr>
          <p:nvPr/>
        </p:nvPicPr>
        <p:blipFill rotWithShape="1">
          <a:blip r:embed="rId3">
            <a:extLst>
              <a:ext uri="{28A0092B-C50C-407E-A947-70E740481C1C}">
                <a14:useLocalDpi xmlns:a14="http://schemas.microsoft.com/office/drawing/2010/main" val="0"/>
              </a:ext>
            </a:extLst>
          </a:blip>
          <a:srcRect t="23121" b="36973"/>
          <a:stretch/>
        </p:blipFill>
        <p:spPr>
          <a:xfrm>
            <a:off x="698663" y="3853543"/>
            <a:ext cx="10794673" cy="2510158"/>
          </a:xfrm>
          <a:prstGeom prst="rect">
            <a:avLst/>
          </a:prstGeom>
        </p:spPr>
      </p:pic>
    </p:spTree>
    <p:extLst>
      <p:ext uri="{BB962C8B-B14F-4D97-AF65-F5344CB8AC3E}">
        <p14:creationId xmlns:p14="http://schemas.microsoft.com/office/powerpoint/2010/main" val="252330735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heel(1)">
                                      <p:cBhvr>
                                        <p:cTn id="11" dur="2000"/>
                                        <p:tgtEl>
                                          <p:spTgt spid="6"/>
                                        </p:tgtEl>
                                      </p:cBhvr>
                                    </p:animEffect>
                                  </p:childTnLst>
                                </p:cTn>
                              </p:par>
                            </p:childTnLst>
                          </p:cTn>
                        </p:par>
                        <p:par>
                          <p:cTn id="12" fill="hold">
                            <p:stCondLst>
                              <p:cond delay="2500"/>
                            </p:stCondLst>
                            <p:childTnLst>
                              <p:par>
                                <p:cTn id="13" presetID="2" presetClass="entr" presetSubtype="2"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FA6A2C5-6EA0-4E35-93D9-417AD55FD1F6}"/>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harpenSoften amount="50000"/>
                    </a14:imgEffect>
                    <a14:imgEffect>
                      <a14:saturation sat="0"/>
                    </a14:imgEffect>
                    <a14:imgEffect>
                      <a14:brightnessContrast bright="40000" contrast="40000"/>
                    </a14:imgEffect>
                  </a14:imgLayer>
                </a14:imgProps>
              </a:ext>
            </a:extLst>
          </a:blip>
          <a:stretch>
            <a:fillRect/>
          </a:stretch>
        </p:blipFill>
        <p:spPr>
          <a:xfrm>
            <a:off x="4749800" y="222013"/>
            <a:ext cx="2426134" cy="562736"/>
          </a:xfrm>
          <a:prstGeom prst="rect">
            <a:avLst/>
          </a:prstGeom>
        </p:spPr>
      </p:pic>
      <p:grpSp>
        <p:nvGrpSpPr>
          <p:cNvPr id="38" name="组合 37">
            <a:extLst>
              <a:ext uri="{FF2B5EF4-FFF2-40B4-BE49-F238E27FC236}">
                <a16:creationId xmlns:a16="http://schemas.microsoft.com/office/drawing/2014/main" id="{EF204D64-1AD8-40CD-926D-8AE2C37B338B}"/>
              </a:ext>
            </a:extLst>
          </p:cNvPr>
          <p:cNvGrpSpPr/>
          <p:nvPr/>
        </p:nvGrpSpPr>
        <p:grpSpPr>
          <a:xfrm>
            <a:off x="4104172" y="1550197"/>
            <a:ext cx="3864097" cy="550218"/>
            <a:chOff x="3862583" y="1321108"/>
            <a:chExt cx="3864097" cy="550218"/>
          </a:xfrm>
        </p:grpSpPr>
        <p:sp>
          <p:nvSpPr>
            <p:cNvPr id="39" name="矩形: 圆角 38">
              <a:extLst>
                <a:ext uri="{FF2B5EF4-FFF2-40B4-BE49-F238E27FC236}">
                  <a16:creationId xmlns:a16="http://schemas.microsoft.com/office/drawing/2014/main" id="{6B641BD9-6B2E-4E64-98E3-22FD25A19CDF}"/>
                </a:ext>
              </a:extLst>
            </p:cNvPr>
            <p:cNvSpPr/>
            <p:nvPr/>
          </p:nvSpPr>
          <p:spPr>
            <a:xfrm>
              <a:off x="3862583" y="1321108"/>
              <a:ext cx="3864097" cy="550218"/>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40" name="矩形 39">
              <a:extLst>
                <a:ext uri="{FF2B5EF4-FFF2-40B4-BE49-F238E27FC236}">
                  <a16:creationId xmlns:a16="http://schemas.microsoft.com/office/drawing/2014/main" id="{11DF07C3-9254-46E7-9462-AD21C1BB41C1}"/>
                </a:ext>
              </a:extLst>
            </p:cNvPr>
            <p:cNvSpPr/>
            <p:nvPr/>
          </p:nvSpPr>
          <p:spPr>
            <a:xfrm>
              <a:off x="3971055" y="1365385"/>
              <a:ext cx="3647152" cy="461665"/>
            </a:xfrm>
            <a:prstGeom prst="rect">
              <a:avLst/>
            </a:prstGeom>
            <a:ln w="0">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积极主动扩大对外开放</a:t>
              </a:r>
            </a:p>
          </p:txBody>
        </p:sp>
      </p:grpSp>
      <p:grpSp>
        <p:nvGrpSpPr>
          <p:cNvPr id="41" name="组合 40">
            <a:extLst>
              <a:ext uri="{FF2B5EF4-FFF2-40B4-BE49-F238E27FC236}">
                <a16:creationId xmlns:a16="http://schemas.microsoft.com/office/drawing/2014/main" id="{66A84758-E0D6-4B0A-A9D0-CC94C5C429D2}"/>
              </a:ext>
            </a:extLst>
          </p:cNvPr>
          <p:cNvGrpSpPr/>
          <p:nvPr/>
        </p:nvGrpSpPr>
        <p:grpSpPr>
          <a:xfrm>
            <a:off x="2553145" y="1555306"/>
            <a:ext cx="1403350" cy="540000"/>
            <a:chOff x="2406650" y="2725674"/>
            <a:chExt cx="1403350" cy="540000"/>
          </a:xfrm>
        </p:grpSpPr>
        <p:sp>
          <p:nvSpPr>
            <p:cNvPr id="42" name="矩形: 剪去对角 41">
              <a:extLst>
                <a:ext uri="{FF2B5EF4-FFF2-40B4-BE49-F238E27FC236}">
                  <a16:creationId xmlns:a16="http://schemas.microsoft.com/office/drawing/2014/main" id="{5C4634E4-8A8C-4898-8A38-BF99FB2A4097}"/>
                </a:ext>
              </a:extLst>
            </p:cNvPr>
            <p:cNvSpPr/>
            <p:nvPr/>
          </p:nvSpPr>
          <p:spPr>
            <a:xfrm>
              <a:off x="2406650" y="2725674"/>
              <a:ext cx="1403350" cy="540000"/>
            </a:xfrm>
            <a:prstGeom prst="snip2DiagRect">
              <a:avLst>
                <a:gd name="adj1" fmla="val 0"/>
                <a:gd name="adj2" fmla="val 34351"/>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3" name="文本框 42">
              <a:extLst>
                <a:ext uri="{FF2B5EF4-FFF2-40B4-BE49-F238E27FC236}">
                  <a16:creationId xmlns:a16="http://schemas.microsoft.com/office/drawing/2014/main" id="{1AC01884-D706-4CCB-AB57-AD84037DADCE}"/>
                </a:ext>
              </a:extLst>
            </p:cNvPr>
            <p:cNvSpPr txBox="1"/>
            <p:nvPr/>
          </p:nvSpPr>
          <p:spPr>
            <a:xfrm>
              <a:off x="2554327" y="2764842"/>
              <a:ext cx="110799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已完成</a:t>
              </a:r>
            </a:p>
          </p:txBody>
        </p:sp>
      </p:grpSp>
      <p:sp>
        <p:nvSpPr>
          <p:cNvPr id="44" name="矩形 43">
            <a:extLst>
              <a:ext uri="{FF2B5EF4-FFF2-40B4-BE49-F238E27FC236}">
                <a16:creationId xmlns:a16="http://schemas.microsoft.com/office/drawing/2014/main" id="{561E54AD-3360-4608-829C-0320BD069810}"/>
              </a:ext>
            </a:extLst>
          </p:cNvPr>
          <p:cNvSpPr/>
          <p:nvPr/>
        </p:nvSpPr>
        <p:spPr>
          <a:xfrm>
            <a:off x="1600005" y="2100457"/>
            <a:ext cx="8991990" cy="78483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C00000"/>
                </a:solidFill>
                <a:effectLst/>
                <a:uLnTx/>
                <a:uFillTx/>
                <a:latin typeface="微软雅黑"/>
                <a:ea typeface="微软雅黑"/>
                <a:cs typeface="+mn-cs"/>
              </a:rPr>
              <a:t>             </a:t>
            </a:r>
            <a:r>
              <a:rPr kumimoji="0" lang="zh-CN" altLang="en-US" sz="1400" b="1" i="0" u="none" strike="noStrike" kern="1200" cap="none" spc="0" normalizeH="0" baseline="0" noProof="0" dirty="0">
                <a:ln>
                  <a:noFill/>
                </a:ln>
                <a:solidFill>
                  <a:prstClr val="black"/>
                </a:solidFill>
                <a:effectLst/>
                <a:uLnTx/>
                <a:uFillTx/>
                <a:latin typeface="微软雅黑 Light"/>
                <a:ea typeface="微软雅黑 Light"/>
                <a:cs typeface="+mn-cs"/>
              </a:rPr>
              <a:t>面对国际环境新变化和国内发展新要求，要进一步完善对外开放战略布局，加快构建开放型经济新体制，推动更深层次更高水平的对外开放</a:t>
            </a:r>
          </a:p>
        </p:txBody>
      </p:sp>
      <p:grpSp>
        <p:nvGrpSpPr>
          <p:cNvPr id="45" name="组合 44">
            <a:extLst>
              <a:ext uri="{FF2B5EF4-FFF2-40B4-BE49-F238E27FC236}">
                <a16:creationId xmlns:a16="http://schemas.microsoft.com/office/drawing/2014/main" id="{8A24D49B-9A45-487E-9236-A7BDF4FD4E8F}"/>
              </a:ext>
            </a:extLst>
          </p:cNvPr>
          <p:cNvGrpSpPr/>
          <p:nvPr/>
        </p:nvGrpSpPr>
        <p:grpSpPr>
          <a:xfrm>
            <a:off x="1324376" y="4707528"/>
            <a:ext cx="4772160" cy="854564"/>
            <a:chOff x="1324376" y="5117427"/>
            <a:chExt cx="4772160" cy="854564"/>
          </a:xfrm>
        </p:grpSpPr>
        <p:sp>
          <p:nvSpPr>
            <p:cNvPr id="46" name="矩形: 圆角 45">
              <a:extLst>
                <a:ext uri="{FF2B5EF4-FFF2-40B4-BE49-F238E27FC236}">
                  <a16:creationId xmlns:a16="http://schemas.microsoft.com/office/drawing/2014/main" id="{F0D314F8-2193-4BA9-B6A6-1855A3C51442}"/>
                </a:ext>
              </a:extLst>
            </p:cNvPr>
            <p:cNvSpPr/>
            <p:nvPr/>
          </p:nvSpPr>
          <p:spPr>
            <a:xfrm>
              <a:off x="1324376" y="5117427"/>
              <a:ext cx="4772160" cy="854564"/>
            </a:xfrm>
            <a:prstGeom prst="roundRect">
              <a:avLst>
                <a:gd name="adj" fmla="val 18152"/>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47" name="矩形 46">
              <a:extLst>
                <a:ext uri="{FF2B5EF4-FFF2-40B4-BE49-F238E27FC236}">
                  <a16:creationId xmlns:a16="http://schemas.microsoft.com/office/drawing/2014/main" id="{EF1C210E-347E-459E-8C9E-29B642E8C13D}"/>
                </a:ext>
              </a:extLst>
            </p:cNvPr>
            <p:cNvSpPr/>
            <p:nvPr/>
          </p:nvSpPr>
          <p:spPr>
            <a:xfrm>
              <a:off x="1630315" y="5283099"/>
              <a:ext cx="4160282"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修订外商投资产业指导目录，进一步放宽服务业、制造业、采矿业外资准入</a:t>
              </a:r>
            </a:p>
          </p:txBody>
        </p:sp>
      </p:grpSp>
      <p:grpSp>
        <p:nvGrpSpPr>
          <p:cNvPr id="48" name="组合 47">
            <a:extLst>
              <a:ext uri="{FF2B5EF4-FFF2-40B4-BE49-F238E27FC236}">
                <a16:creationId xmlns:a16="http://schemas.microsoft.com/office/drawing/2014/main" id="{B66B6E16-2FAB-4A5C-A3A1-3E6C2E4ED7A7}"/>
              </a:ext>
            </a:extLst>
          </p:cNvPr>
          <p:cNvGrpSpPr/>
          <p:nvPr/>
        </p:nvGrpSpPr>
        <p:grpSpPr>
          <a:xfrm>
            <a:off x="964352" y="4333630"/>
            <a:ext cx="2844466" cy="434894"/>
            <a:chOff x="964352" y="4743529"/>
            <a:chExt cx="2844466" cy="434894"/>
          </a:xfrm>
        </p:grpSpPr>
        <p:sp>
          <p:nvSpPr>
            <p:cNvPr id="49" name="矩形: 圆角 48">
              <a:extLst>
                <a:ext uri="{FF2B5EF4-FFF2-40B4-BE49-F238E27FC236}">
                  <a16:creationId xmlns:a16="http://schemas.microsoft.com/office/drawing/2014/main" id="{778289EB-8C6D-48CC-9415-FBCFDE98E345}"/>
                </a:ext>
              </a:extLst>
            </p:cNvPr>
            <p:cNvSpPr/>
            <p:nvPr/>
          </p:nvSpPr>
          <p:spPr>
            <a:xfrm>
              <a:off x="964352" y="4743529"/>
              <a:ext cx="2844466" cy="434894"/>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50" name="矩形 49">
              <a:extLst>
                <a:ext uri="{FF2B5EF4-FFF2-40B4-BE49-F238E27FC236}">
                  <a16:creationId xmlns:a16="http://schemas.microsoft.com/office/drawing/2014/main" id="{861D3DED-40F8-43B1-879F-9E7D0DFD34A0}"/>
                </a:ext>
              </a:extLst>
            </p:cNvPr>
            <p:cNvSpPr/>
            <p:nvPr/>
          </p:nvSpPr>
          <p:spPr>
            <a:xfrm>
              <a:off x="991812" y="4776310"/>
              <a:ext cx="2789546" cy="369332"/>
            </a:xfrm>
            <a:prstGeom prst="rect">
              <a:avLst/>
            </a:prstGeom>
            <a:ln w="0">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③</a:t>
              </a:r>
              <a:r>
                <a:rPr kumimoji="0" lang="en-US" altLang="zh-CN" sz="1800" b="1" i="0" u="none" strike="noStrike" kern="0" cap="none" spc="0" normalizeH="0" baseline="0" noProof="0" dirty="0">
                  <a:ln>
                    <a:noFill/>
                  </a:ln>
                  <a:solidFill>
                    <a:prstClr val="white"/>
                  </a:solidFill>
                  <a:effectLst/>
                  <a:uLnTx/>
                  <a:uFillTx/>
                  <a:latin typeface="微软雅黑"/>
                  <a:ea typeface="微软雅黑"/>
                  <a:cs typeface="+mn-cs"/>
                </a:rPr>
                <a:t>.</a:t>
              </a: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大力优化外商投资环境</a:t>
              </a:r>
            </a:p>
          </p:txBody>
        </p:sp>
      </p:grpSp>
      <p:grpSp>
        <p:nvGrpSpPr>
          <p:cNvPr id="51" name="组合 50">
            <a:extLst>
              <a:ext uri="{FF2B5EF4-FFF2-40B4-BE49-F238E27FC236}">
                <a16:creationId xmlns:a16="http://schemas.microsoft.com/office/drawing/2014/main" id="{8173CB81-6C97-419C-A572-BDA893818D56}"/>
              </a:ext>
            </a:extLst>
          </p:cNvPr>
          <p:cNvGrpSpPr/>
          <p:nvPr/>
        </p:nvGrpSpPr>
        <p:grpSpPr>
          <a:xfrm>
            <a:off x="1341392" y="3240494"/>
            <a:ext cx="4772160" cy="835358"/>
            <a:chOff x="1341392" y="3650393"/>
            <a:chExt cx="4772160" cy="835358"/>
          </a:xfrm>
        </p:grpSpPr>
        <p:sp>
          <p:nvSpPr>
            <p:cNvPr id="52" name="矩形: 圆角 51">
              <a:extLst>
                <a:ext uri="{FF2B5EF4-FFF2-40B4-BE49-F238E27FC236}">
                  <a16:creationId xmlns:a16="http://schemas.microsoft.com/office/drawing/2014/main" id="{5382DC22-0847-4BBF-B22A-3117161D130B}"/>
                </a:ext>
              </a:extLst>
            </p:cNvPr>
            <p:cNvSpPr/>
            <p:nvPr/>
          </p:nvSpPr>
          <p:spPr>
            <a:xfrm>
              <a:off x="1341392" y="3650393"/>
              <a:ext cx="4772160" cy="835358"/>
            </a:xfrm>
            <a:prstGeom prst="roundRect">
              <a:avLst>
                <a:gd name="adj" fmla="val 18152"/>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53" name="矩形 52">
              <a:extLst>
                <a:ext uri="{FF2B5EF4-FFF2-40B4-BE49-F238E27FC236}">
                  <a16:creationId xmlns:a16="http://schemas.microsoft.com/office/drawing/2014/main" id="{3E08F7BE-3E7B-4180-A6C3-4BD96E05A8D7}"/>
                </a:ext>
              </a:extLst>
            </p:cNvPr>
            <p:cNvSpPr/>
            <p:nvPr/>
          </p:nvSpPr>
          <p:spPr>
            <a:xfrm>
              <a:off x="1630315" y="3806462"/>
              <a:ext cx="4166623"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坚持共商共建共享，加快陆上经济走廊和海上合作支点建设，构建沿线大通关合作机制</a:t>
              </a:r>
            </a:p>
          </p:txBody>
        </p:sp>
      </p:grpSp>
      <p:grpSp>
        <p:nvGrpSpPr>
          <p:cNvPr id="54" name="组合 53">
            <a:extLst>
              <a:ext uri="{FF2B5EF4-FFF2-40B4-BE49-F238E27FC236}">
                <a16:creationId xmlns:a16="http://schemas.microsoft.com/office/drawing/2014/main" id="{F4A99BC0-E29B-45F4-A743-82F990A38007}"/>
              </a:ext>
            </a:extLst>
          </p:cNvPr>
          <p:cNvGrpSpPr/>
          <p:nvPr/>
        </p:nvGrpSpPr>
        <p:grpSpPr>
          <a:xfrm>
            <a:off x="964352" y="2876150"/>
            <a:ext cx="3321898" cy="434894"/>
            <a:chOff x="964352" y="3286049"/>
            <a:chExt cx="3321898" cy="434894"/>
          </a:xfrm>
        </p:grpSpPr>
        <p:sp>
          <p:nvSpPr>
            <p:cNvPr id="55" name="矩形: 圆角 54">
              <a:extLst>
                <a:ext uri="{FF2B5EF4-FFF2-40B4-BE49-F238E27FC236}">
                  <a16:creationId xmlns:a16="http://schemas.microsoft.com/office/drawing/2014/main" id="{E18F7298-CA91-4CAB-820D-A2BCA664DF6E}"/>
                </a:ext>
              </a:extLst>
            </p:cNvPr>
            <p:cNvSpPr/>
            <p:nvPr/>
          </p:nvSpPr>
          <p:spPr>
            <a:xfrm>
              <a:off x="964352" y="3286049"/>
              <a:ext cx="3321898" cy="434894"/>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noFill/>
                <a:effectLst/>
                <a:uLnTx/>
                <a:uFillTx/>
                <a:latin typeface="微软雅黑 Light"/>
                <a:ea typeface="微软雅黑 Light"/>
                <a:cs typeface="+mn-cs"/>
              </a:endParaRPr>
            </a:p>
          </p:txBody>
        </p:sp>
        <p:sp>
          <p:nvSpPr>
            <p:cNvPr id="56" name="矩形 55">
              <a:extLst>
                <a:ext uri="{FF2B5EF4-FFF2-40B4-BE49-F238E27FC236}">
                  <a16:creationId xmlns:a16="http://schemas.microsoft.com/office/drawing/2014/main" id="{58A49001-1184-4673-B4AF-C6626FA62AAE}"/>
                </a:ext>
              </a:extLst>
            </p:cNvPr>
            <p:cNvSpPr/>
            <p:nvPr/>
          </p:nvSpPr>
          <p:spPr>
            <a:xfrm>
              <a:off x="999696" y="3318830"/>
              <a:ext cx="3251211" cy="369332"/>
            </a:xfrm>
            <a:prstGeom prst="rect">
              <a:avLst/>
            </a:prstGeom>
            <a:ln w="0">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①</a:t>
              </a:r>
              <a:r>
                <a:rPr kumimoji="0" lang="en-US" altLang="zh-CN" sz="1800" b="1" i="0" u="none" strike="noStrike" kern="0" cap="none" spc="0" normalizeH="0" baseline="0" noProof="0" dirty="0">
                  <a:ln>
                    <a:noFill/>
                  </a:ln>
                  <a:solidFill>
                    <a:prstClr val="white"/>
                  </a:solidFill>
                  <a:effectLst/>
                  <a:uLnTx/>
                  <a:uFillTx/>
                  <a:latin typeface="微软雅黑"/>
                  <a:ea typeface="微软雅黑"/>
                  <a:cs typeface="+mn-cs"/>
                </a:rPr>
                <a:t>.</a:t>
              </a: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扎实推进“一带一路”建设</a:t>
              </a:r>
            </a:p>
          </p:txBody>
        </p:sp>
      </p:grpSp>
      <p:grpSp>
        <p:nvGrpSpPr>
          <p:cNvPr id="57" name="组合 56">
            <a:extLst>
              <a:ext uri="{FF2B5EF4-FFF2-40B4-BE49-F238E27FC236}">
                <a16:creationId xmlns:a16="http://schemas.microsoft.com/office/drawing/2014/main" id="{BEAC9612-CBC3-4956-B3A4-5F8166BB90FC}"/>
              </a:ext>
            </a:extLst>
          </p:cNvPr>
          <p:cNvGrpSpPr/>
          <p:nvPr/>
        </p:nvGrpSpPr>
        <p:grpSpPr>
          <a:xfrm>
            <a:off x="6455489" y="3229154"/>
            <a:ext cx="4772160" cy="846698"/>
            <a:chOff x="6455489" y="3639053"/>
            <a:chExt cx="4772160" cy="846698"/>
          </a:xfrm>
        </p:grpSpPr>
        <p:sp>
          <p:nvSpPr>
            <p:cNvPr id="58" name="矩形: 圆角 57">
              <a:extLst>
                <a:ext uri="{FF2B5EF4-FFF2-40B4-BE49-F238E27FC236}">
                  <a16:creationId xmlns:a16="http://schemas.microsoft.com/office/drawing/2014/main" id="{9D29DEAA-6A6F-4065-821A-969F1DAD33F8}"/>
                </a:ext>
              </a:extLst>
            </p:cNvPr>
            <p:cNvSpPr/>
            <p:nvPr/>
          </p:nvSpPr>
          <p:spPr>
            <a:xfrm>
              <a:off x="6455489" y="3639053"/>
              <a:ext cx="4772160" cy="846698"/>
            </a:xfrm>
            <a:prstGeom prst="roundRect">
              <a:avLst>
                <a:gd name="adj" fmla="val 18152"/>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59" name="矩形 58">
              <a:extLst>
                <a:ext uri="{FF2B5EF4-FFF2-40B4-BE49-F238E27FC236}">
                  <a16:creationId xmlns:a16="http://schemas.microsoft.com/office/drawing/2014/main" id="{F9527820-3B64-46DD-ACAE-6B5C3967C5B3}"/>
                </a:ext>
              </a:extLst>
            </p:cNvPr>
            <p:cNvSpPr/>
            <p:nvPr/>
          </p:nvSpPr>
          <p:spPr>
            <a:xfrm>
              <a:off x="6756590" y="3908514"/>
              <a:ext cx="4158786" cy="30777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落实和完善进出口政策，推动优进优出</a:t>
              </a:r>
            </a:p>
          </p:txBody>
        </p:sp>
      </p:grpSp>
      <p:grpSp>
        <p:nvGrpSpPr>
          <p:cNvPr id="60" name="组合 59">
            <a:extLst>
              <a:ext uri="{FF2B5EF4-FFF2-40B4-BE49-F238E27FC236}">
                <a16:creationId xmlns:a16="http://schemas.microsoft.com/office/drawing/2014/main" id="{6C6C2B7A-3952-4885-836A-B58E5419F6AD}"/>
              </a:ext>
            </a:extLst>
          </p:cNvPr>
          <p:cNvGrpSpPr/>
          <p:nvPr/>
        </p:nvGrpSpPr>
        <p:grpSpPr>
          <a:xfrm>
            <a:off x="6095465" y="2876150"/>
            <a:ext cx="2903756" cy="434894"/>
            <a:chOff x="6095465" y="3286049"/>
            <a:chExt cx="2903756" cy="434894"/>
          </a:xfrm>
        </p:grpSpPr>
        <p:sp>
          <p:nvSpPr>
            <p:cNvPr id="61" name="矩形: 圆角 60">
              <a:extLst>
                <a:ext uri="{FF2B5EF4-FFF2-40B4-BE49-F238E27FC236}">
                  <a16:creationId xmlns:a16="http://schemas.microsoft.com/office/drawing/2014/main" id="{1350855B-25EB-48A6-9C28-7E3DC4505271}"/>
                </a:ext>
              </a:extLst>
            </p:cNvPr>
            <p:cNvSpPr/>
            <p:nvPr/>
          </p:nvSpPr>
          <p:spPr>
            <a:xfrm>
              <a:off x="6095465" y="3286049"/>
              <a:ext cx="2903756" cy="434894"/>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62" name="矩形 61">
              <a:extLst>
                <a:ext uri="{FF2B5EF4-FFF2-40B4-BE49-F238E27FC236}">
                  <a16:creationId xmlns:a16="http://schemas.microsoft.com/office/drawing/2014/main" id="{237DA6C0-A5FE-4235-9A17-20429D8122E0}"/>
                </a:ext>
              </a:extLst>
            </p:cNvPr>
            <p:cNvSpPr/>
            <p:nvPr/>
          </p:nvSpPr>
          <p:spPr>
            <a:xfrm>
              <a:off x="6152570" y="3318830"/>
              <a:ext cx="2789546" cy="369332"/>
            </a:xfrm>
            <a:prstGeom prst="rect">
              <a:avLst/>
            </a:prstGeom>
            <a:ln w="0">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②</a:t>
              </a:r>
              <a:r>
                <a:rPr kumimoji="0" lang="en-US" altLang="zh-CN" sz="1800" b="1" i="0" u="none" strike="noStrike" kern="0" cap="none" spc="0" normalizeH="0" baseline="0" noProof="0" dirty="0">
                  <a:ln>
                    <a:noFill/>
                  </a:ln>
                  <a:solidFill>
                    <a:prstClr val="white"/>
                  </a:solidFill>
                  <a:effectLst/>
                  <a:uLnTx/>
                  <a:uFillTx/>
                  <a:latin typeface="微软雅黑"/>
                  <a:ea typeface="微软雅黑"/>
                  <a:cs typeface="+mn-cs"/>
                </a:rPr>
                <a:t>.</a:t>
              </a: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促进外贸继续回稳向好</a:t>
              </a:r>
            </a:p>
          </p:txBody>
        </p:sp>
      </p:grpSp>
      <p:grpSp>
        <p:nvGrpSpPr>
          <p:cNvPr id="63" name="组合 62">
            <a:extLst>
              <a:ext uri="{FF2B5EF4-FFF2-40B4-BE49-F238E27FC236}">
                <a16:creationId xmlns:a16="http://schemas.microsoft.com/office/drawing/2014/main" id="{05453FDB-A51E-4258-81FE-DFFD50C1C0E6}"/>
              </a:ext>
            </a:extLst>
          </p:cNvPr>
          <p:cNvGrpSpPr/>
          <p:nvPr/>
        </p:nvGrpSpPr>
        <p:grpSpPr>
          <a:xfrm>
            <a:off x="6455489" y="4700780"/>
            <a:ext cx="4772160" cy="842621"/>
            <a:chOff x="6455489" y="5110679"/>
            <a:chExt cx="4772160" cy="842621"/>
          </a:xfrm>
        </p:grpSpPr>
        <p:sp>
          <p:nvSpPr>
            <p:cNvPr id="64" name="矩形: 圆角 63">
              <a:extLst>
                <a:ext uri="{FF2B5EF4-FFF2-40B4-BE49-F238E27FC236}">
                  <a16:creationId xmlns:a16="http://schemas.microsoft.com/office/drawing/2014/main" id="{807C93B4-D1D5-4949-8985-47FB536BA04A}"/>
                </a:ext>
              </a:extLst>
            </p:cNvPr>
            <p:cNvSpPr/>
            <p:nvPr/>
          </p:nvSpPr>
          <p:spPr>
            <a:xfrm>
              <a:off x="6455489" y="5110679"/>
              <a:ext cx="4772160" cy="842621"/>
            </a:xfrm>
            <a:prstGeom prst="roundRect">
              <a:avLst>
                <a:gd name="adj" fmla="val 18152"/>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65" name="矩形 64">
              <a:extLst>
                <a:ext uri="{FF2B5EF4-FFF2-40B4-BE49-F238E27FC236}">
                  <a16:creationId xmlns:a16="http://schemas.microsoft.com/office/drawing/2014/main" id="{31324742-6930-4585-A8BD-A54B7D8173A4}"/>
                </a:ext>
              </a:extLst>
            </p:cNvPr>
            <p:cNvSpPr/>
            <p:nvPr/>
          </p:nvSpPr>
          <p:spPr>
            <a:xfrm>
              <a:off x="6756590" y="5378100"/>
              <a:ext cx="4169959" cy="30777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经济全球化符合世界各国的根本利益</a:t>
              </a:r>
            </a:p>
          </p:txBody>
        </p:sp>
      </p:grpSp>
      <p:grpSp>
        <p:nvGrpSpPr>
          <p:cNvPr id="66" name="组合 65">
            <a:extLst>
              <a:ext uri="{FF2B5EF4-FFF2-40B4-BE49-F238E27FC236}">
                <a16:creationId xmlns:a16="http://schemas.microsoft.com/office/drawing/2014/main" id="{53428078-75C7-4CB2-B432-486BE781D91F}"/>
              </a:ext>
            </a:extLst>
          </p:cNvPr>
          <p:cNvGrpSpPr/>
          <p:nvPr/>
        </p:nvGrpSpPr>
        <p:grpSpPr>
          <a:xfrm>
            <a:off x="6095464" y="4333630"/>
            <a:ext cx="3971607" cy="434894"/>
            <a:chOff x="6095464" y="4743529"/>
            <a:chExt cx="3971607" cy="434894"/>
          </a:xfrm>
        </p:grpSpPr>
        <p:sp>
          <p:nvSpPr>
            <p:cNvPr id="67" name="矩形: 圆角 66">
              <a:extLst>
                <a:ext uri="{FF2B5EF4-FFF2-40B4-BE49-F238E27FC236}">
                  <a16:creationId xmlns:a16="http://schemas.microsoft.com/office/drawing/2014/main" id="{4B4C900A-A545-40D1-AA37-96348A73E9C4}"/>
                </a:ext>
              </a:extLst>
            </p:cNvPr>
            <p:cNvSpPr/>
            <p:nvPr/>
          </p:nvSpPr>
          <p:spPr>
            <a:xfrm>
              <a:off x="6095464" y="4743529"/>
              <a:ext cx="3971607" cy="434894"/>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68" name="矩形 67">
              <a:extLst>
                <a:ext uri="{FF2B5EF4-FFF2-40B4-BE49-F238E27FC236}">
                  <a16:creationId xmlns:a16="http://schemas.microsoft.com/office/drawing/2014/main" id="{2ADDDEBB-5673-4BD0-B65A-BF2EDB944A17}"/>
                </a:ext>
              </a:extLst>
            </p:cNvPr>
            <p:cNvSpPr/>
            <p:nvPr/>
          </p:nvSpPr>
          <p:spPr>
            <a:xfrm>
              <a:off x="6109413" y="4776310"/>
              <a:ext cx="3943708" cy="369332"/>
            </a:xfrm>
            <a:prstGeom prst="rect">
              <a:avLst/>
            </a:prstGeom>
            <a:ln w="0">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④</a:t>
              </a:r>
              <a:r>
                <a:rPr kumimoji="0" lang="en-US" altLang="zh-CN" sz="1800" b="1" i="0" u="none" strike="noStrike" kern="0" cap="none" spc="0" normalizeH="0" baseline="0" noProof="0" dirty="0">
                  <a:ln>
                    <a:noFill/>
                  </a:ln>
                  <a:solidFill>
                    <a:prstClr val="white"/>
                  </a:solidFill>
                  <a:effectLst/>
                  <a:uLnTx/>
                  <a:uFillTx/>
                  <a:latin typeface="微软雅黑"/>
                  <a:ea typeface="微软雅黑"/>
                  <a:cs typeface="+mn-cs"/>
                </a:rPr>
                <a:t>.</a:t>
              </a: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推进国际贸易和投资自由化便利化</a:t>
              </a:r>
            </a:p>
          </p:txBody>
        </p:sp>
      </p:grpSp>
      <p:sp>
        <p:nvSpPr>
          <p:cNvPr id="69" name="文本框 68">
            <a:extLst>
              <a:ext uri="{FF2B5EF4-FFF2-40B4-BE49-F238E27FC236}">
                <a16:creationId xmlns:a16="http://schemas.microsoft.com/office/drawing/2014/main" id="{1626E267-DE54-48EE-987E-86AC7EF3D868}"/>
              </a:ext>
            </a:extLst>
          </p:cNvPr>
          <p:cNvSpPr txBox="1"/>
          <p:nvPr/>
        </p:nvSpPr>
        <p:spPr>
          <a:xfrm>
            <a:off x="1600005" y="2176856"/>
            <a:ext cx="10054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r>
              <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解读</a:t>
            </a: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endPar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endParaRPr>
          </a:p>
        </p:txBody>
      </p:sp>
    </p:spTree>
    <p:extLst>
      <p:ext uri="{BB962C8B-B14F-4D97-AF65-F5344CB8AC3E}">
        <p14:creationId xmlns:p14="http://schemas.microsoft.com/office/powerpoint/2010/main" val="105009016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750"/>
                                            <p:tgtEl>
                                              <p:spTgt spid="41"/>
                                            </p:tgtEl>
                                          </p:cBhvr>
                                        </p:animEffect>
                                        <p:anim calcmode="lin" valueType="num">
                                          <p:cBhvr>
                                            <p:cTn id="8" dur="750" fill="hold"/>
                                            <p:tgtEl>
                                              <p:spTgt spid="41"/>
                                            </p:tgtEl>
                                            <p:attrNameLst>
                                              <p:attrName>ppt_x</p:attrName>
                                            </p:attrNameLst>
                                          </p:cBhvr>
                                          <p:tavLst>
                                            <p:tav tm="0">
                                              <p:val>
                                                <p:strVal val="#ppt_x"/>
                                              </p:val>
                                            </p:tav>
                                            <p:tav tm="100000">
                                              <p:val>
                                                <p:strVal val="#ppt_x"/>
                                              </p:val>
                                            </p:tav>
                                          </p:tavLst>
                                        </p:anim>
                                        <p:anim calcmode="lin" valueType="num">
                                          <p:cBhvr>
                                            <p:cTn id="9" dur="750" fill="hold"/>
                                            <p:tgtEl>
                                              <p:spTgt spid="4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750"/>
                                            <p:tgtEl>
                                              <p:spTgt spid="38"/>
                                            </p:tgtEl>
                                          </p:cBhvr>
                                        </p:animEffect>
                                        <p:anim calcmode="lin" valueType="num">
                                          <p:cBhvr>
                                            <p:cTn id="13" dur="750" fill="hold"/>
                                            <p:tgtEl>
                                              <p:spTgt spid="38"/>
                                            </p:tgtEl>
                                            <p:attrNameLst>
                                              <p:attrName>ppt_x</p:attrName>
                                            </p:attrNameLst>
                                          </p:cBhvr>
                                          <p:tavLst>
                                            <p:tav tm="0">
                                              <p:val>
                                                <p:strVal val="#ppt_x"/>
                                              </p:val>
                                            </p:tav>
                                            <p:tav tm="100000">
                                              <p:val>
                                                <p:strVal val="#ppt_x"/>
                                              </p:val>
                                            </p:tav>
                                          </p:tavLst>
                                        </p:anim>
                                        <p:anim calcmode="lin" valueType="num">
                                          <p:cBhvr>
                                            <p:cTn id="14" dur="750" fill="hold"/>
                                            <p:tgtEl>
                                              <p:spTgt spid="38"/>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childTnLst>
                              </p:cTn>
                            </p:par>
                            <p:par>
                              <p:cTn id="19" fill="hold">
                                <p:stCondLst>
                                  <p:cond delay="1250"/>
                                </p:stCondLst>
                                <p:childTnLst>
                                  <p:par>
                                    <p:cTn id="20" presetID="27" presetClass="entr" presetSubtype="0" fill="hold" grpId="0" nodeType="afterEffect">
                                      <p:stCondLst>
                                        <p:cond delay="0"/>
                                      </p:stCondLst>
                                      <p:iterate type="lt">
                                        <p:tmPct val="20000"/>
                                      </p:iterate>
                                      <p:childTnLst>
                                        <p:set>
                                          <p:cBhvr>
                                            <p:cTn id="21" dur="1" fill="hold">
                                              <p:stCondLst>
                                                <p:cond delay="0"/>
                                              </p:stCondLst>
                                            </p:cTn>
                                            <p:tgtEl>
                                              <p:spTgt spid="44"/>
                                            </p:tgtEl>
                                            <p:attrNameLst>
                                              <p:attrName>style.visibility</p:attrName>
                                            </p:attrNameLst>
                                          </p:cBhvr>
                                          <p:to>
                                            <p:strVal val="visible"/>
                                          </p:to>
                                        </p:set>
                                        <p:anim calcmode="discrete" valueType="clr">
                                          <p:cBhvr override="childStyle">
                                            <p:cTn id="22" dur="100"/>
                                            <p:tgtEl>
                                              <p:spTgt spid="44"/>
                                            </p:tgtEl>
                                            <p:attrNameLst>
                                              <p:attrName>style.color</p:attrName>
                                            </p:attrNameLst>
                                          </p:cBhvr>
                                          <p:tavLst>
                                            <p:tav tm="0">
                                              <p:val>
                                                <p:clrVal>
                                                  <a:srgbClr val="FFFFFF"/>
                                                </p:clrVal>
                                              </p:val>
                                            </p:tav>
                                            <p:tav tm="50000">
                                              <p:val>
                                                <p:clrVal>
                                                  <a:srgbClr val="FF0000"/>
                                                </p:clrVal>
                                              </p:val>
                                            </p:tav>
                                          </p:tavLst>
                                        </p:anim>
                                        <p:anim calcmode="discrete" valueType="clr">
                                          <p:cBhvr>
                                            <p:cTn id="23" dur="100"/>
                                            <p:tgtEl>
                                              <p:spTgt spid="44"/>
                                            </p:tgtEl>
                                            <p:attrNameLst>
                                              <p:attrName>fillcolor</p:attrName>
                                            </p:attrNameLst>
                                          </p:cBhvr>
                                          <p:tavLst>
                                            <p:tav tm="0">
                                              <p:val>
                                                <p:clrVal>
                                                  <a:schemeClr val="accent2"/>
                                                </p:clrVal>
                                              </p:val>
                                            </p:tav>
                                            <p:tav tm="50000">
                                              <p:val>
                                                <p:clrVal>
                                                  <a:schemeClr val="hlink"/>
                                                </p:clrVal>
                                              </p:val>
                                            </p:tav>
                                          </p:tavLst>
                                        </p:anim>
                                        <p:set>
                                          <p:cBhvr>
                                            <p:cTn id="24" dur="100"/>
                                            <p:tgtEl>
                                              <p:spTgt spid="44"/>
                                            </p:tgtEl>
                                            <p:attrNameLst>
                                              <p:attrName>fill.type</p:attrName>
                                            </p:attrNameLst>
                                          </p:cBhvr>
                                          <p:to>
                                            <p:strVal val="solid"/>
                                          </p:to>
                                        </p:set>
                                      </p:childTnLst>
                                    </p:cTn>
                                  </p:par>
                                </p:childTnLst>
                              </p:cTn>
                            </p:par>
                            <p:par>
                              <p:cTn id="25" fill="hold">
                                <p:stCondLst>
                                  <p:cond delay="2550"/>
                                </p:stCondLst>
                                <p:childTnLst>
                                  <p:par>
                                    <p:cTn id="26" presetID="2" presetClass="entr" presetSubtype="8" fill="hold" nodeType="afterEffect" p14:presetBounceEnd="29000">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14:bounceEnd="29000">
                                          <p:cBhvr additive="base">
                                            <p:cTn id="28" dur="1000" fill="hold"/>
                                            <p:tgtEl>
                                              <p:spTgt spid="54"/>
                                            </p:tgtEl>
                                            <p:attrNameLst>
                                              <p:attrName>ppt_x</p:attrName>
                                            </p:attrNameLst>
                                          </p:cBhvr>
                                          <p:tavLst>
                                            <p:tav tm="0">
                                              <p:val>
                                                <p:strVal val="0-#ppt_w/2"/>
                                              </p:val>
                                            </p:tav>
                                            <p:tav tm="100000">
                                              <p:val>
                                                <p:strVal val="#ppt_x"/>
                                              </p:val>
                                            </p:tav>
                                          </p:tavLst>
                                        </p:anim>
                                        <p:anim calcmode="lin" valueType="num" p14:bounceEnd="29000">
                                          <p:cBhvr additive="base">
                                            <p:cTn id="29" dur="1000" fill="hold"/>
                                            <p:tgtEl>
                                              <p:spTgt spid="54"/>
                                            </p:tgtEl>
                                            <p:attrNameLst>
                                              <p:attrName>ppt_y</p:attrName>
                                            </p:attrNameLst>
                                          </p:cBhvr>
                                          <p:tavLst>
                                            <p:tav tm="0">
                                              <p:val>
                                                <p:strVal val="#ppt_y"/>
                                              </p:val>
                                            </p:tav>
                                            <p:tav tm="100000">
                                              <p:val>
                                                <p:strVal val="#ppt_y"/>
                                              </p:val>
                                            </p:tav>
                                          </p:tavLst>
                                        </p:anim>
                                      </p:childTnLst>
                                    </p:cTn>
                                  </p:par>
                                </p:childTnLst>
                              </p:cTn>
                            </p:par>
                            <p:par>
                              <p:cTn id="30" fill="hold">
                                <p:stCondLst>
                                  <p:cond delay="3550"/>
                                </p:stCondLst>
                                <p:childTnLst>
                                  <p:par>
                                    <p:cTn id="31" presetID="17" presetClass="entr" presetSubtype="1" fill="hold" nodeType="after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p:cTn id="33" dur="500" fill="hold"/>
                                            <p:tgtEl>
                                              <p:spTgt spid="51"/>
                                            </p:tgtEl>
                                            <p:attrNameLst>
                                              <p:attrName>ppt_x</p:attrName>
                                            </p:attrNameLst>
                                          </p:cBhvr>
                                          <p:tavLst>
                                            <p:tav tm="0">
                                              <p:val>
                                                <p:strVal val="#ppt_x"/>
                                              </p:val>
                                            </p:tav>
                                            <p:tav tm="100000">
                                              <p:val>
                                                <p:strVal val="#ppt_x"/>
                                              </p:val>
                                            </p:tav>
                                          </p:tavLst>
                                        </p:anim>
                                        <p:anim calcmode="lin" valueType="num">
                                          <p:cBhvr>
                                            <p:cTn id="34" dur="500" fill="hold"/>
                                            <p:tgtEl>
                                              <p:spTgt spid="51"/>
                                            </p:tgtEl>
                                            <p:attrNameLst>
                                              <p:attrName>ppt_y</p:attrName>
                                            </p:attrNameLst>
                                          </p:cBhvr>
                                          <p:tavLst>
                                            <p:tav tm="0">
                                              <p:val>
                                                <p:strVal val="#ppt_y-#ppt_h/2"/>
                                              </p:val>
                                            </p:tav>
                                            <p:tav tm="100000">
                                              <p:val>
                                                <p:strVal val="#ppt_y"/>
                                              </p:val>
                                            </p:tav>
                                          </p:tavLst>
                                        </p:anim>
                                        <p:anim calcmode="lin" valueType="num">
                                          <p:cBhvr>
                                            <p:cTn id="35" dur="500" fill="hold"/>
                                            <p:tgtEl>
                                              <p:spTgt spid="51"/>
                                            </p:tgtEl>
                                            <p:attrNameLst>
                                              <p:attrName>ppt_w</p:attrName>
                                            </p:attrNameLst>
                                          </p:cBhvr>
                                          <p:tavLst>
                                            <p:tav tm="0">
                                              <p:val>
                                                <p:strVal val="#ppt_w"/>
                                              </p:val>
                                            </p:tav>
                                            <p:tav tm="100000">
                                              <p:val>
                                                <p:strVal val="#ppt_w"/>
                                              </p:val>
                                            </p:tav>
                                          </p:tavLst>
                                        </p:anim>
                                        <p:anim calcmode="lin" valueType="num">
                                          <p:cBhvr>
                                            <p:cTn id="36" dur="500" fill="hold"/>
                                            <p:tgtEl>
                                              <p:spTgt spid="51"/>
                                            </p:tgtEl>
                                            <p:attrNameLst>
                                              <p:attrName>ppt_h</p:attrName>
                                            </p:attrNameLst>
                                          </p:cBhvr>
                                          <p:tavLst>
                                            <p:tav tm="0">
                                              <p:val>
                                                <p:fltVal val="0"/>
                                              </p:val>
                                            </p:tav>
                                            <p:tav tm="100000">
                                              <p:val>
                                                <p:strVal val="#ppt_h"/>
                                              </p:val>
                                            </p:tav>
                                          </p:tavLst>
                                        </p:anim>
                                      </p:childTnLst>
                                    </p:cTn>
                                  </p:par>
                                </p:childTnLst>
                              </p:cTn>
                            </p:par>
                            <p:par>
                              <p:cTn id="37" fill="hold">
                                <p:stCondLst>
                                  <p:cond delay="4050"/>
                                </p:stCondLst>
                                <p:childTnLst>
                                  <p:par>
                                    <p:cTn id="38" presetID="2" presetClass="entr" presetSubtype="2" fill="hold" nodeType="afterEffect" p14:presetBounceEnd="29000">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14:bounceEnd="29000">
                                          <p:cBhvr additive="base">
                                            <p:cTn id="40" dur="1000" fill="hold"/>
                                            <p:tgtEl>
                                              <p:spTgt spid="60"/>
                                            </p:tgtEl>
                                            <p:attrNameLst>
                                              <p:attrName>ppt_x</p:attrName>
                                            </p:attrNameLst>
                                          </p:cBhvr>
                                          <p:tavLst>
                                            <p:tav tm="0">
                                              <p:val>
                                                <p:strVal val="1+#ppt_w/2"/>
                                              </p:val>
                                            </p:tav>
                                            <p:tav tm="100000">
                                              <p:val>
                                                <p:strVal val="#ppt_x"/>
                                              </p:val>
                                            </p:tav>
                                          </p:tavLst>
                                        </p:anim>
                                        <p:anim calcmode="lin" valueType="num" p14:bounceEnd="29000">
                                          <p:cBhvr additive="base">
                                            <p:cTn id="41" dur="1000" fill="hold"/>
                                            <p:tgtEl>
                                              <p:spTgt spid="60"/>
                                            </p:tgtEl>
                                            <p:attrNameLst>
                                              <p:attrName>ppt_y</p:attrName>
                                            </p:attrNameLst>
                                          </p:cBhvr>
                                          <p:tavLst>
                                            <p:tav tm="0">
                                              <p:val>
                                                <p:strVal val="#ppt_y"/>
                                              </p:val>
                                            </p:tav>
                                            <p:tav tm="100000">
                                              <p:val>
                                                <p:strVal val="#ppt_y"/>
                                              </p:val>
                                            </p:tav>
                                          </p:tavLst>
                                        </p:anim>
                                      </p:childTnLst>
                                    </p:cTn>
                                  </p:par>
                                </p:childTnLst>
                              </p:cTn>
                            </p:par>
                            <p:par>
                              <p:cTn id="42" fill="hold">
                                <p:stCondLst>
                                  <p:cond delay="5050"/>
                                </p:stCondLst>
                                <p:childTnLst>
                                  <p:par>
                                    <p:cTn id="43" presetID="17" presetClass="entr" presetSubtype="1" fill="hold" nodeType="afterEffect">
                                      <p:stCondLst>
                                        <p:cond delay="0"/>
                                      </p:stCondLst>
                                      <p:childTnLst>
                                        <p:set>
                                          <p:cBhvr>
                                            <p:cTn id="44" dur="1" fill="hold">
                                              <p:stCondLst>
                                                <p:cond delay="0"/>
                                              </p:stCondLst>
                                            </p:cTn>
                                            <p:tgtEl>
                                              <p:spTgt spid="57"/>
                                            </p:tgtEl>
                                            <p:attrNameLst>
                                              <p:attrName>style.visibility</p:attrName>
                                            </p:attrNameLst>
                                          </p:cBhvr>
                                          <p:to>
                                            <p:strVal val="visible"/>
                                          </p:to>
                                        </p:set>
                                        <p:anim calcmode="lin" valueType="num">
                                          <p:cBhvr>
                                            <p:cTn id="45" dur="500" fill="hold"/>
                                            <p:tgtEl>
                                              <p:spTgt spid="57"/>
                                            </p:tgtEl>
                                            <p:attrNameLst>
                                              <p:attrName>ppt_x</p:attrName>
                                            </p:attrNameLst>
                                          </p:cBhvr>
                                          <p:tavLst>
                                            <p:tav tm="0">
                                              <p:val>
                                                <p:strVal val="#ppt_x"/>
                                              </p:val>
                                            </p:tav>
                                            <p:tav tm="100000">
                                              <p:val>
                                                <p:strVal val="#ppt_x"/>
                                              </p:val>
                                            </p:tav>
                                          </p:tavLst>
                                        </p:anim>
                                        <p:anim calcmode="lin" valueType="num">
                                          <p:cBhvr>
                                            <p:cTn id="46" dur="500" fill="hold"/>
                                            <p:tgtEl>
                                              <p:spTgt spid="57"/>
                                            </p:tgtEl>
                                            <p:attrNameLst>
                                              <p:attrName>ppt_y</p:attrName>
                                            </p:attrNameLst>
                                          </p:cBhvr>
                                          <p:tavLst>
                                            <p:tav tm="0">
                                              <p:val>
                                                <p:strVal val="#ppt_y-#ppt_h/2"/>
                                              </p:val>
                                            </p:tav>
                                            <p:tav tm="100000">
                                              <p:val>
                                                <p:strVal val="#ppt_y"/>
                                              </p:val>
                                            </p:tav>
                                          </p:tavLst>
                                        </p:anim>
                                        <p:anim calcmode="lin" valueType="num">
                                          <p:cBhvr>
                                            <p:cTn id="47" dur="500" fill="hold"/>
                                            <p:tgtEl>
                                              <p:spTgt spid="57"/>
                                            </p:tgtEl>
                                            <p:attrNameLst>
                                              <p:attrName>ppt_w</p:attrName>
                                            </p:attrNameLst>
                                          </p:cBhvr>
                                          <p:tavLst>
                                            <p:tav tm="0">
                                              <p:val>
                                                <p:strVal val="#ppt_w"/>
                                              </p:val>
                                            </p:tav>
                                            <p:tav tm="100000">
                                              <p:val>
                                                <p:strVal val="#ppt_w"/>
                                              </p:val>
                                            </p:tav>
                                          </p:tavLst>
                                        </p:anim>
                                        <p:anim calcmode="lin" valueType="num">
                                          <p:cBhvr>
                                            <p:cTn id="48" dur="500" fill="hold"/>
                                            <p:tgtEl>
                                              <p:spTgt spid="57"/>
                                            </p:tgtEl>
                                            <p:attrNameLst>
                                              <p:attrName>ppt_h</p:attrName>
                                            </p:attrNameLst>
                                          </p:cBhvr>
                                          <p:tavLst>
                                            <p:tav tm="0">
                                              <p:val>
                                                <p:fltVal val="0"/>
                                              </p:val>
                                            </p:tav>
                                            <p:tav tm="100000">
                                              <p:val>
                                                <p:strVal val="#ppt_h"/>
                                              </p:val>
                                            </p:tav>
                                          </p:tavLst>
                                        </p:anim>
                                      </p:childTnLst>
                                    </p:cTn>
                                  </p:par>
                                </p:childTnLst>
                              </p:cTn>
                            </p:par>
                            <p:par>
                              <p:cTn id="49" fill="hold">
                                <p:stCondLst>
                                  <p:cond delay="5550"/>
                                </p:stCondLst>
                                <p:childTnLst>
                                  <p:par>
                                    <p:cTn id="50" presetID="2" presetClass="entr" presetSubtype="8" fill="hold" nodeType="afterEffect" p14:presetBounceEnd="29000">
                                      <p:stCondLst>
                                        <p:cond delay="0"/>
                                      </p:stCondLst>
                                      <p:childTnLst>
                                        <p:set>
                                          <p:cBhvr>
                                            <p:cTn id="51" dur="1" fill="hold">
                                              <p:stCondLst>
                                                <p:cond delay="0"/>
                                              </p:stCondLst>
                                            </p:cTn>
                                            <p:tgtEl>
                                              <p:spTgt spid="48"/>
                                            </p:tgtEl>
                                            <p:attrNameLst>
                                              <p:attrName>style.visibility</p:attrName>
                                            </p:attrNameLst>
                                          </p:cBhvr>
                                          <p:to>
                                            <p:strVal val="visible"/>
                                          </p:to>
                                        </p:set>
                                        <p:anim calcmode="lin" valueType="num" p14:bounceEnd="29000">
                                          <p:cBhvr additive="base">
                                            <p:cTn id="52" dur="1000" fill="hold"/>
                                            <p:tgtEl>
                                              <p:spTgt spid="48"/>
                                            </p:tgtEl>
                                            <p:attrNameLst>
                                              <p:attrName>ppt_x</p:attrName>
                                            </p:attrNameLst>
                                          </p:cBhvr>
                                          <p:tavLst>
                                            <p:tav tm="0">
                                              <p:val>
                                                <p:strVal val="0-#ppt_w/2"/>
                                              </p:val>
                                            </p:tav>
                                            <p:tav tm="100000">
                                              <p:val>
                                                <p:strVal val="#ppt_x"/>
                                              </p:val>
                                            </p:tav>
                                          </p:tavLst>
                                        </p:anim>
                                        <p:anim calcmode="lin" valueType="num" p14:bounceEnd="29000">
                                          <p:cBhvr additive="base">
                                            <p:cTn id="53" dur="1000" fill="hold"/>
                                            <p:tgtEl>
                                              <p:spTgt spid="48"/>
                                            </p:tgtEl>
                                            <p:attrNameLst>
                                              <p:attrName>ppt_y</p:attrName>
                                            </p:attrNameLst>
                                          </p:cBhvr>
                                          <p:tavLst>
                                            <p:tav tm="0">
                                              <p:val>
                                                <p:strVal val="#ppt_y"/>
                                              </p:val>
                                            </p:tav>
                                            <p:tav tm="100000">
                                              <p:val>
                                                <p:strVal val="#ppt_y"/>
                                              </p:val>
                                            </p:tav>
                                          </p:tavLst>
                                        </p:anim>
                                      </p:childTnLst>
                                    </p:cTn>
                                  </p:par>
                                </p:childTnLst>
                              </p:cTn>
                            </p:par>
                            <p:par>
                              <p:cTn id="54" fill="hold">
                                <p:stCondLst>
                                  <p:cond delay="6550"/>
                                </p:stCondLst>
                                <p:childTnLst>
                                  <p:par>
                                    <p:cTn id="55" presetID="17" presetClass="entr" presetSubtype="1"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00" fill="hold"/>
                                            <p:tgtEl>
                                              <p:spTgt spid="45"/>
                                            </p:tgtEl>
                                            <p:attrNameLst>
                                              <p:attrName>ppt_x</p:attrName>
                                            </p:attrNameLst>
                                          </p:cBhvr>
                                          <p:tavLst>
                                            <p:tav tm="0">
                                              <p:val>
                                                <p:strVal val="#ppt_x"/>
                                              </p:val>
                                            </p:tav>
                                            <p:tav tm="100000">
                                              <p:val>
                                                <p:strVal val="#ppt_x"/>
                                              </p:val>
                                            </p:tav>
                                          </p:tavLst>
                                        </p:anim>
                                        <p:anim calcmode="lin" valueType="num">
                                          <p:cBhvr>
                                            <p:cTn id="58" dur="500" fill="hold"/>
                                            <p:tgtEl>
                                              <p:spTgt spid="45"/>
                                            </p:tgtEl>
                                            <p:attrNameLst>
                                              <p:attrName>ppt_y</p:attrName>
                                            </p:attrNameLst>
                                          </p:cBhvr>
                                          <p:tavLst>
                                            <p:tav tm="0">
                                              <p:val>
                                                <p:strVal val="#ppt_y-#ppt_h/2"/>
                                              </p:val>
                                            </p:tav>
                                            <p:tav tm="100000">
                                              <p:val>
                                                <p:strVal val="#ppt_y"/>
                                              </p:val>
                                            </p:tav>
                                          </p:tavLst>
                                        </p:anim>
                                        <p:anim calcmode="lin" valueType="num">
                                          <p:cBhvr>
                                            <p:cTn id="59" dur="500" fill="hold"/>
                                            <p:tgtEl>
                                              <p:spTgt spid="45"/>
                                            </p:tgtEl>
                                            <p:attrNameLst>
                                              <p:attrName>ppt_w</p:attrName>
                                            </p:attrNameLst>
                                          </p:cBhvr>
                                          <p:tavLst>
                                            <p:tav tm="0">
                                              <p:val>
                                                <p:strVal val="#ppt_w"/>
                                              </p:val>
                                            </p:tav>
                                            <p:tav tm="100000">
                                              <p:val>
                                                <p:strVal val="#ppt_w"/>
                                              </p:val>
                                            </p:tav>
                                          </p:tavLst>
                                        </p:anim>
                                        <p:anim calcmode="lin" valueType="num">
                                          <p:cBhvr>
                                            <p:cTn id="60" dur="500" fill="hold"/>
                                            <p:tgtEl>
                                              <p:spTgt spid="45"/>
                                            </p:tgtEl>
                                            <p:attrNameLst>
                                              <p:attrName>ppt_h</p:attrName>
                                            </p:attrNameLst>
                                          </p:cBhvr>
                                          <p:tavLst>
                                            <p:tav tm="0">
                                              <p:val>
                                                <p:fltVal val="0"/>
                                              </p:val>
                                            </p:tav>
                                            <p:tav tm="100000">
                                              <p:val>
                                                <p:strVal val="#ppt_h"/>
                                              </p:val>
                                            </p:tav>
                                          </p:tavLst>
                                        </p:anim>
                                      </p:childTnLst>
                                    </p:cTn>
                                  </p:par>
                                </p:childTnLst>
                              </p:cTn>
                            </p:par>
                            <p:par>
                              <p:cTn id="61" fill="hold">
                                <p:stCondLst>
                                  <p:cond delay="7050"/>
                                </p:stCondLst>
                                <p:childTnLst>
                                  <p:par>
                                    <p:cTn id="62" presetID="2" presetClass="entr" presetSubtype="2" fill="hold" nodeType="afterEffect" p14:presetBounceEnd="29000">
                                      <p:stCondLst>
                                        <p:cond delay="0"/>
                                      </p:stCondLst>
                                      <p:childTnLst>
                                        <p:set>
                                          <p:cBhvr>
                                            <p:cTn id="63" dur="1" fill="hold">
                                              <p:stCondLst>
                                                <p:cond delay="0"/>
                                              </p:stCondLst>
                                            </p:cTn>
                                            <p:tgtEl>
                                              <p:spTgt spid="66"/>
                                            </p:tgtEl>
                                            <p:attrNameLst>
                                              <p:attrName>style.visibility</p:attrName>
                                            </p:attrNameLst>
                                          </p:cBhvr>
                                          <p:to>
                                            <p:strVal val="visible"/>
                                          </p:to>
                                        </p:set>
                                        <p:anim calcmode="lin" valueType="num" p14:bounceEnd="29000">
                                          <p:cBhvr additive="base">
                                            <p:cTn id="64" dur="1000" fill="hold"/>
                                            <p:tgtEl>
                                              <p:spTgt spid="66"/>
                                            </p:tgtEl>
                                            <p:attrNameLst>
                                              <p:attrName>ppt_x</p:attrName>
                                            </p:attrNameLst>
                                          </p:cBhvr>
                                          <p:tavLst>
                                            <p:tav tm="0">
                                              <p:val>
                                                <p:strVal val="1+#ppt_w/2"/>
                                              </p:val>
                                            </p:tav>
                                            <p:tav tm="100000">
                                              <p:val>
                                                <p:strVal val="#ppt_x"/>
                                              </p:val>
                                            </p:tav>
                                          </p:tavLst>
                                        </p:anim>
                                        <p:anim calcmode="lin" valueType="num" p14:bounceEnd="29000">
                                          <p:cBhvr additive="base">
                                            <p:cTn id="65" dur="1000" fill="hold"/>
                                            <p:tgtEl>
                                              <p:spTgt spid="66"/>
                                            </p:tgtEl>
                                            <p:attrNameLst>
                                              <p:attrName>ppt_y</p:attrName>
                                            </p:attrNameLst>
                                          </p:cBhvr>
                                          <p:tavLst>
                                            <p:tav tm="0">
                                              <p:val>
                                                <p:strVal val="#ppt_y"/>
                                              </p:val>
                                            </p:tav>
                                            <p:tav tm="100000">
                                              <p:val>
                                                <p:strVal val="#ppt_y"/>
                                              </p:val>
                                            </p:tav>
                                          </p:tavLst>
                                        </p:anim>
                                      </p:childTnLst>
                                    </p:cTn>
                                  </p:par>
                                </p:childTnLst>
                              </p:cTn>
                            </p:par>
                            <p:par>
                              <p:cTn id="66" fill="hold">
                                <p:stCondLst>
                                  <p:cond delay="8050"/>
                                </p:stCondLst>
                                <p:childTnLst>
                                  <p:par>
                                    <p:cTn id="67" presetID="17" presetClass="entr" presetSubtype="1" fill="hold" nodeType="afterEffect">
                                      <p:stCondLst>
                                        <p:cond delay="0"/>
                                      </p:stCondLst>
                                      <p:childTnLst>
                                        <p:set>
                                          <p:cBhvr>
                                            <p:cTn id="68" dur="1" fill="hold">
                                              <p:stCondLst>
                                                <p:cond delay="0"/>
                                              </p:stCondLst>
                                            </p:cTn>
                                            <p:tgtEl>
                                              <p:spTgt spid="63"/>
                                            </p:tgtEl>
                                            <p:attrNameLst>
                                              <p:attrName>style.visibility</p:attrName>
                                            </p:attrNameLst>
                                          </p:cBhvr>
                                          <p:to>
                                            <p:strVal val="visible"/>
                                          </p:to>
                                        </p:set>
                                        <p:anim calcmode="lin" valueType="num">
                                          <p:cBhvr>
                                            <p:cTn id="69" dur="500" fill="hold"/>
                                            <p:tgtEl>
                                              <p:spTgt spid="63"/>
                                            </p:tgtEl>
                                            <p:attrNameLst>
                                              <p:attrName>ppt_x</p:attrName>
                                            </p:attrNameLst>
                                          </p:cBhvr>
                                          <p:tavLst>
                                            <p:tav tm="0">
                                              <p:val>
                                                <p:strVal val="#ppt_x"/>
                                              </p:val>
                                            </p:tav>
                                            <p:tav tm="100000">
                                              <p:val>
                                                <p:strVal val="#ppt_x"/>
                                              </p:val>
                                            </p:tav>
                                          </p:tavLst>
                                        </p:anim>
                                        <p:anim calcmode="lin" valueType="num">
                                          <p:cBhvr>
                                            <p:cTn id="70" dur="500" fill="hold"/>
                                            <p:tgtEl>
                                              <p:spTgt spid="63"/>
                                            </p:tgtEl>
                                            <p:attrNameLst>
                                              <p:attrName>ppt_y</p:attrName>
                                            </p:attrNameLst>
                                          </p:cBhvr>
                                          <p:tavLst>
                                            <p:tav tm="0">
                                              <p:val>
                                                <p:strVal val="#ppt_y-#ppt_h/2"/>
                                              </p:val>
                                            </p:tav>
                                            <p:tav tm="100000">
                                              <p:val>
                                                <p:strVal val="#ppt_y"/>
                                              </p:val>
                                            </p:tav>
                                          </p:tavLst>
                                        </p:anim>
                                        <p:anim calcmode="lin" valueType="num">
                                          <p:cBhvr>
                                            <p:cTn id="71" dur="500" fill="hold"/>
                                            <p:tgtEl>
                                              <p:spTgt spid="63"/>
                                            </p:tgtEl>
                                            <p:attrNameLst>
                                              <p:attrName>ppt_w</p:attrName>
                                            </p:attrNameLst>
                                          </p:cBhvr>
                                          <p:tavLst>
                                            <p:tav tm="0">
                                              <p:val>
                                                <p:strVal val="#ppt_w"/>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6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750"/>
                                            <p:tgtEl>
                                              <p:spTgt spid="41"/>
                                            </p:tgtEl>
                                          </p:cBhvr>
                                        </p:animEffect>
                                        <p:anim calcmode="lin" valueType="num">
                                          <p:cBhvr>
                                            <p:cTn id="8" dur="750" fill="hold"/>
                                            <p:tgtEl>
                                              <p:spTgt spid="41"/>
                                            </p:tgtEl>
                                            <p:attrNameLst>
                                              <p:attrName>ppt_x</p:attrName>
                                            </p:attrNameLst>
                                          </p:cBhvr>
                                          <p:tavLst>
                                            <p:tav tm="0">
                                              <p:val>
                                                <p:strVal val="#ppt_x"/>
                                              </p:val>
                                            </p:tav>
                                            <p:tav tm="100000">
                                              <p:val>
                                                <p:strVal val="#ppt_x"/>
                                              </p:val>
                                            </p:tav>
                                          </p:tavLst>
                                        </p:anim>
                                        <p:anim calcmode="lin" valueType="num">
                                          <p:cBhvr>
                                            <p:cTn id="9" dur="750" fill="hold"/>
                                            <p:tgtEl>
                                              <p:spTgt spid="4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750"/>
                                            <p:tgtEl>
                                              <p:spTgt spid="38"/>
                                            </p:tgtEl>
                                          </p:cBhvr>
                                        </p:animEffect>
                                        <p:anim calcmode="lin" valueType="num">
                                          <p:cBhvr>
                                            <p:cTn id="13" dur="750" fill="hold"/>
                                            <p:tgtEl>
                                              <p:spTgt spid="38"/>
                                            </p:tgtEl>
                                            <p:attrNameLst>
                                              <p:attrName>ppt_x</p:attrName>
                                            </p:attrNameLst>
                                          </p:cBhvr>
                                          <p:tavLst>
                                            <p:tav tm="0">
                                              <p:val>
                                                <p:strVal val="#ppt_x"/>
                                              </p:val>
                                            </p:tav>
                                            <p:tav tm="100000">
                                              <p:val>
                                                <p:strVal val="#ppt_x"/>
                                              </p:val>
                                            </p:tav>
                                          </p:tavLst>
                                        </p:anim>
                                        <p:anim calcmode="lin" valueType="num">
                                          <p:cBhvr>
                                            <p:cTn id="14" dur="750" fill="hold"/>
                                            <p:tgtEl>
                                              <p:spTgt spid="38"/>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childTnLst>
                              </p:cTn>
                            </p:par>
                            <p:par>
                              <p:cTn id="19" fill="hold">
                                <p:stCondLst>
                                  <p:cond delay="1250"/>
                                </p:stCondLst>
                                <p:childTnLst>
                                  <p:par>
                                    <p:cTn id="20" presetID="27" presetClass="entr" presetSubtype="0" fill="hold" grpId="0" nodeType="afterEffect">
                                      <p:stCondLst>
                                        <p:cond delay="0"/>
                                      </p:stCondLst>
                                      <p:iterate type="lt">
                                        <p:tmPct val="20000"/>
                                      </p:iterate>
                                      <p:childTnLst>
                                        <p:set>
                                          <p:cBhvr>
                                            <p:cTn id="21" dur="1" fill="hold">
                                              <p:stCondLst>
                                                <p:cond delay="0"/>
                                              </p:stCondLst>
                                            </p:cTn>
                                            <p:tgtEl>
                                              <p:spTgt spid="44"/>
                                            </p:tgtEl>
                                            <p:attrNameLst>
                                              <p:attrName>style.visibility</p:attrName>
                                            </p:attrNameLst>
                                          </p:cBhvr>
                                          <p:to>
                                            <p:strVal val="visible"/>
                                          </p:to>
                                        </p:set>
                                        <p:anim calcmode="discrete" valueType="clr">
                                          <p:cBhvr override="childStyle">
                                            <p:cTn id="22" dur="100"/>
                                            <p:tgtEl>
                                              <p:spTgt spid="44"/>
                                            </p:tgtEl>
                                            <p:attrNameLst>
                                              <p:attrName>style.color</p:attrName>
                                            </p:attrNameLst>
                                          </p:cBhvr>
                                          <p:tavLst>
                                            <p:tav tm="0">
                                              <p:val>
                                                <p:clrVal>
                                                  <a:srgbClr val="FFFFFF"/>
                                                </p:clrVal>
                                              </p:val>
                                            </p:tav>
                                            <p:tav tm="50000">
                                              <p:val>
                                                <p:clrVal>
                                                  <a:srgbClr val="FF0000"/>
                                                </p:clrVal>
                                              </p:val>
                                            </p:tav>
                                          </p:tavLst>
                                        </p:anim>
                                        <p:anim calcmode="discrete" valueType="clr">
                                          <p:cBhvr>
                                            <p:cTn id="23" dur="100"/>
                                            <p:tgtEl>
                                              <p:spTgt spid="44"/>
                                            </p:tgtEl>
                                            <p:attrNameLst>
                                              <p:attrName>fillcolor</p:attrName>
                                            </p:attrNameLst>
                                          </p:cBhvr>
                                          <p:tavLst>
                                            <p:tav tm="0">
                                              <p:val>
                                                <p:clrVal>
                                                  <a:schemeClr val="accent2"/>
                                                </p:clrVal>
                                              </p:val>
                                            </p:tav>
                                            <p:tav tm="50000">
                                              <p:val>
                                                <p:clrVal>
                                                  <a:schemeClr val="hlink"/>
                                                </p:clrVal>
                                              </p:val>
                                            </p:tav>
                                          </p:tavLst>
                                        </p:anim>
                                        <p:set>
                                          <p:cBhvr>
                                            <p:cTn id="24" dur="100"/>
                                            <p:tgtEl>
                                              <p:spTgt spid="44"/>
                                            </p:tgtEl>
                                            <p:attrNameLst>
                                              <p:attrName>fill.type</p:attrName>
                                            </p:attrNameLst>
                                          </p:cBhvr>
                                          <p:to>
                                            <p:strVal val="solid"/>
                                          </p:to>
                                        </p:set>
                                      </p:childTnLst>
                                    </p:cTn>
                                  </p:par>
                                </p:childTnLst>
                              </p:cTn>
                            </p:par>
                            <p:par>
                              <p:cTn id="25" fill="hold">
                                <p:stCondLst>
                                  <p:cond delay="2550"/>
                                </p:stCondLst>
                                <p:childTnLst>
                                  <p:par>
                                    <p:cTn id="26" presetID="2" presetClass="entr" presetSubtype="8" fill="hold"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1000" fill="hold"/>
                                            <p:tgtEl>
                                              <p:spTgt spid="54"/>
                                            </p:tgtEl>
                                            <p:attrNameLst>
                                              <p:attrName>ppt_x</p:attrName>
                                            </p:attrNameLst>
                                          </p:cBhvr>
                                          <p:tavLst>
                                            <p:tav tm="0">
                                              <p:val>
                                                <p:strVal val="0-#ppt_w/2"/>
                                              </p:val>
                                            </p:tav>
                                            <p:tav tm="100000">
                                              <p:val>
                                                <p:strVal val="#ppt_x"/>
                                              </p:val>
                                            </p:tav>
                                          </p:tavLst>
                                        </p:anim>
                                        <p:anim calcmode="lin" valueType="num">
                                          <p:cBhvr additive="base">
                                            <p:cTn id="29" dur="1000" fill="hold"/>
                                            <p:tgtEl>
                                              <p:spTgt spid="54"/>
                                            </p:tgtEl>
                                            <p:attrNameLst>
                                              <p:attrName>ppt_y</p:attrName>
                                            </p:attrNameLst>
                                          </p:cBhvr>
                                          <p:tavLst>
                                            <p:tav tm="0">
                                              <p:val>
                                                <p:strVal val="#ppt_y"/>
                                              </p:val>
                                            </p:tav>
                                            <p:tav tm="100000">
                                              <p:val>
                                                <p:strVal val="#ppt_y"/>
                                              </p:val>
                                            </p:tav>
                                          </p:tavLst>
                                        </p:anim>
                                      </p:childTnLst>
                                    </p:cTn>
                                  </p:par>
                                </p:childTnLst>
                              </p:cTn>
                            </p:par>
                            <p:par>
                              <p:cTn id="30" fill="hold">
                                <p:stCondLst>
                                  <p:cond delay="3550"/>
                                </p:stCondLst>
                                <p:childTnLst>
                                  <p:par>
                                    <p:cTn id="31" presetID="17" presetClass="entr" presetSubtype="1" fill="hold" nodeType="after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p:cTn id="33" dur="500" fill="hold"/>
                                            <p:tgtEl>
                                              <p:spTgt spid="51"/>
                                            </p:tgtEl>
                                            <p:attrNameLst>
                                              <p:attrName>ppt_x</p:attrName>
                                            </p:attrNameLst>
                                          </p:cBhvr>
                                          <p:tavLst>
                                            <p:tav tm="0">
                                              <p:val>
                                                <p:strVal val="#ppt_x"/>
                                              </p:val>
                                            </p:tav>
                                            <p:tav tm="100000">
                                              <p:val>
                                                <p:strVal val="#ppt_x"/>
                                              </p:val>
                                            </p:tav>
                                          </p:tavLst>
                                        </p:anim>
                                        <p:anim calcmode="lin" valueType="num">
                                          <p:cBhvr>
                                            <p:cTn id="34" dur="500" fill="hold"/>
                                            <p:tgtEl>
                                              <p:spTgt spid="51"/>
                                            </p:tgtEl>
                                            <p:attrNameLst>
                                              <p:attrName>ppt_y</p:attrName>
                                            </p:attrNameLst>
                                          </p:cBhvr>
                                          <p:tavLst>
                                            <p:tav tm="0">
                                              <p:val>
                                                <p:strVal val="#ppt_y-#ppt_h/2"/>
                                              </p:val>
                                            </p:tav>
                                            <p:tav tm="100000">
                                              <p:val>
                                                <p:strVal val="#ppt_y"/>
                                              </p:val>
                                            </p:tav>
                                          </p:tavLst>
                                        </p:anim>
                                        <p:anim calcmode="lin" valueType="num">
                                          <p:cBhvr>
                                            <p:cTn id="35" dur="500" fill="hold"/>
                                            <p:tgtEl>
                                              <p:spTgt spid="51"/>
                                            </p:tgtEl>
                                            <p:attrNameLst>
                                              <p:attrName>ppt_w</p:attrName>
                                            </p:attrNameLst>
                                          </p:cBhvr>
                                          <p:tavLst>
                                            <p:tav tm="0">
                                              <p:val>
                                                <p:strVal val="#ppt_w"/>
                                              </p:val>
                                            </p:tav>
                                            <p:tav tm="100000">
                                              <p:val>
                                                <p:strVal val="#ppt_w"/>
                                              </p:val>
                                            </p:tav>
                                          </p:tavLst>
                                        </p:anim>
                                        <p:anim calcmode="lin" valueType="num">
                                          <p:cBhvr>
                                            <p:cTn id="36" dur="500" fill="hold"/>
                                            <p:tgtEl>
                                              <p:spTgt spid="51"/>
                                            </p:tgtEl>
                                            <p:attrNameLst>
                                              <p:attrName>ppt_h</p:attrName>
                                            </p:attrNameLst>
                                          </p:cBhvr>
                                          <p:tavLst>
                                            <p:tav tm="0">
                                              <p:val>
                                                <p:fltVal val="0"/>
                                              </p:val>
                                            </p:tav>
                                            <p:tav tm="100000">
                                              <p:val>
                                                <p:strVal val="#ppt_h"/>
                                              </p:val>
                                            </p:tav>
                                          </p:tavLst>
                                        </p:anim>
                                      </p:childTnLst>
                                    </p:cTn>
                                  </p:par>
                                </p:childTnLst>
                              </p:cTn>
                            </p:par>
                            <p:par>
                              <p:cTn id="37" fill="hold">
                                <p:stCondLst>
                                  <p:cond delay="4050"/>
                                </p:stCondLst>
                                <p:childTnLst>
                                  <p:par>
                                    <p:cTn id="38" presetID="2" presetClass="entr" presetSubtype="2" fill="hold" nodeType="after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1000" fill="hold"/>
                                            <p:tgtEl>
                                              <p:spTgt spid="60"/>
                                            </p:tgtEl>
                                            <p:attrNameLst>
                                              <p:attrName>ppt_x</p:attrName>
                                            </p:attrNameLst>
                                          </p:cBhvr>
                                          <p:tavLst>
                                            <p:tav tm="0">
                                              <p:val>
                                                <p:strVal val="1+#ppt_w/2"/>
                                              </p:val>
                                            </p:tav>
                                            <p:tav tm="100000">
                                              <p:val>
                                                <p:strVal val="#ppt_x"/>
                                              </p:val>
                                            </p:tav>
                                          </p:tavLst>
                                        </p:anim>
                                        <p:anim calcmode="lin" valueType="num">
                                          <p:cBhvr additive="base">
                                            <p:cTn id="41" dur="1000" fill="hold"/>
                                            <p:tgtEl>
                                              <p:spTgt spid="60"/>
                                            </p:tgtEl>
                                            <p:attrNameLst>
                                              <p:attrName>ppt_y</p:attrName>
                                            </p:attrNameLst>
                                          </p:cBhvr>
                                          <p:tavLst>
                                            <p:tav tm="0">
                                              <p:val>
                                                <p:strVal val="#ppt_y"/>
                                              </p:val>
                                            </p:tav>
                                            <p:tav tm="100000">
                                              <p:val>
                                                <p:strVal val="#ppt_y"/>
                                              </p:val>
                                            </p:tav>
                                          </p:tavLst>
                                        </p:anim>
                                      </p:childTnLst>
                                    </p:cTn>
                                  </p:par>
                                </p:childTnLst>
                              </p:cTn>
                            </p:par>
                            <p:par>
                              <p:cTn id="42" fill="hold">
                                <p:stCondLst>
                                  <p:cond delay="5050"/>
                                </p:stCondLst>
                                <p:childTnLst>
                                  <p:par>
                                    <p:cTn id="43" presetID="17" presetClass="entr" presetSubtype="1" fill="hold" nodeType="afterEffect">
                                      <p:stCondLst>
                                        <p:cond delay="0"/>
                                      </p:stCondLst>
                                      <p:childTnLst>
                                        <p:set>
                                          <p:cBhvr>
                                            <p:cTn id="44" dur="1" fill="hold">
                                              <p:stCondLst>
                                                <p:cond delay="0"/>
                                              </p:stCondLst>
                                            </p:cTn>
                                            <p:tgtEl>
                                              <p:spTgt spid="57"/>
                                            </p:tgtEl>
                                            <p:attrNameLst>
                                              <p:attrName>style.visibility</p:attrName>
                                            </p:attrNameLst>
                                          </p:cBhvr>
                                          <p:to>
                                            <p:strVal val="visible"/>
                                          </p:to>
                                        </p:set>
                                        <p:anim calcmode="lin" valueType="num">
                                          <p:cBhvr>
                                            <p:cTn id="45" dur="500" fill="hold"/>
                                            <p:tgtEl>
                                              <p:spTgt spid="57"/>
                                            </p:tgtEl>
                                            <p:attrNameLst>
                                              <p:attrName>ppt_x</p:attrName>
                                            </p:attrNameLst>
                                          </p:cBhvr>
                                          <p:tavLst>
                                            <p:tav tm="0">
                                              <p:val>
                                                <p:strVal val="#ppt_x"/>
                                              </p:val>
                                            </p:tav>
                                            <p:tav tm="100000">
                                              <p:val>
                                                <p:strVal val="#ppt_x"/>
                                              </p:val>
                                            </p:tav>
                                          </p:tavLst>
                                        </p:anim>
                                        <p:anim calcmode="lin" valueType="num">
                                          <p:cBhvr>
                                            <p:cTn id="46" dur="500" fill="hold"/>
                                            <p:tgtEl>
                                              <p:spTgt spid="57"/>
                                            </p:tgtEl>
                                            <p:attrNameLst>
                                              <p:attrName>ppt_y</p:attrName>
                                            </p:attrNameLst>
                                          </p:cBhvr>
                                          <p:tavLst>
                                            <p:tav tm="0">
                                              <p:val>
                                                <p:strVal val="#ppt_y-#ppt_h/2"/>
                                              </p:val>
                                            </p:tav>
                                            <p:tav tm="100000">
                                              <p:val>
                                                <p:strVal val="#ppt_y"/>
                                              </p:val>
                                            </p:tav>
                                          </p:tavLst>
                                        </p:anim>
                                        <p:anim calcmode="lin" valueType="num">
                                          <p:cBhvr>
                                            <p:cTn id="47" dur="500" fill="hold"/>
                                            <p:tgtEl>
                                              <p:spTgt spid="57"/>
                                            </p:tgtEl>
                                            <p:attrNameLst>
                                              <p:attrName>ppt_w</p:attrName>
                                            </p:attrNameLst>
                                          </p:cBhvr>
                                          <p:tavLst>
                                            <p:tav tm="0">
                                              <p:val>
                                                <p:strVal val="#ppt_w"/>
                                              </p:val>
                                            </p:tav>
                                            <p:tav tm="100000">
                                              <p:val>
                                                <p:strVal val="#ppt_w"/>
                                              </p:val>
                                            </p:tav>
                                          </p:tavLst>
                                        </p:anim>
                                        <p:anim calcmode="lin" valueType="num">
                                          <p:cBhvr>
                                            <p:cTn id="48" dur="500" fill="hold"/>
                                            <p:tgtEl>
                                              <p:spTgt spid="57"/>
                                            </p:tgtEl>
                                            <p:attrNameLst>
                                              <p:attrName>ppt_h</p:attrName>
                                            </p:attrNameLst>
                                          </p:cBhvr>
                                          <p:tavLst>
                                            <p:tav tm="0">
                                              <p:val>
                                                <p:fltVal val="0"/>
                                              </p:val>
                                            </p:tav>
                                            <p:tav tm="100000">
                                              <p:val>
                                                <p:strVal val="#ppt_h"/>
                                              </p:val>
                                            </p:tav>
                                          </p:tavLst>
                                        </p:anim>
                                      </p:childTnLst>
                                    </p:cTn>
                                  </p:par>
                                </p:childTnLst>
                              </p:cTn>
                            </p:par>
                            <p:par>
                              <p:cTn id="49" fill="hold">
                                <p:stCondLst>
                                  <p:cond delay="5550"/>
                                </p:stCondLst>
                                <p:childTnLst>
                                  <p:par>
                                    <p:cTn id="50" presetID="2" presetClass="entr" presetSubtype="8" fill="hold" nodeType="afterEffect">
                                      <p:stCondLst>
                                        <p:cond delay="0"/>
                                      </p:stCondLst>
                                      <p:childTnLst>
                                        <p:set>
                                          <p:cBhvr>
                                            <p:cTn id="51" dur="1" fill="hold">
                                              <p:stCondLst>
                                                <p:cond delay="0"/>
                                              </p:stCondLst>
                                            </p:cTn>
                                            <p:tgtEl>
                                              <p:spTgt spid="48"/>
                                            </p:tgtEl>
                                            <p:attrNameLst>
                                              <p:attrName>style.visibility</p:attrName>
                                            </p:attrNameLst>
                                          </p:cBhvr>
                                          <p:to>
                                            <p:strVal val="visible"/>
                                          </p:to>
                                        </p:set>
                                        <p:anim calcmode="lin" valueType="num">
                                          <p:cBhvr additive="base">
                                            <p:cTn id="52" dur="1000" fill="hold"/>
                                            <p:tgtEl>
                                              <p:spTgt spid="48"/>
                                            </p:tgtEl>
                                            <p:attrNameLst>
                                              <p:attrName>ppt_x</p:attrName>
                                            </p:attrNameLst>
                                          </p:cBhvr>
                                          <p:tavLst>
                                            <p:tav tm="0">
                                              <p:val>
                                                <p:strVal val="0-#ppt_w/2"/>
                                              </p:val>
                                            </p:tav>
                                            <p:tav tm="100000">
                                              <p:val>
                                                <p:strVal val="#ppt_x"/>
                                              </p:val>
                                            </p:tav>
                                          </p:tavLst>
                                        </p:anim>
                                        <p:anim calcmode="lin" valueType="num">
                                          <p:cBhvr additive="base">
                                            <p:cTn id="53" dur="1000" fill="hold"/>
                                            <p:tgtEl>
                                              <p:spTgt spid="48"/>
                                            </p:tgtEl>
                                            <p:attrNameLst>
                                              <p:attrName>ppt_y</p:attrName>
                                            </p:attrNameLst>
                                          </p:cBhvr>
                                          <p:tavLst>
                                            <p:tav tm="0">
                                              <p:val>
                                                <p:strVal val="#ppt_y"/>
                                              </p:val>
                                            </p:tav>
                                            <p:tav tm="100000">
                                              <p:val>
                                                <p:strVal val="#ppt_y"/>
                                              </p:val>
                                            </p:tav>
                                          </p:tavLst>
                                        </p:anim>
                                      </p:childTnLst>
                                    </p:cTn>
                                  </p:par>
                                </p:childTnLst>
                              </p:cTn>
                            </p:par>
                            <p:par>
                              <p:cTn id="54" fill="hold">
                                <p:stCondLst>
                                  <p:cond delay="6550"/>
                                </p:stCondLst>
                                <p:childTnLst>
                                  <p:par>
                                    <p:cTn id="55" presetID="17" presetClass="entr" presetSubtype="1"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00" fill="hold"/>
                                            <p:tgtEl>
                                              <p:spTgt spid="45"/>
                                            </p:tgtEl>
                                            <p:attrNameLst>
                                              <p:attrName>ppt_x</p:attrName>
                                            </p:attrNameLst>
                                          </p:cBhvr>
                                          <p:tavLst>
                                            <p:tav tm="0">
                                              <p:val>
                                                <p:strVal val="#ppt_x"/>
                                              </p:val>
                                            </p:tav>
                                            <p:tav tm="100000">
                                              <p:val>
                                                <p:strVal val="#ppt_x"/>
                                              </p:val>
                                            </p:tav>
                                          </p:tavLst>
                                        </p:anim>
                                        <p:anim calcmode="lin" valueType="num">
                                          <p:cBhvr>
                                            <p:cTn id="58" dur="500" fill="hold"/>
                                            <p:tgtEl>
                                              <p:spTgt spid="45"/>
                                            </p:tgtEl>
                                            <p:attrNameLst>
                                              <p:attrName>ppt_y</p:attrName>
                                            </p:attrNameLst>
                                          </p:cBhvr>
                                          <p:tavLst>
                                            <p:tav tm="0">
                                              <p:val>
                                                <p:strVal val="#ppt_y-#ppt_h/2"/>
                                              </p:val>
                                            </p:tav>
                                            <p:tav tm="100000">
                                              <p:val>
                                                <p:strVal val="#ppt_y"/>
                                              </p:val>
                                            </p:tav>
                                          </p:tavLst>
                                        </p:anim>
                                        <p:anim calcmode="lin" valueType="num">
                                          <p:cBhvr>
                                            <p:cTn id="59" dur="500" fill="hold"/>
                                            <p:tgtEl>
                                              <p:spTgt spid="45"/>
                                            </p:tgtEl>
                                            <p:attrNameLst>
                                              <p:attrName>ppt_w</p:attrName>
                                            </p:attrNameLst>
                                          </p:cBhvr>
                                          <p:tavLst>
                                            <p:tav tm="0">
                                              <p:val>
                                                <p:strVal val="#ppt_w"/>
                                              </p:val>
                                            </p:tav>
                                            <p:tav tm="100000">
                                              <p:val>
                                                <p:strVal val="#ppt_w"/>
                                              </p:val>
                                            </p:tav>
                                          </p:tavLst>
                                        </p:anim>
                                        <p:anim calcmode="lin" valueType="num">
                                          <p:cBhvr>
                                            <p:cTn id="60" dur="500" fill="hold"/>
                                            <p:tgtEl>
                                              <p:spTgt spid="45"/>
                                            </p:tgtEl>
                                            <p:attrNameLst>
                                              <p:attrName>ppt_h</p:attrName>
                                            </p:attrNameLst>
                                          </p:cBhvr>
                                          <p:tavLst>
                                            <p:tav tm="0">
                                              <p:val>
                                                <p:fltVal val="0"/>
                                              </p:val>
                                            </p:tav>
                                            <p:tav tm="100000">
                                              <p:val>
                                                <p:strVal val="#ppt_h"/>
                                              </p:val>
                                            </p:tav>
                                          </p:tavLst>
                                        </p:anim>
                                      </p:childTnLst>
                                    </p:cTn>
                                  </p:par>
                                </p:childTnLst>
                              </p:cTn>
                            </p:par>
                            <p:par>
                              <p:cTn id="61" fill="hold">
                                <p:stCondLst>
                                  <p:cond delay="7050"/>
                                </p:stCondLst>
                                <p:childTnLst>
                                  <p:par>
                                    <p:cTn id="62" presetID="2" presetClass="entr" presetSubtype="2" fill="hold" nodeType="afterEffect">
                                      <p:stCondLst>
                                        <p:cond delay="0"/>
                                      </p:stCondLst>
                                      <p:childTnLst>
                                        <p:set>
                                          <p:cBhvr>
                                            <p:cTn id="63" dur="1" fill="hold">
                                              <p:stCondLst>
                                                <p:cond delay="0"/>
                                              </p:stCondLst>
                                            </p:cTn>
                                            <p:tgtEl>
                                              <p:spTgt spid="66"/>
                                            </p:tgtEl>
                                            <p:attrNameLst>
                                              <p:attrName>style.visibility</p:attrName>
                                            </p:attrNameLst>
                                          </p:cBhvr>
                                          <p:to>
                                            <p:strVal val="visible"/>
                                          </p:to>
                                        </p:set>
                                        <p:anim calcmode="lin" valueType="num">
                                          <p:cBhvr additive="base">
                                            <p:cTn id="64" dur="1000" fill="hold"/>
                                            <p:tgtEl>
                                              <p:spTgt spid="66"/>
                                            </p:tgtEl>
                                            <p:attrNameLst>
                                              <p:attrName>ppt_x</p:attrName>
                                            </p:attrNameLst>
                                          </p:cBhvr>
                                          <p:tavLst>
                                            <p:tav tm="0">
                                              <p:val>
                                                <p:strVal val="1+#ppt_w/2"/>
                                              </p:val>
                                            </p:tav>
                                            <p:tav tm="100000">
                                              <p:val>
                                                <p:strVal val="#ppt_x"/>
                                              </p:val>
                                            </p:tav>
                                          </p:tavLst>
                                        </p:anim>
                                        <p:anim calcmode="lin" valueType="num">
                                          <p:cBhvr additive="base">
                                            <p:cTn id="65" dur="1000" fill="hold"/>
                                            <p:tgtEl>
                                              <p:spTgt spid="66"/>
                                            </p:tgtEl>
                                            <p:attrNameLst>
                                              <p:attrName>ppt_y</p:attrName>
                                            </p:attrNameLst>
                                          </p:cBhvr>
                                          <p:tavLst>
                                            <p:tav tm="0">
                                              <p:val>
                                                <p:strVal val="#ppt_y"/>
                                              </p:val>
                                            </p:tav>
                                            <p:tav tm="100000">
                                              <p:val>
                                                <p:strVal val="#ppt_y"/>
                                              </p:val>
                                            </p:tav>
                                          </p:tavLst>
                                        </p:anim>
                                      </p:childTnLst>
                                    </p:cTn>
                                  </p:par>
                                </p:childTnLst>
                              </p:cTn>
                            </p:par>
                            <p:par>
                              <p:cTn id="66" fill="hold">
                                <p:stCondLst>
                                  <p:cond delay="8050"/>
                                </p:stCondLst>
                                <p:childTnLst>
                                  <p:par>
                                    <p:cTn id="67" presetID="17" presetClass="entr" presetSubtype="1" fill="hold" nodeType="afterEffect">
                                      <p:stCondLst>
                                        <p:cond delay="0"/>
                                      </p:stCondLst>
                                      <p:childTnLst>
                                        <p:set>
                                          <p:cBhvr>
                                            <p:cTn id="68" dur="1" fill="hold">
                                              <p:stCondLst>
                                                <p:cond delay="0"/>
                                              </p:stCondLst>
                                            </p:cTn>
                                            <p:tgtEl>
                                              <p:spTgt spid="63"/>
                                            </p:tgtEl>
                                            <p:attrNameLst>
                                              <p:attrName>style.visibility</p:attrName>
                                            </p:attrNameLst>
                                          </p:cBhvr>
                                          <p:to>
                                            <p:strVal val="visible"/>
                                          </p:to>
                                        </p:set>
                                        <p:anim calcmode="lin" valueType="num">
                                          <p:cBhvr>
                                            <p:cTn id="69" dur="500" fill="hold"/>
                                            <p:tgtEl>
                                              <p:spTgt spid="63"/>
                                            </p:tgtEl>
                                            <p:attrNameLst>
                                              <p:attrName>ppt_x</p:attrName>
                                            </p:attrNameLst>
                                          </p:cBhvr>
                                          <p:tavLst>
                                            <p:tav tm="0">
                                              <p:val>
                                                <p:strVal val="#ppt_x"/>
                                              </p:val>
                                            </p:tav>
                                            <p:tav tm="100000">
                                              <p:val>
                                                <p:strVal val="#ppt_x"/>
                                              </p:val>
                                            </p:tav>
                                          </p:tavLst>
                                        </p:anim>
                                        <p:anim calcmode="lin" valueType="num">
                                          <p:cBhvr>
                                            <p:cTn id="70" dur="500" fill="hold"/>
                                            <p:tgtEl>
                                              <p:spTgt spid="63"/>
                                            </p:tgtEl>
                                            <p:attrNameLst>
                                              <p:attrName>ppt_y</p:attrName>
                                            </p:attrNameLst>
                                          </p:cBhvr>
                                          <p:tavLst>
                                            <p:tav tm="0">
                                              <p:val>
                                                <p:strVal val="#ppt_y-#ppt_h/2"/>
                                              </p:val>
                                            </p:tav>
                                            <p:tav tm="100000">
                                              <p:val>
                                                <p:strVal val="#ppt_y"/>
                                              </p:val>
                                            </p:tav>
                                          </p:tavLst>
                                        </p:anim>
                                        <p:anim calcmode="lin" valueType="num">
                                          <p:cBhvr>
                                            <p:cTn id="71" dur="500" fill="hold"/>
                                            <p:tgtEl>
                                              <p:spTgt spid="63"/>
                                            </p:tgtEl>
                                            <p:attrNameLst>
                                              <p:attrName>ppt_w</p:attrName>
                                            </p:attrNameLst>
                                          </p:cBhvr>
                                          <p:tavLst>
                                            <p:tav tm="0">
                                              <p:val>
                                                <p:strVal val="#ppt_w"/>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69"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FA6A2C5-6EA0-4E35-93D9-417AD55FD1F6}"/>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harpenSoften amount="50000"/>
                    </a14:imgEffect>
                    <a14:imgEffect>
                      <a14:saturation sat="0"/>
                    </a14:imgEffect>
                    <a14:imgEffect>
                      <a14:brightnessContrast bright="40000" contrast="40000"/>
                    </a14:imgEffect>
                  </a14:imgLayer>
                </a14:imgProps>
              </a:ext>
            </a:extLst>
          </a:blip>
          <a:stretch>
            <a:fillRect/>
          </a:stretch>
        </p:blipFill>
        <p:spPr>
          <a:xfrm>
            <a:off x="4749800" y="222013"/>
            <a:ext cx="2426134" cy="562736"/>
          </a:xfrm>
          <a:prstGeom prst="rect">
            <a:avLst/>
          </a:prstGeom>
        </p:spPr>
      </p:pic>
      <p:grpSp>
        <p:nvGrpSpPr>
          <p:cNvPr id="32" name="组合 31">
            <a:extLst>
              <a:ext uri="{FF2B5EF4-FFF2-40B4-BE49-F238E27FC236}">
                <a16:creationId xmlns:a16="http://schemas.microsoft.com/office/drawing/2014/main" id="{67925AE4-AA58-41EF-8B0F-1D30E9DC32E7}"/>
              </a:ext>
            </a:extLst>
          </p:cNvPr>
          <p:cNvGrpSpPr/>
          <p:nvPr/>
        </p:nvGrpSpPr>
        <p:grpSpPr>
          <a:xfrm>
            <a:off x="3899248" y="1550197"/>
            <a:ext cx="4339651" cy="550218"/>
            <a:chOff x="3862583" y="1321108"/>
            <a:chExt cx="4339651" cy="550218"/>
          </a:xfrm>
        </p:grpSpPr>
        <p:sp>
          <p:nvSpPr>
            <p:cNvPr id="33" name="矩形: 圆角 32">
              <a:extLst>
                <a:ext uri="{FF2B5EF4-FFF2-40B4-BE49-F238E27FC236}">
                  <a16:creationId xmlns:a16="http://schemas.microsoft.com/office/drawing/2014/main" id="{1F7D67DE-D11F-478F-9B3A-6BDC8D85F49A}"/>
                </a:ext>
              </a:extLst>
            </p:cNvPr>
            <p:cNvSpPr/>
            <p:nvPr/>
          </p:nvSpPr>
          <p:spPr>
            <a:xfrm>
              <a:off x="3862583" y="1321108"/>
              <a:ext cx="4339651" cy="550218"/>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34" name="矩形 33">
              <a:extLst>
                <a:ext uri="{FF2B5EF4-FFF2-40B4-BE49-F238E27FC236}">
                  <a16:creationId xmlns:a16="http://schemas.microsoft.com/office/drawing/2014/main" id="{EDB0F87C-2BA9-470C-A865-6F6E43CCE439}"/>
                </a:ext>
              </a:extLst>
            </p:cNvPr>
            <p:cNvSpPr/>
            <p:nvPr/>
          </p:nvSpPr>
          <p:spPr>
            <a:xfrm>
              <a:off x="3862583" y="1365385"/>
              <a:ext cx="4339651" cy="461665"/>
            </a:xfrm>
            <a:prstGeom prst="rect">
              <a:avLst/>
            </a:prstGeom>
            <a:ln w="0">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加大生态环境保护治理力度</a:t>
              </a:r>
            </a:p>
          </p:txBody>
        </p:sp>
      </p:grpSp>
      <p:grpSp>
        <p:nvGrpSpPr>
          <p:cNvPr id="35" name="组合 34">
            <a:extLst>
              <a:ext uri="{FF2B5EF4-FFF2-40B4-BE49-F238E27FC236}">
                <a16:creationId xmlns:a16="http://schemas.microsoft.com/office/drawing/2014/main" id="{6099312E-08AA-4824-B8F6-DAD3326F62C3}"/>
              </a:ext>
            </a:extLst>
          </p:cNvPr>
          <p:cNvGrpSpPr/>
          <p:nvPr/>
        </p:nvGrpSpPr>
        <p:grpSpPr>
          <a:xfrm>
            <a:off x="2348221" y="1555306"/>
            <a:ext cx="1403350" cy="540000"/>
            <a:chOff x="2406650" y="2725674"/>
            <a:chExt cx="1403350" cy="540000"/>
          </a:xfrm>
        </p:grpSpPr>
        <p:sp>
          <p:nvSpPr>
            <p:cNvPr id="36" name="矩形: 剪去对角 35">
              <a:extLst>
                <a:ext uri="{FF2B5EF4-FFF2-40B4-BE49-F238E27FC236}">
                  <a16:creationId xmlns:a16="http://schemas.microsoft.com/office/drawing/2014/main" id="{AE0AB9A4-A43F-4451-A9F8-76FCFC17FE83}"/>
                </a:ext>
              </a:extLst>
            </p:cNvPr>
            <p:cNvSpPr/>
            <p:nvPr/>
          </p:nvSpPr>
          <p:spPr>
            <a:xfrm>
              <a:off x="2406650" y="2725674"/>
              <a:ext cx="1403350" cy="540000"/>
            </a:xfrm>
            <a:prstGeom prst="snip2DiagRect">
              <a:avLst>
                <a:gd name="adj1" fmla="val 0"/>
                <a:gd name="adj2" fmla="val 34351"/>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7" name="文本框 36">
              <a:extLst>
                <a:ext uri="{FF2B5EF4-FFF2-40B4-BE49-F238E27FC236}">
                  <a16:creationId xmlns:a16="http://schemas.microsoft.com/office/drawing/2014/main" id="{1DB96690-CFE2-41E6-AC41-54EEC5214FE6}"/>
                </a:ext>
              </a:extLst>
            </p:cNvPr>
            <p:cNvSpPr txBox="1"/>
            <p:nvPr/>
          </p:nvSpPr>
          <p:spPr>
            <a:xfrm>
              <a:off x="2554327" y="2764842"/>
              <a:ext cx="110799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已完成</a:t>
              </a:r>
            </a:p>
          </p:txBody>
        </p:sp>
      </p:grpSp>
      <p:sp>
        <p:nvSpPr>
          <p:cNvPr id="38" name="矩形 37">
            <a:extLst>
              <a:ext uri="{FF2B5EF4-FFF2-40B4-BE49-F238E27FC236}">
                <a16:creationId xmlns:a16="http://schemas.microsoft.com/office/drawing/2014/main" id="{37BF3CB4-36A5-4939-9B3F-B5ED16F139FC}"/>
              </a:ext>
            </a:extLst>
          </p:cNvPr>
          <p:cNvSpPr/>
          <p:nvPr/>
        </p:nvSpPr>
        <p:spPr>
          <a:xfrm>
            <a:off x="1600005" y="2100458"/>
            <a:ext cx="8991990" cy="78483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C00000"/>
                </a:solidFill>
                <a:effectLst/>
                <a:uLnTx/>
                <a:uFillTx/>
                <a:latin typeface="微软雅黑"/>
                <a:ea typeface="微软雅黑"/>
                <a:cs typeface="+mn-cs"/>
              </a:rPr>
              <a:t>             </a:t>
            </a:r>
            <a:r>
              <a:rPr kumimoji="0" lang="zh-CN" altLang="en-US" sz="1400" b="1" i="0" u="none" strike="noStrike" kern="1200" cap="none" spc="0" normalizeH="0" baseline="0" noProof="0" dirty="0">
                <a:ln>
                  <a:noFill/>
                </a:ln>
                <a:solidFill>
                  <a:prstClr val="black"/>
                </a:solidFill>
                <a:effectLst/>
                <a:uLnTx/>
                <a:uFillTx/>
                <a:latin typeface="微软雅黑 Light"/>
                <a:ea typeface="微软雅黑 Light"/>
                <a:cs typeface="+mn-cs"/>
              </a:rPr>
              <a:t>加快改善生态环境特别是空气质量，是人民群众的迫切愿望，是可持续发展的内在要求。必须科学施策、标本兼治、铁腕治理，努力向人民群众交出合格答卷。坚决打好蓝天保卫战</a:t>
            </a:r>
          </a:p>
        </p:txBody>
      </p:sp>
      <p:grpSp>
        <p:nvGrpSpPr>
          <p:cNvPr id="39" name="组合 38">
            <a:extLst>
              <a:ext uri="{FF2B5EF4-FFF2-40B4-BE49-F238E27FC236}">
                <a16:creationId xmlns:a16="http://schemas.microsoft.com/office/drawing/2014/main" id="{5EAC464C-432B-463E-A004-322FA42172E3}"/>
              </a:ext>
            </a:extLst>
          </p:cNvPr>
          <p:cNvGrpSpPr/>
          <p:nvPr/>
        </p:nvGrpSpPr>
        <p:grpSpPr>
          <a:xfrm>
            <a:off x="1324376" y="4617238"/>
            <a:ext cx="4772160" cy="854564"/>
            <a:chOff x="1324376" y="5048157"/>
            <a:chExt cx="4772160" cy="854564"/>
          </a:xfrm>
        </p:grpSpPr>
        <p:sp>
          <p:nvSpPr>
            <p:cNvPr id="40" name="矩形: 圆角 39">
              <a:extLst>
                <a:ext uri="{FF2B5EF4-FFF2-40B4-BE49-F238E27FC236}">
                  <a16:creationId xmlns:a16="http://schemas.microsoft.com/office/drawing/2014/main" id="{47AFBE8C-4C41-4EF9-88E0-436C7BCD1BD1}"/>
                </a:ext>
              </a:extLst>
            </p:cNvPr>
            <p:cNvSpPr/>
            <p:nvPr/>
          </p:nvSpPr>
          <p:spPr>
            <a:xfrm>
              <a:off x="1324376" y="5048157"/>
              <a:ext cx="4772160" cy="854564"/>
            </a:xfrm>
            <a:prstGeom prst="roundRect">
              <a:avLst>
                <a:gd name="adj" fmla="val 18152"/>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41" name="矩形 40">
              <a:extLst>
                <a:ext uri="{FF2B5EF4-FFF2-40B4-BE49-F238E27FC236}">
                  <a16:creationId xmlns:a16="http://schemas.microsoft.com/office/drawing/2014/main" id="{F280EAA2-00B2-4515-9335-0767BD074F59}"/>
                </a:ext>
              </a:extLst>
            </p:cNvPr>
            <p:cNvSpPr/>
            <p:nvPr/>
          </p:nvSpPr>
          <p:spPr>
            <a:xfrm>
              <a:off x="1630315" y="5213829"/>
              <a:ext cx="4160282"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今年化学需氧量、氨氮排放量要分别下降</a:t>
              </a:r>
              <a:r>
                <a:rPr kumimoji="0" lang="en-US" altLang="zh-CN" sz="1400" b="0" i="0" u="none" strike="noStrike" kern="0" cap="none" spc="0" normalizeH="0" baseline="0" noProof="0" dirty="0">
                  <a:ln>
                    <a:noFill/>
                  </a:ln>
                  <a:solidFill>
                    <a:prstClr val="black"/>
                  </a:solidFill>
                  <a:effectLst/>
                  <a:uLnTx/>
                  <a:uFillTx/>
                  <a:latin typeface="微软雅黑 Light"/>
                  <a:ea typeface="微软雅黑 Light"/>
                  <a:cs typeface="+mn-cs"/>
                </a:rPr>
                <a:t>2%</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。抓好重点流域区域水污染和农业面源污染防治。</a:t>
              </a:r>
            </a:p>
          </p:txBody>
        </p:sp>
      </p:grpSp>
      <p:grpSp>
        <p:nvGrpSpPr>
          <p:cNvPr id="42" name="组合 41">
            <a:extLst>
              <a:ext uri="{FF2B5EF4-FFF2-40B4-BE49-F238E27FC236}">
                <a16:creationId xmlns:a16="http://schemas.microsoft.com/office/drawing/2014/main" id="{87903B24-CB02-4456-951C-8C3B4370642D}"/>
              </a:ext>
            </a:extLst>
          </p:cNvPr>
          <p:cNvGrpSpPr/>
          <p:nvPr/>
        </p:nvGrpSpPr>
        <p:grpSpPr>
          <a:xfrm>
            <a:off x="964352" y="4243340"/>
            <a:ext cx="2844466" cy="434894"/>
            <a:chOff x="964352" y="4674259"/>
            <a:chExt cx="2844466" cy="434894"/>
          </a:xfrm>
        </p:grpSpPr>
        <p:sp>
          <p:nvSpPr>
            <p:cNvPr id="43" name="矩形: 圆角 42">
              <a:extLst>
                <a:ext uri="{FF2B5EF4-FFF2-40B4-BE49-F238E27FC236}">
                  <a16:creationId xmlns:a16="http://schemas.microsoft.com/office/drawing/2014/main" id="{59D51601-FB26-4BEB-B245-76975BDF8E1A}"/>
                </a:ext>
              </a:extLst>
            </p:cNvPr>
            <p:cNvSpPr/>
            <p:nvPr/>
          </p:nvSpPr>
          <p:spPr>
            <a:xfrm>
              <a:off x="964352" y="4674259"/>
              <a:ext cx="2844466" cy="434894"/>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44" name="矩形 43">
              <a:extLst>
                <a:ext uri="{FF2B5EF4-FFF2-40B4-BE49-F238E27FC236}">
                  <a16:creationId xmlns:a16="http://schemas.microsoft.com/office/drawing/2014/main" id="{8ECCAD3F-706E-4027-8E5D-4E60EF71EDB1}"/>
                </a:ext>
              </a:extLst>
            </p:cNvPr>
            <p:cNvSpPr/>
            <p:nvPr/>
          </p:nvSpPr>
          <p:spPr>
            <a:xfrm>
              <a:off x="991812" y="4707040"/>
              <a:ext cx="2789546" cy="369332"/>
            </a:xfrm>
            <a:prstGeom prst="rect">
              <a:avLst/>
            </a:prstGeom>
            <a:ln w="0">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②</a:t>
              </a:r>
              <a:r>
                <a:rPr kumimoji="0" lang="en-US" altLang="zh-CN" sz="1800" b="1" i="0" u="none" strike="noStrike" kern="0" cap="none" spc="0" normalizeH="0" baseline="0" noProof="0" dirty="0">
                  <a:ln>
                    <a:noFill/>
                  </a:ln>
                  <a:solidFill>
                    <a:prstClr val="white"/>
                  </a:solidFill>
                  <a:effectLst/>
                  <a:uLnTx/>
                  <a:uFillTx/>
                  <a:latin typeface="微软雅黑"/>
                  <a:ea typeface="微软雅黑"/>
                  <a:cs typeface="+mn-cs"/>
                </a:rPr>
                <a:t>.</a:t>
              </a: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强化水、土壤污染防治</a:t>
              </a:r>
            </a:p>
          </p:txBody>
        </p:sp>
      </p:grpSp>
      <p:grpSp>
        <p:nvGrpSpPr>
          <p:cNvPr id="45" name="组合 44">
            <a:extLst>
              <a:ext uri="{FF2B5EF4-FFF2-40B4-BE49-F238E27FC236}">
                <a16:creationId xmlns:a16="http://schemas.microsoft.com/office/drawing/2014/main" id="{47A98111-0766-4348-A165-E427C3C3BCA1}"/>
              </a:ext>
            </a:extLst>
          </p:cNvPr>
          <p:cNvGrpSpPr/>
          <p:nvPr/>
        </p:nvGrpSpPr>
        <p:grpSpPr>
          <a:xfrm>
            <a:off x="1341391" y="3219474"/>
            <a:ext cx="9250603" cy="835358"/>
            <a:chOff x="1341391" y="3650393"/>
            <a:chExt cx="9250603" cy="835358"/>
          </a:xfrm>
        </p:grpSpPr>
        <p:sp>
          <p:nvSpPr>
            <p:cNvPr id="46" name="矩形: 圆角 45">
              <a:extLst>
                <a:ext uri="{FF2B5EF4-FFF2-40B4-BE49-F238E27FC236}">
                  <a16:creationId xmlns:a16="http://schemas.microsoft.com/office/drawing/2014/main" id="{7886768F-62CA-4855-BED9-2F4729E388C6}"/>
                </a:ext>
              </a:extLst>
            </p:cNvPr>
            <p:cNvSpPr/>
            <p:nvPr/>
          </p:nvSpPr>
          <p:spPr>
            <a:xfrm>
              <a:off x="1341391" y="3650393"/>
              <a:ext cx="9250603" cy="835358"/>
            </a:xfrm>
            <a:prstGeom prst="roundRect">
              <a:avLst>
                <a:gd name="adj" fmla="val 18152"/>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47" name="矩形 46">
              <a:extLst>
                <a:ext uri="{FF2B5EF4-FFF2-40B4-BE49-F238E27FC236}">
                  <a16:creationId xmlns:a16="http://schemas.microsoft.com/office/drawing/2014/main" id="{EBB9BB67-5CE5-4E64-84FB-293B3BD02CB2}"/>
                </a:ext>
              </a:extLst>
            </p:cNvPr>
            <p:cNvSpPr/>
            <p:nvPr/>
          </p:nvSpPr>
          <p:spPr>
            <a:xfrm>
              <a:off x="1614537" y="3806462"/>
              <a:ext cx="8704310"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今年二氧化硫、氮氧化物排放量要分别下降</a:t>
              </a:r>
              <a:r>
                <a:rPr kumimoji="0" lang="en-US" altLang="zh-CN" sz="1400" b="0" i="0" u="none" strike="noStrike" kern="0" cap="none" spc="0" normalizeH="0" baseline="0" noProof="0" dirty="0">
                  <a:ln>
                    <a:noFill/>
                  </a:ln>
                  <a:solidFill>
                    <a:prstClr val="black"/>
                  </a:solidFill>
                  <a:effectLst/>
                  <a:uLnTx/>
                  <a:uFillTx/>
                  <a:latin typeface="微软雅黑 Light"/>
                  <a:ea typeface="微软雅黑 Light"/>
                  <a:cs typeface="+mn-cs"/>
                </a:rPr>
                <a:t>3%</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，重点地区细颗粒物</a:t>
              </a:r>
              <a:r>
                <a:rPr kumimoji="0" lang="en-US" altLang="zh-CN" sz="1400" b="0" i="0" u="none" strike="noStrike" kern="0" cap="none" spc="0" normalizeH="0" baseline="0" noProof="0" dirty="0">
                  <a:ln>
                    <a:noFill/>
                  </a:ln>
                  <a:solidFill>
                    <a:prstClr val="black"/>
                  </a:solidFill>
                  <a:effectLst/>
                  <a:uLnTx/>
                  <a:uFillTx/>
                  <a:latin typeface="微软雅黑 Light"/>
                  <a:ea typeface="微软雅黑 Light"/>
                  <a:cs typeface="+mn-cs"/>
                </a:rPr>
                <a:t>(PM2.5)</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浓度明显下降。一要加快解决燃煤污染问题。二要全面推进污染源治理。三要强化机动车尾气治理。四要有效应对重污染天气</a:t>
              </a:r>
            </a:p>
          </p:txBody>
        </p:sp>
      </p:grpSp>
      <p:grpSp>
        <p:nvGrpSpPr>
          <p:cNvPr id="48" name="组合 47">
            <a:extLst>
              <a:ext uri="{FF2B5EF4-FFF2-40B4-BE49-F238E27FC236}">
                <a16:creationId xmlns:a16="http://schemas.microsoft.com/office/drawing/2014/main" id="{B0AD0517-7C83-44C7-8039-E15633F91822}"/>
              </a:ext>
            </a:extLst>
          </p:cNvPr>
          <p:cNvGrpSpPr/>
          <p:nvPr/>
        </p:nvGrpSpPr>
        <p:grpSpPr>
          <a:xfrm>
            <a:off x="964352" y="2855130"/>
            <a:ext cx="2787219" cy="434894"/>
            <a:chOff x="964352" y="3286049"/>
            <a:chExt cx="2787219" cy="434894"/>
          </a:xfrm>
        </p:grpSpPr>
        <p:sp>
          <p:nvSpPr>
            <p:cNvPr id="49" name="矩形: 圆角 48">
              <a:extLst>
                <a:ext uri="{FF2B5EF4-FFF2-40B4-BE49-F238E27FC236}">
                  <a16:creationId xmlns:a16="http://schemas.microsoft.com/office/drawing/2014/main" id="{5C0D75BB-56BE-47A2-9DBF-92C1101CE614}"/>
                </a:ext>
              </a:extLst>
            </p:cNvPr>
            <p:cNvSpPr/>
            <p:nvPr/>
          </p:nvSpPr>
          <p:spPr>
            <a:xfrm>
              <a:off x="964352" y="3286049"/>
              <a:ext cx="2787219" cy="434894"/>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noFill/>
                <a:effectLst/>
                <a:uLnTx/>
                <a:uFillTx/>
                <a:latin typeface="微软雅黑 Light"/>
                <a:ea typeface="微软雅黑 Light"/>
                <a:cs typeface="+mn-cs"/>
              </a:endParaRPr>
            </a:p>
          </p:txBody>
        </p:sp>
        <p:sp>
          <p:nvSpPr>
            <p:cNvPr id="50" name="矩形 49">
              <a:extLst>
                <a:ext uri="{FF2B5EF4-FFF2-40B4-BE49-F238E27FC236}">
                  <a16:creationId xmlns:a16="http://schemas.microsoft.com/office/drawing/2014/main" id="{ED23C8FC-A490-4B96-B904-0FF3E1262554}"/>
                </a:ext>
              </a:extLst>
            </p:cNvPr>
            <p:cNvSpPr/>
            <p:nvPr/>
          </p:nvSpPr>
          <p:spPr>
            <a:xfrm>
              <a:off x="999696" y="3318830"/>
              <a:ext cx="2558714" cy="369332"/>
            </a:xfrm>
            <a:prstGeom prst="rect">
              <a:avLst/>
            </a:prstGeom>
            <a:ln w="0">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①</a:t>
              </a:r>
              <a:r>
                <a:rPr kumimoji="0" lang="en-US" altLang="zh-CN" sz="1800" b="1" i="0" u="none" strike="noStrike" kern="0" cap="none" spc="0" normalizeH="0" baseline="0" noProof="0" dirty="0">
                  <a:ln>
                    <a:noFill/>
                  </a:ln>
                  <a:solidFill>
                    <a:prstClr val="white"/>
                  </a:solidFill>
                  <a:effectLst/>
                  <a:uLnTx/>
                  <a:uFillTx/>
                  <a:latin typeface="微软雅黑"/>
                  <a:ea typeface="微软雅黑"/>
                  <a:cs typeface="+mn-cs"/>
                </a:rPr>
                <a:t>.</a:t>
              </a: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坚决打好蓝天保卫战</a:t>
              </a:r>
            </a:p>
          </p:txBody>
        </p:sp>
      </p:grpSp>
      <p:grpSp>
        <p:nvGrpSpPr>
          <p:cNvPr id="51" name="组合 50">
            <a:extLst>
              <a:ext uri="{FF2B5EF4-FFF2-40B4-BE49-F238E27FC236}">
                <a16:creationId xmlns:a16="http://schemas.microsoft.com/office/drawing/2014/main" id="{40B48729-458A-4400-8063-3433CEB8B9DC}"/>
              </a:ext>
            </a:extLst>
          </p:cNvPr>
          <p:cNvGrpSpPr/>
          <p:nvPr/>
        </p:nvGrpSpPr>
        <p:grpSpPr>
          <a:xfrm>
            <a:off x="6455489" y="4619836"/>
            <a:ext cx="4772160" cy="842621"/>
            <a:chOff x="6455489" y="5050755"/>
            <a:chExt cx="4772160" cy="842621"/>
          </a:xfrm>
        </p:grpSpPr>
        <p:sp>
          <p:nvSpPr>
            <p:cNvPr id="52" name="矩形: 圆角 51">
              <a:extLst>
                <a:ext uri="{FF2B5EF4-FFF2-40B4-BE49-F238E27FC236}">
                  <a16:creationId xmlns:a16="http://schemas.microsoft.com/office/drawing/2014/main" id="{EB671DE8-32B7-4362-9BA7-C7AE0D6E68BF}"/>
                </a:ext>
              </a:extLst>
            </p:cNvPr>
            <p:cNvSpPr/>
            <p:nvPr/>
          </p:nvSpPr>
          <p:spPr>
            <a:xfrm>
              <a:off x="6455489" y="5050755"/>
              <a:ext cx="4772160" cy="842621"/>
            </a:xfrm>
            <a:prstGeom prst="roundRect">
              <a:avLst>
                <a:gd name="adj" fmla="val 18152"/>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53" name="矩形 52">
              <a:extLst>
                <a:ext uri="{FF2B5EF4-FFF2-40B4-BE49-F238E27FC236}">
                  <a16:creationId xmlns:a16="http://schemas.microsoft.com/office/drawing/2014/main" id="{8CCEEC2A-8F4E-47F2-8377-CBC138EF75E9}"/>
                </a:ext>
              </a:extLst>
            </p:cNvPr>
            <p:cNvSpPr/>
            <p:nvPr/>
          </p:nvSpPr>
          <p:spPr>
            <a:xfrm>
              <a:off x="6756590" y="5210455"/>
              <a:ext cx="4169959"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抓紧划定并严守生态保护红线。积累更多生态财富，构筑可持续发展的绿色长城。</a:t>
              </a:r>
            </a:p>
          </p:txBody>
        </p:sp>
      </p:grpSp>
      <p:grpSp>
        <p:nvGrpSpPr>
          <p:cNvPr id="54" name="组合 53">
            <a:extLst>
              <a:ext uri="{FF2B5EF4-FFF2-40B4-BE49-F238E27FC236}">
                <a16:creationId xmlns:a16="http://schemas.microsoft.com/office/drawing/2014/main" id="{9C0B6F82-D9D2-4961-8B0E-647204D02322}"/>
              </a:ext>
            </a:extLst>
          </p:cNvPr>
          <p:cNvGrpSpPr/>
          <p:nvPr/>
        </p:nvGrpSpPr>
        <p:grpSpPr>
          <a:xfrm>
            <a:off x="6095465" y="4252686"/>
            <a:ext cx="2667536" cy="434894"/>
            <a:chOff x="6095465" y="4683605"/>
            <a:chExt cx="2667536" cy="434894"/>
          </a:xfrm>
        </p:grpSpPr>
        <p:sp>
          <p:nvSpPr>
            <p:cNvPr id="55" name="矩形: 圆角 54">
              <a:extLst>
                <a:ext uri="{FF2B5EF4-FFF2-40B4-BE49-F238E27FC236}">
                  <a16:creationId xmlns:a16="http://schemas.microsoft.com/office/drawing/2014/main" id="{77ADED77-55E5-4379-B7E7-ADF6454D5B11}"/>
                </a:ext>
              </a:extLst>
            </p:cNvPr>
            <p:cNvSpPr/>
            <p:nvPr/>
          </p:nvSpPr>
          <p:spPr>
            <a:xfrm>
              <a:off x="6095465" y="4683605"/>
              <a:ext cx="2667536" cy="434894"/>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56" name="矩形 55">
              <a:extLst>
                <a:ext uri="{FF2B5EF4-FFF2-40B4-BE49-F238E27FC236}">
                  <a16:creationId xmlns:a16="http://schemas.microsoft.com/office/drawing/2014/main" id="{9337E91D-A430-4C57-AC93-66538B95DF1D}"/>
                </a:ext>
              </a:extLst>
            </p:cNvPr>
            <p:cNvSpPr/>
            <p:nvPr/>
          </p:nvSpPr>
          <p:spPr>
            <a:xfrm>
              <a:off x="6109413" y="4716386"/>
              <a:ext cx="2558714" cy="369332"/>
            </a:xfrm>
            <a:prstGeom prst="rect">
              <a:avLst/>
            </a:prstGeom>
            <a:ln w="0">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③</a:t>
              </a:r>
              <a:r>
                <a:rPr kumimoji="0" lang="en-US" altLang="zh-CN" sz="1800" b="1" i="0" u="none" strike="noStrike" kern="0" cap="none" spc="0" normalizeH="0" baseline="0" noProof="0" dirty="0">
                  <a:ln>
                    <a:noFill/>
                  </a:ln>
                  <a:solidFill>
                    <a:prstClr val="white"/>
                  </a:solidFill>
                  <a:effectLst/>
                  <a:uLnTx/>
                  <a:uFillTx/>
                  <a:latin typeface="微软雅黑"/>
                  <a:ea typeface="微软雅黑"/>
                  <a:cs typeface="+mn-cs"/>
                </a:rPr>
                <a:t>.</a:t>
              </a: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推进生态保护和建设</a:t>
              </a:r>
            </a:p>
          </p:txBody>
        </p:sp>
      </p:grpSp>
      <p:sp>
        <p:nvSpPr>
          <p:cNvPr id="57" name="文本框 56">
            <a:extLst>
              <a:ext uri="{FF2B5EF4-FFF2-40B4-BE49-F238E27FC236}">
                <a16:creationId xmlns:a16="http://schemas.microsoft.com/office/drawing/2014/main" id="{051D7EE0-E6A9-4FCD-9671-249BCE71DEE1}"/>
              </a:ext>
            </a:extLst>
          </p:cNvPr>
          <p:cNvSpPr txBox="1"/>
          <p:nvPr/>
        </p:nvSpPr>
        <p:spPr>
          <a:xfrm>
            <a:off x="1600005" y="2176857"/>
            <a:ext cx="10054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r>
              <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解读</a:t>
            </a: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endPar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endParaRPr>
          </a:p>
        </p:txBody>
      </p:sp>
    </p:spTree>
    <p:extLst>
      <p:ext uri="{BB962C8B-B14F-4D97-AF65-F5344CB8AC3E}">
        <p14:creationId xmlns:p14="http://schemas.microsoft.com/office/powerpoint/2010/main" val="26188972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750"/>
                                            <p:tgtEl>
                                              <p:spTgt spid="35"/>
                                            </p:tgtEl>
                                          </p:cBhvr>
                                        </p:animEffect>
                                        <p:anim calcmode="lin" valueType="num">
                                          <p:cBhvr>
                                            <p:cTn id="8" dur="750" fill="hold"/>
                                            <p:tgtEl>
                                              <p:spTgt spid="35"/>
                                            </p:tgtEl>
                                            <p:attrNameLst>
                                              <p:attrName>ppt_x</p:attrName>
                                            </p:attrNameLst>
                                          </p:cBhvr>
                                          <p:tavLst>
                                            <p:tav tm="0">
                                              <p:val>
                                                <p:strVal val="#ppt_x"/>
                                              </p:val>
                                            </p:tav>
                                            <p:tav tm="100000">
                                              <p:val>
                                                <p:strVal val="#ppt_x"/>
                                              </p:val>
                                            </p:tav>
                                          </p:tavLst>
                                        </p:anim>
                                        <p:anim calcmode="lin" valueType="num">
                                          <p:cBhvr>
                                            <p:cTn id="9" dur="75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750"/>
                                            <p:tgtEl>
                                              <p:spTgt spid="32"/>
                                            </p:tgtEl>
                                          </p:cBhvr>
                                        </p:animEffect>
                                        <p:anim calcmode="lin" valueType="num">
                                          <p:cBhvr>
                                            <p:cTn id="13" dur="750" fill="hold"/>
                                            <p:tgtEl>
                                              <p:spTgt spid="32"/>
                                            </p:tgtEl>
                                            <p:attrNameLst>
                                              <p:attrName>ppt_x</p:attrName>
                                            </p:attrNameLst>
                                          </p:cBhvr>
                                          <p:tavLst>
                                            <p:tav tm="0">
                                              <p:val>
                                                <p:strVal val="#ppt_x"/>
                                              </p:val>
                                            </p:tav>
                                            <p:tav tm="100000">
                                              <p:val>
                                                <p:strVal val="#ppt_x"/>
                                              </p:val>
                                            </p:tav>
                                          </p:tavLst>
                                        </p:anim>
                                        <p:anim calcmode="lin" valueType="num">
                                          <p:cBhvr>
                                            <p:cTn id="14" dur="750" fill="hold"/>
                                            <p:tgtEl>
                                              <p:spTgt spid="32"/>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fade">
                                          <p:cBhvr>
                                            <p:cTn id="18" dur="500"/>
                                            <p:tgtEl>
                                              <p:spTgt spid="57"/>
                                            </p:tgtEl>
                                          </p:cBhvr>
                                        </p:animEffect>
                                      </p:childTnLst>
                                    </p:cTn>
                                  </p:par>
                                </p:childTnLst>
                              </p:cTn>
                            </p:par>
                            <p:par>
                              <p:cTn id="19" fill="hold">
                                <p:stCondLst>
                                  <p:cond delay="1250"/>
                                </p:stCondLst>
                                <p:childTnLst>
                                  <p:par>
                                    <p:cTn id="20" presetID="27" presetClass="entr" presetSubtype="0" fill="hold" grpId="0" nodeType="afterEffect">
                                      <p:stCondLst>
                                        <p:cond delay="0"/>
                                      </p:stCondLst>
                                      <p:iterate type="lt">
                                        <p:tmPct val="20000"/>
                                      </p:iterate>
                                      <p:childTnLst>
                                        <p:set>
                                          <p:cBhvr>
                                            <p:cTn id="21" dur="1" fill="hold">
                                              <p:stCondLst>
                                                <p:cond delay="0"/>
                                              </p:stCondLst>
                                            </p:cTn>
                                            <p:tgtEl>
                                              <p:spTgt spid="38"/>
                                            </p:tgtEl>
                                            <p:attrNameLst>
                                              <p:attrName>style.visibility</p:attrName>
                                            </p:attrNameLst>
                                          </p:cBhvr>
                                          <p:to>
                                            <p:strVal val="visible"/>
                                          </p:to>
                                        </p:set>
                                        <p:anim calcmode="discrete" valueType="clr">
                                          <p:cBhvr override="childStyle">
                                            <p:cTn id="22" dur="100"/>
                                            <p:tgtEl>
                                              <p:spTgt spid="38"/>
                                            </p:tgtEl>
                                            <p:attrNameLst>
                                              <p:attrName>style.color</p:attrName>
                                            </p:attrNameLst>
                                          </p:cBhvr>
                                          <p:tavLst>
                                            <p:tav tm="0">
                                              <p:val>
                                                <p:clrVal>
                                                  <a:srgbClr val="FFFFFF"/>
                                                </p:clrVal>
                                              </p:val>
                                            </p:tav>
                                            <p:tav tm="50000">
                                              <p:val>
                                                <p:clrVal>
                                                  <a:srgbClr val="FF0000"/>
                                                </p:clrVal>
                                              </p:val>
                                            </p:tav>
                                          </p:tavLst>
                                        </p:anim>
                                        <p:anim calcmode="discrete" valueType="clr">
                                          <p:cBhvr>
                                            <p:cTn id="23" dur="100"/>
                                            <p:tgtEl>
                                              <p:spTgt spid="38"/>
                                            </p:tgtEl>
                                            <p:attrNameLst>
                                              <p:attrName>fillcolor</p:attrName>
                                            </p:attrNameLst>
                                          </p:cBhvr>
                                          <p:tavLst>
                                            <p:tav tm="0">
                                              <p:val>
                                                <p:clrVal>
                                                  <a:schemeClr val="accent2"/>
                                                </p:clrVal>
                                              </p:val>
                                            </p:tav>
                                            <p:tav tm="50000">
                                              <p:val>
                                                <p:clrVal>
                                                  <a:schemeClr val="hlink"/>
                                                </p:clrVal>
                                              </p:val>
                                            </p:tav>
                                          </p:tavLst>
                                        </p:anim>
                                        <p:set>
                                          <p:cBhvr>
                                            <p:cTn id="24" dur="100"/>
                                            <p:tgtEl>
                                              <p:spTgt spid="38"/>
                                            </p:tgtEl>
                                            <p:attrNameLst>
                                              <p:attrName>fill.type</p:attrName>
                                            </p:attrNameLst>
                                          </p:cBhvr>
                                          <p:to>
                                            <p:strVal val="solid"/>
                                          </p:to>
                                        </p:set>
                                      </p:childTnLst>
                                    </p:cTn>
                                  </p:par>
                                </p:childTnLst>
                              </p:cTn>
                            </p:par>
                            <p:par>
                              <p:cTn id="25" fill="hold">
                                <p:stCondLst>
                                  <p:cond delay="2910"/>
                                </p:stCondLst>
                                <p:childTnLst>
                                  <p:par>
                                    <p:cTn id="26" presetID="2" presetClass="entr" presetSubtype="8" fill="hold" nodeType="afterEffect" p14:presetBounceEnd="29000">
                                      <p:stCondLst>
                                        <p:cond delay="0"/>
                                      </p:stCondLst>
                                      <p:childTnLst>
                                        <p:set>
                                          <p:cBhvr>
                                            <p:cTn id="27" dur="1" fill="hold">
                                              <p:stCondLst>
                                                <p:cond delay="0"/>
                                              </p:stCondLst>
                                            </p:cTn>
                                            <p:tgtEl>
                                              <p:spTgt spid="48"/>
                                            </p:tgtEl>
                                            <p:attrNameLst>
                                              <p:attrName>style.visibility</p:attrName>
                                            </p:attrNameLst>
                                          </p:cBhvr>
                                          <p:to>
                                            <p:strVal val="visible"/>
                                          </p:to>
                                        </p:set>
                                        <p:anim calcmode="lin" valueType="num" p14:bounceEnd="29000">
                                          <p:cBhvr additive="base">
                                            <p:cTn id="28" dur="1000" fill="hold"/>
                                            <p:tgtEl>
                                              <p:spTgt spid="48"/>
                                            </p:tgtEl>
                                            <p:attrNameLst>
                                              <p:attrName>ppt_x</p:attrName>
                                            </p:attrNameLst>
                                          </p:cBhvr>
                                          <p:tavLst>
                                            <p:tav tm="0">
                                              <p:val>
                                                <p:strVal val="0-#ppt_w/2"/>
                                              </p:val>
                                            </p:tav>
                                            <p:tav tm="100000">
                                              <p:val>
                                                <p:strVal val="#ppt_x"/>
                                              </p:val>
                                            </p:tav>
                                          </p:tavLst>
                                        </p:anim>
                                        <p:anim calcmode="lin" valueType="num" p14:bounceEnd="29000">
                                          <p:cBhvr additive="base">
                                            <p:cTn id="29" dur="1000" fill="hold"/>
                                            <p:tgtEl>
                                              <p:spTgt spid="48"/>
                                            </p:tgtEl>
                                            <p:attrNameLst>
                                              <p:attrName>ppt_y</p:attrName>
                                            </p:attrNameLst>
                                          </p:cBhvr>
                                          <p:tavLst>
                                            <p:tav tm="0">
                                              <p:val>
                                                <p:strVal val="#ppt_y"/>
                                              </p:val>
                                            </p:tav>
                                            <p:tav tm="100000">
                                              <p:val>
                                                <p:strVal val="#ppt_y"/>
                                              </p:val>
                                            </p:tav>
                                          </p:tavLst>
                                        </p:anim>
                                      </p:childTnLst>
                                    </p:cTn>
                                  </p:par>
                                </p:childTnLst>
                              </p:cTn>
                            </p:par>
                            <p:par>
                              <p:cTn id="30" fill="hold">
                                <p:stCondLst>
                                  <p:cond delay="3910"/>
                                </p:stCondLst>
                                <p:childTnLst>
                                  <p:par>
                                    <p:cTn id="31" presetID="17" presetClass="entr" presetSubtype="1" fill="hold" nodeType="after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p:cTn id="33" dur="500" fill="hold"/>
                                            <p:tgtEl>
                                              <p:spTgt spid="45"/>
                                            </p:tgtEl>
                                            <p:attrNameLst>
                                              <p:attrName>ppt_x</p:attrName>
                                            </p:attrNameLst>
                                          </p:cBhvr>
                                          <p:tavLst>
                                            <p:tav tm="0">
                                              <p:val>
                                                <p:strVal val="#ppt_x"/>
                                              </p:val>
                                            </p:tav>
                                            <p:tav tm="100000">
                                              <p:val>
                                                <p:strVal val="#ppt_x"/>
                                              </p:val>
                                            </p:tav>
                                          </p:tavLst>
                                        </p:anim>
                                        <p:anim calcmode="lin" valueType="num">
                                          <p:cBhvr>
                                            <p:cTn id="34" dur="500" fill="hold"/>
                                            <p:tgtEl>
                                              <p:spTgt spid="45"/>
                                            </p:tgtEl>
                                            <p:attrNameLst>
                                              <p:attrName>ppt_y</p:attrName>
                                            </p:attrNameLst>
                                          </p:cBhvr>
                                          <p:tavLst>
                                            <p:tav tm="0">
                                              <p:val>
                                                <p:strVal val="#ppt_y-#ppt_h/2"/>
                                              </p:val>
                                            </p:tav>
                                            <p:tav tm="100000">
                                              <p:val>
                                                <p:strVal val="#ppt_y"/>
                                              </p:val>
                                            </p:tav>
                                          </p:tavLst>
                                        </p:anim>
                                        <p:anim calcmode="lin" valueType="num">
                                          <p:cBhvr>
                                            <p:cTn id="35" dur="500" fill="hold"/>
                                            <p:tgtEl>
                                              <p:spTgt spid="45"/>
                                            </p:tgtEl>
                                            <p:attrNameLst>
                                              <p:attrName>ppt_w</p:attrName>
                                            </p:attrNameLst>
                                          </p:cBhvr>
                                          <p:tavLst>
                                            <p:tav tm="0">
                                              <p:val>
                                                <p:strVal val="#ppt_w"/>
                                              </p:val>
                                            </p:tav>
                                            <p:tav tm="100000">
                                              <p:val>
                                                <p:strVal val="#ppt_w"/>
                                              </p:val>
                                            </p:tav>
                                          </p:tavLst>
                                        </p:anim>
                                        <p:anim calcmode="lin" valueType="num">
                                          <p:cBhvr>
                                            <p:cTn id="36" dur="500" fill="hold"/>
                                            <p:tgtEl>
                                              <p:spTgt spid="45"/>
                                            </p:tgtEl>
                                            <p:attrNameLst>
                                              <p:attrName>ppt_h</p:attrName>
                                            </p:attrNameLst>
                                          </p:cBhvr>
                                          <p:tavLst>
                                            <p:tav tm="0">
                                              <p:val>
                                                <p:fltVal val="0"/>
                                              </p:val>
                                            </p:tav>
                                            <p:tav tm="100000">
                                              <p:val>
                                                <p:strVal val="#ppt_h"/>
                                              </p:val>
                                            </p:tav>
                                          </p:tavLst>
                                        </p:anim>
                                      </p:childTnLst>
                                    </p:cTn>
                                  </p:par>
                                </p:childTnLst>
                              </p:cTn>
                            </p:par>
                            <p:par>
                              <p:cTn id="37" fill="hold">
                                <p:stCondLst>
                                  <p:cond delay="4410"/>
                                </p:stCondLst>
                                <p:childTnLst>
                                  <p:par>
                                    <p:cTn id="38" presetID="2" presetClass="entr" presetSubtype="8" fill="hold" nodeType="afterEffect" p14:presetBounceEnd="29000">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14:bounceEnd="29000">
                                          <p:cBhvr additive="base">
                                            <p:cTn id="40" dur="1000" fill="hold"/>
                                            <p:tgtEl>
                                              <p:spTgt spid="42"/>
                                            </p:tgtEl>
                                            <p:attrNameLst>
                                              <p:attrName>ppt_x</p:attrName>
                                            </p:attrNameLst>
                                          </p:cBhvr>
                                          <p:tavLst>
                                            <p:tav tm="0">
                                              <p:val>
                                                <p:strVal val="0-#ppt_w/2"/>
                                              </p:val>
                                            </p:tav>
                                            <p:tav tm="100000">
                                              <p:val>
                                                <p:strVal val="#ppt_x"/>
                                              </p:val>
                                            </p:tav>
                                          </p:tavLst>
                                        </p:anim>
                                        <p:anim calcmode="lin" valueType="num" p14:bounceEnd="29000">
                                          <p:cBhvr additive="base">
                                            <p:cTn id="41" dur="1000" fill="hold"/>
                                            <p:tgtEl>
                                              <p:spTgt spid="42"/>
                                            </p:tgtEl>
                                            <p:attrNameLst>
                                              <p:attrName>ppt_y</p:attrName>
                                            </p:attrNameLst>
                                          </p:cBhvr>
                                          <p:tavLst>
                                            <p:tav tm="0">
                                              <p:val>
                                                <p:strVal val="#ppt_y"/>
                                              </p:val>
                                            </p:tav>
                                            <p:tav tm="100000">
                                              <p:val>
                                                <p:strVal val="#ppt_y"/>
                                              </p:val>
                                            </p:tav>
                                          </p:tavLst>
                                        </p:anim>
                                      </p:childTnLst>
                                    </p:cTn>
                                  </p:par>
                                </p:childTnLst>
                              </p:cTn>
                            </p:par>
                            <p:par>
                              <p:cTn id="42" fill="hold">
                                <p:stCondLst>
                                  <p:cond delay="5410"/>
                                </p:stCondLst>
                                <p:childTnLst>
                                  <p:par>
                                    <p:cTn id="43" presetID="17" presetClass="entr" presetSubtype="1" fill="hold" nodeType="after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p:cTn id="45" dur="500" fill="hold"/>
                                            <p:tgtEl>
                                              <p:spTgt spid="39"/>
                                            </p:tgtEl>
                                            <p:attrNameLst>
                                              <p:attrName>ppt_x</p:attrName>
                                            </p:attrNameLst>
                                          </p:cBhvr>
                                          <p:tavLst>
                                            <p:tav tm="0">
                                              <p:val>
                                                <p:strVal val="#ppt_x"/>
                                              </p:val>
                                            </p:tav>
                                            <p:tav tm="100000">
                                              <p:val>
                                                <p:strVal val="#ppt_x"/>
                                              </p:val>
                                            </p:tav>
                                          </p:tavLst>
                                        </p:anim>
                                        <p:anim calcmode="lin" valueType="num">
                                          <p:cBhvr>
                                            <p:cTn id="46" dur="500" fill="hold"/>
                                            <p:tgtEl>
                                              <p:spTgt spid="39"/>
                                            </p:tgtEl>
                                            <p:attrNameLst>
                                              <p:attrName>ppt_y</p:attrName>
                                            </p:attrNameLst>
                                          </p:cBhvr>
                                          <p:tavLst>
                                            <p:tav tm="0">
                                              <p:val>
                                                <p:strVal val="#ppt_y-#ppt_h/2"/>
                                              </p:val>
                                            </p:tav>
                                            <p:tav tm="100000">
                                              <p:val>
                                                <p:strVal val="#ppt_y"/>
                                              </p:val>
                                            </p:tav>
                                          </p:tavLst>
                                        </p:anim>
                                        <p:anim calcmode="lin" valueType="num">
                                          <p:cBhvr>
                                            <p:cTn id="47" dur="500" fill="hold"/>
                                            <p:tgtEl>
                                              <p:spTgt spid="39"/>
                                            </p:tgtEl>
                                            <p:attrNameLst>
                                              <p:attrName>ppt_w</p:attrName>
                                            </p:attrNameLst>
                                          </p:cBhvr>
                                          <p:tavLst>
                                            <p:tav tm="0">
                                              <p:val>
                                                <p:strVal val="#ppt_w"/>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childTnLst>
                                    </p:cTn>
                                  </p:par>
                                </p:childTnLst>
                              </p:cTn>
                            </p:par>
                            <p:par>
                              <p:cTn id="49" fill="hold">
                                <p:stCondLst>
                                  <p:cond delay="5910"/>
                                </p:stCondLst>
                                <p:childTnLst>
                                  <p:par>
                                    <p:cTn id="50" presetID="2" presetClass="entr" presetSubtype="2" fill="hold" nodeType="afterEffect" p14:presetBounceEnd="29000">
                                      <p:stCondLst>
                                        <p:cond delay="0"/>
                                      </p:stCondLst>
                                      <p:childTnLst>
                                        <p:set>
                                          <p:cBhvr>
                                            <p:cTn id="51" dur="1" fill="hold">
                                              <p:stCondLst>
                                                <p:cond delay="0"/>
                                              </p:stCondLst>
                                            </p:cTn>
                                            <p:tgtEl>
                                              <p:spTgt spid="54"/>
                                            </p:tgtEl>
                                            <p:attrNameLst>
                                              <p:attrName>style.visibility</p:attrName>
                                            </p:attrNameLst>
                                          </p:cBhvr>
                                          <p:to>
                                            <p:strVal val="visible"/>
                                          </p:to>
                                        </p:set>
                                        <p:anim calcmode="lin" valueType="num" p14:bounceEnd="29000">
                                          <p:cBhvr additive="base">
                                            <p:cTn id="52" dur="1000" fill="hold"/>
                                            <p:tgtEl>
                                              <p:spTgt spid="54"/>
                                            </p:tgtEl>
                                            <p:attrNameLst>
                                              <p:attrName>ppt_x</p:attrName>
                                            </p:attrNameLst>
                                          </p:cBhvr>
                                          <p:tavLst>
                                            <p:tav tm="0">
                                              <p:val>
                                                <p:strVal val="1+#ppt_w/2"/>
                                              </p:val>
                                            </p:tav>
                                            <p:tav tm="100000">
                                              <p:val>
                                                <p:strVal val="#ppt_x"/>
                                              </p:val>
                                            </p:tav>
                                          </p:tavLst>
                                        </p:anim>
                                        <p:anim calcmode="lin" valueType="num" p14:bounceEnd="29000">
                                          <p:cBhvr additive="base">
                                            <p:cTn id="53" dur="1000" fill="hold"/>
                                            <p:tgtEl>
                                              <p:spTgt spid="54"/>
                                            </p:tgtEl>
                                            <p:attrNameLst>
                                              <p:attrName>ppt_y</p:attrName>
                                            </p:attrNameLst>
                                          </p:cBhvr>
                                          <p:tavLst>
                                            <p:tav tm="0">
                                              <p:val>
                                                <p:strVal val="#ppt_y"/>
                                              </p:val>
                                            </p:tav>
                                            <p:tav tm="100000">
                                              <p:val>
                                                <p:strVal val="#ppt_y"/>
                                              </p:val>
                                            </p:tav>
                                          </p:tavLst>
                                        </p:anim>
                                      </p:childTnLst>
                                    </p:cTn>
                                  </p:par>
                                </p:childTnLst>
                              </p:cTn>
                            </p:par>
                            <p:par>
                              <p:cTn id="54" fill="hold">
                                <p:stCondLst>
                                  <p:cond delay="6910"/>
                                </p:stCondLst>
                                <p:childTnLst>
                                  <p:par>
                                    <p:cTn id="55" presetID="17" presetClass="entr" presetSubtype="1" fill="hold" nodeType="afterEffect">
                                      <p:stCondLst>
                                        <p:cond delay="0"/>
                                      </p:stCondLst>
                                      <p:childTnLst>
                                        <p:set>
                                          <p:cBhvr>
                                            <p:cTn id="56" dur="1" fill="hold">
                                              <p:stCondLst>
                                                <p:cond delay="0"/>
                                              </p:stCondLst>
                                            </p:cTn>
                                            <p:tgtEl>
                                              <p:spTgt spid="51"/>
                                            </p:tgtEl>
                                            <p:attrNameLst>
                                              <p:attrName>style.visibility</p:attrName>
                                            </p:attrNameLst>
                                          </p:cBhvr>
                                          <p:to>
                                            <p:strVal val="visible"/>
                                          </p:to>
                                        </p:set>
                                        <p:anim calcmode="lin" valueType="num">
                                          <p:cBhvr>
                                            <p:cTn id="57" dur="500" fill="hold"/>
                                            <p:tgtEl>
                                              <p:spTgt spid="51"/>
                                            </p:tgtEl>
                                            <p:attrNameLst>
                                              <p:attrName>ppt_x</p:attrName>
                                            </p:attrNameLst>
                                          </p:cBhvr>
                                          <p:tavLst>
                                            <p:tav tm="0">
                                              <p:val>
                                                <p:strVal val="#ppt_x"/>
                                              </p:val>
                                            </p:tav>
                                            <p:tav tm="100000">
                                              <p:val>
                                                <p:strVal val="#ppt_x"/>
                                              </p:val>
                                            </p:tav>
                                          </p:tavLst>
                                        </p:anim>
                                        <p:anim calcmode="lin" valueType="num">
                                          <p:cBhvr>
                                            <p:cTn id="58" dur="500" fill="hold"/>
                                            <p:tgtEl>
                                              <p:spTgt spid="51"/>
                                            </p:tgtEl>
                                            <p:attrNameLst>
                                              <p:attrName>ppt_y</p:attrName>
                                            </p:attrNameLst>
                                          </p:cBhvr>
                                          <p:tavLst>
                                            <p:tav tm="0">
                                              <p:val>
                                                <p:strVal val="#ppt_y-#ppt_h/2"/>
                                              </p:val>
                                            </p:tav>
                                            <p:tav tm="100000">
                                              <p:val>
                                                <p:strVal val="#ppt_y"/>
                                              </p:val>
                                            </p:tav>
                                          </p:tavLst>
                                        </p:anim>
                                        <p:anim calcmode="lin" valueType="num">
                                          <p:cBhvr>
                                            <p:cTn id="59" dur="500" fill="hold"/>
                                            <p:tgtEl>
                                              <p:spTgt spid="51"/>
                                            </p:tgtEl>
                                            <p:attrNameLst>
                                              <p:attrName>ppt_w</p:attrName>
                                            </p:attrNameLst>
                                          </p:cBhvr>
                                          <p:tavLst>
                                            <p:tav tm="0">
                                              <p:val>
                                                <p:strVal val="#ppt_w"/>
                                              </p:val>
                                            </p:tav>
                                            <p:tav tm="100000">
                                              <p:val>
                                                <p:strVal val="#ppt_w"/>
                                              </p:val>
                                            </p:tav>
                                          </p:tavLst>
                                        </p:anim>
                                        <p:anim calcmode="lin" valueType="num">
                                          <p:cBhvr>
                                            <p:cTn id="60" dur="500" fill="hold"/>
                                            <p:tgtEl>
                                              <p:spTgt spid="5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5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750"/>
                                            <p:tgtEl>
                                              <p:spTgt spid="35"/>
                                            </p:tgtEl>
                                          </p:cBhvr>
                                        </p:animEffect>
                                        <p:anim calcmode="lin" valueType="num">
                                          <p:cBhvr>
                                            <p:cTn id="8" dur="750" fill="hold"/>
                                            <p:tgtEl>
                                              <p:spTgt spid="35"/>
                                            </p:tgtEl>
                                            <p:attrNameLst>
                                              <p:attrName>ppt_x</p:attrName>
                                            </p:attrNameLst>
                                          </p:cBhvr>
                                          <p:tavLst>
                                            <p:tav tm="0">
                                              <p:val>
                                                <p:strVal val="#ppt_x"/>
                                              </p:val>
                                            </p:tav>
                                            <p:tav tm="100000">
                                              <p:val>
                                                <p:strVal val="#ppt_x"/>
                                              </p:val>
                                            </p:tav>
                                          </p:tavLst>
                                        </p:anim>
                                        <p:anim calcmode="lin" valueType="num">
                                          <p:cBhvr>
                                            <p:cTn id="9" dur="75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750"/>
                                            <p:tgtEl>
                                              <p:spTgt spid="32"/>
                                            </p:tgtEl>
                                          </p:cBhvr>
                                        </p:animEffect>
                                        <p:anim calcmode="lin" valueType="num">
                                          <p:cBhvr>
                                            <p:cTn id="13" dur="750" fill="hold"/>
                                            <p:tgtEl>
                                              <p:spTgt spid="32"/>
                                            </p:tgtEl>
                                            <p:attrNameLst>
                                              <p:attrName>ppt_x</p:attrName>
                                            </p:attrNameLst>
                                          </p:cBhvr>
                                          <p:tavLst>
                                            <p:tav tm="0">
                                              <p:val>
                                                <p:strVal val="#ppt_x"/>
                                              </p:val>
                                            </p:tav>
                                            <p:tav tm="100000">
                                              <p:val>
                                                <p:strVal val="#ppt_x"/>
                                              </p:val>
                                            </p:tav>
                                          </p:tavLst>
                                        </p:anim>
                                        <p:anim calcmode="lin" valueType="num">
                                          <p:cBhvr>
                                            <p:cTn id="14" dur="750" fill="hold"/>
                                            <p:tgtEl>
                                              <p:spTgt spid="32"/>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fade">
                                          <p:cBhvr>
                                            <p:cTn id="18" dur="500"/>
                                            <p:tgtEl>
                                              <p:spTgt spid="57"/>
                                            </p:tgtEl>
                                          </p:cBhvr>
                                        </p:animEffect>
                                      </p:childTnLst>
                                    </p:cTn>
                                  </p:par>
                                </p:childTnLst>
                              </p:cTn>
                            </p:par>
                            <p:par>
                              <p:cTn id="19" fill="hold">
                                <p:stCondLst>
                                  <p:cond delay="1250"/>
                                </p:stCondLst>
                                <p:childTnLst>
                                  <p:par>
                                    <p:cTn id="20" presetID="27" presetClass="entr" presetSubtype="0" fill="hold" grpId="0" nodeType="afterEffect">
                                      <p:stCondLst>
                                        <p:cond delay="0"/>
                                      </p:stCondLst>
                                      <p:iterate type="lt">
                                        <p:tmPct val="20000"/>
                                      </p:iterate>
                                      <p:childTnLst>
                                        <p:set>
                                          <p:cBhvr>
                                            <p:cTn id="21" dur="1" fill="hold">
                                              <p:stCondLst>
                                                <p:cond delay="0"/>
                                              </p:stCondLst>
                                            </p:cTn>
                                            <p:tgtEl>
                                              <p:spTgt spid="38"/>
                                            </p:tgtEl>
                                            <p:attrNameLst>
                                              <p:attrName>style.visibility</p:attrName>
                                            </p:attrNameLst>
                                          </p:cBhvr>
                                          <p:to>
                                            <p:strVal val="visible"/>
                                          </p:to>
                                        </p:set>
                                        <p:anim calcmode="discrete" valueType="clr">
                                          <p:cBhvr override="childStyle">
                                            <p:cTn id="22" dur="100"/>
                                            <p:tgtEl>
                                              <p:spTgt spid="38"/>
                                            </p:tgtEl>
                                            <p:attrNameLst>
                                              <p:attrName>style.color</p:attrName>
                                            </p:attrNameLst>
                                          </p:cBhvr>
                                          <p:tavLst>
                                            <p:tav tm="0">
                                              <p:val>
                                                <p:clrVal>
                                                  <a:srgbClr val="FFFFFF"/>
                                                </p:clrVal>
                                              </p:val>
                                            </p:tav>
                                            <p:tav tm="50000">
                                              <p:val>
                                                <p:clrVal>
                                                  <a:srgbClr val="FF0000"/>
                                                </p:clrVal>
                                              </p:val>
                                            </p:tav>
                                          </p:tavLst>
                                        </p:anim>
                                        <p:anim calcmode="discrete" valueType="clr">
                                          <p:cBhvr>
                                            <p:cTn id="23" dur="100"/>
                                            <p:tgtEl>
                                              <p:spTgt spid="38"/>
                                            </p:tgtEl>
                                            <p:attrNameLst>
                                              <p:attrName>fillcolor</p:attrName>
                                            </p:attrNameLst>
                                          </p:cBhvr>
                                          <p:tavLst>
                                            <p:tav tm="0">
                                              <p:val>
                                                <p:clrVal>
                                                  <a:schemeClr val="accent2"/>
                                                </p:clrVal>
                                              </p:val>
                                            </p:tav>
                                            <p:tav tm="50000">
                                              <p:val>
                                                <p:clrVal>
                                                  <a:schemeClr val="hlink"/>
                                                </p:clrVal>
                                              </p:val>
                                            </p:tav>
                                          </p:tavLst>
                                        </p:anim>
                                        <p:set>
                                          <p:cBhvr>
                                            <p:cTn id="24" dur="100"/>
                                            <p:tgtEl>
                                              <p:spTgt spid="38"/>
                                            </p:tgtEl>
                                            <p:attrNameLst>
                                              <p:attrName>fill.type</p:attrName>
                                            </p:attrNameLst>
                                          </p:cBhvr>
                                          <p:to>
                                            <p:strVal val="solid"/>
                                          </p:to>
                                        </p:set>
                                      </p:childTnLst>
                                    </p:cTn>
                                  </p:par>
                                </p:childTnLst>
                              </p:cTn>
                            </p:par>
                            <p:par>
                              <p:cTn id="25" fill="hold">
                                <p:stCondLst>
                                  <p:cond delay="2910"/>
                                </p:stCondLst>
                                <p:childTnLst>
                                  <p:par>
                                    <p:cTn id="26" presetID="2" presetClass="entr" presetSubtype="8" fill="hold" nodeType="afterEffect">
                                      <p:stCondLst>
                                        <p:cond delay="0"/>
                                      </p:stCondLst>
                                      <p:childTnLst>
                                        <p:set>
                                          <p:cBhvr>
                                            <p:cTn id="27" dur="1" fill="hold">
                                              <p:stCondLst>
                                                <p:cond delay="0"/>
                                              </p:stCondLst>
                                            </p:cTn>
                                            <p:tgtEl>
                                              <p:spTgt spid="48"/>
                                            </p:tgtEl>
                                            <p:attrNameLst>
                                              <p:attrName>style.visibility</p:attrName>
                                            </p:attrNameLst>
                                          </p:cBhvr>
                                          <p:to>
                                            <p:strVal val="visible"/>
                                          </p:to>
                                        </p:set>
                                        <p:anim calcmode="lin" valueType="num">
                                          <p:cBhvr additive="base">
                                            <p:cTn id="28" dur="1000" fill="hold"/>
                                            <p:tgtEl>
                                              <p:spTgt spid="48"/>
                                            </p:tgtEl>
                                            <p:attrNameLst>
                                              <p:attrName>ppt_x</p:attrName>
                                            </p:attrNameLst>
                                          </p:cBhvr>
                                          <p:tavLst>
                                            <p:tav tm="0">
                                              <p:val>
                                                <p:strVal val="0-#ppt_w/2"/>
                                              </p:val>
                                            </p:tav>
                                            <p:tav tm="100000">
                                              <p:val>
                                                <p:strVal val="#ppt_x"/>
                                              </p:val>
                                            </p:tav>
                                          </p:tavLst>
                                        </p:anim>
                                        <p:anim calcmode="lin" valueType="num">
                                          <p:cBhvr additive="base">
                                            <p:cTn id="29" dur="1000" fill="hold"/>
                                            <p:tgtEl>
                                              <p:spTgt spid="48"/>
                                            </p:tgtEl>
                                            <p:attrNameLst>
                                              <p:attrName>ppt_y</p:attrName>
                                            </p:attrNameLst>
                                          </p:cBhvr>
                                          <p:tavLst>
                                            <p:tav tm="0">
                                              <p:val>
                                                <p:strVal val="#ppt_y"/>
                                              </p:val>
                                            </p:tav>
                                            <p:tav tm="100000">
                                              <p:val>
                                                <p:strVal val="#ppt_y"/>
                                              </p:val>
                                            </p:tav>
                                          </p:tavLst>
                                        </p:anim>
                                      </p:childTnLst>
                                    </p:cTn>
                                  </p:par>
                                </p:childTnLst>
                              </p:cTn>
                            </p:par>
                            <p:par>
                              <p:cTn id="30" fill="hold">
                                <p:stCondLst>
                                  <p:cond delay="3910"/>
                                </p:stCondLst>
                                <p:childTnLst>
                                  <p:par>
                                    <p:cTn id="31" presetID="17" presetClass="entr" presetSubtype="1" fill="hold" nodeType="after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p:cTn id="33" dur="500" fill="hold"/>
                                            <p:tgtEl>
                                              <p:spTgt spid="45"/>
                                            </p:tgtEl>
                                            <p:attrNameLst>
                                              <p:attrName>ppt_x</p:attrName>
                                            </p:attrNameLst>
                                          </p:cBhvr>
                                          <p:tavLst>
                                            <p:tav tm="0">
                                              <p:val>
                                                <p:strVal val="#ppt_x"/>
                                              </p:val>
                                            </p:tav>
                                            <p:tav tm="100000">
                                              <p:val>
                                                <p:strVal val="#ppt_x"/>
                                              </p:val>
                                            </p:tav>
                                          </p:tavLst>
                                        </p:anim>
                                        <p:anim calcmode="lin" valueType="num">
                                          <p:cBhvr>
                                            <p:cTn id="34" dur="500" fill="hold"/>
                                            <p:tgtEl>
                                              <p:spTgt spid="45"/>
                                            </p:tgtEl>
                                            <p:attrNameLst>
                                              <p:attrName>ppt_y</p:attrName>
                                            </p:attrNameLst>
                                          </p:cBhvr>
                                          <p:tavLst>
                                            <p:tav tm="0">
                                              <p:val>
                                                <p:strVal val="#ppt_y-#ppt_h/2"/>
                                              </p:val>
                                            </p:tav>
                                            <p:tav tm="100000">
                                              <p:val>
                                                <p:strVal val="#ppt_y"/>
                                              </p:val>
                                            </p:tav>
                                          </p:tavLst>
                                        </p:anim>
                                        <p:anim calcmode="lin" valueType="num">
                                          <p:cBhvr>
                                            <p:cTn id="35" dur="500" fill="hold"/>
                                            <p:tgtEl>
                                              <p:spTgt spid="45"/>
                                            </p:tgtEl>
                                            <p:attrNameLst>
                                              <p:attrName>ppt_w</p:attrName>
                                            </p:attrNameLst>
                                          </p:cBhvr>
                                          <p:tavLst>
                                            <p:tav tm="0">
                                              <p:val>
                                                <p:strVal val="#ppt_w"/>
                                              </p:val>
                                            </p:tav>
                                            <p:tav tm="100000">
                                              <p:val>
                                                <p:strVal val="#ppt_w"/>
                                              </p:val>
                                            </p:tav>
                                          </p:tavLst>
                                        </p:anim>
                                        <p:anim calcmode="lin" valueType="num">
                                          <p:cBhvr>
                                            <p:cTn id="36" dur="500" fill="hold"/>
                                            <p:tgtEl>
                                              <p:spTgt spid="45"/>
                                            </p:tgtEl>
                                            <p:attrNameLst>
                                              <p:attrName>ppt_h</p:attrName>
                                            </p:attrNameLst>
                                          </p:cBhvr>
                                          <p:tavLst>
                                            <p:tav tm="0">
                                              <p:val>
                                                <p:fltVal val="0"/>
                                              </p:val>
                                            </p:tav>
                                            <p:tav tm="100000">
                                              <p:val>
                                                <p:strVal val="#ppt_h"/>
                                              </p:val>
                                            </p:tav>
                                          </p:tavLst>
                                        </p:anim>
                                      </p:childTnLst>
                                    </p:cTn>
                                  </p:par>
                                </p:childTnLst>
                              </p:cTn>
                            </p:par>
                            <p:par>
                              <p:cTn id="37" fill="hold">
                                <p:stCondLst>
                                  <p:cond delay="4410"/>
                                </p:stCondLst>
                                <p:childTnLst>
                                  <p:par>
                                    <p:cTn id="38" presetID="2" presetClass="entr" presetSubtype="8" fill="hold" nodeType="after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1000" fill="hold"/>
                                            <p:tgtEl>
                                              <p:spTgt spid="42"/>
                                            </p:tgtEl>
                                            <p:attrNameLst>
                                              <p:attrName>ppt_x</p:attrName>
                                            </p:attrNameLst>
                                          </p:cBhvr>
                                          <p:tavLst>
                                            <p:tav tm="0">
                                              <p:val>
                                                <p:strVal val="0-#ppt_w/2"/>
                                              </p:val>
                                            </p:tav>
                                            <p:tav tm="100000">
                                              <p:val>
                                                <p:strVal val="#ppt_x"/>
                                              </p:val>
                                            </p:tav>
                                          </p:tavLst>
                                        </p:anim>
                                        <p:anim calcmode="lin" valueType="num">
                                          <p:cBhvr additive="base">
                                            <p:cTn id="41" dur="1000" fill="hold"/>
                                            <p:tgtEl>
                                              <p:spTgt spid="42"/>
                                            </p:tgtEl>
                                            <p:attrNameLst>
                                              <p:attrName>ppt_y</p:attrName>
                                            </p:attrNameLst>
                                          </p:cBhvr>
                                          <p:tavLst>
                                            <p:tav tm="0">
                                              <p:val>
                                                <p:strVal val="#ppt_y"/>
                                              </p:val>
                                            </p:tav>
                                            <p:tav tm="100000">
                                              <p:val>
                                                <p:strVal val="#ppt_y"/>
                                              </p:val>
                                            </p:tav>
                                          </p:tavLst>
                                        </p:anim>
                                      </p:childTnLst>
                                    </p:cTn>
                                  </p:par>
                                </p:childTnLst>
                              </p:cTn>
                            </p:par>
                            <p:par>
                              <p:cTn id="42" fill="hold">
                                <p:stCondLst>
                                  <p:cond delay="5410"/>
                                </p:stCondLst>
                                <p:childTnLst>
                                  <p:par>
                                    <p:cTn id="43" presetID="17" presetClass="entr" presetSubtype="1" fill="hold" nodeType="after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p:cTn id="45" dur="500" fill="hold"/>
                                            <p:tgtEl>
                                              <p:spTgt spid="39"/>
                                            </p:tgtEl>
                                            <p:attrNameLst>
                                              <p:attrName>ppt_x</p:attrName>
                                            </p:attrNameLst>
                                          </p:cBhvr>
                                          <p:tavLst>
                                            <p:tav tm="0">
                                              <p:val>
                                                <p:strVal val="#ppt_x"/>
                                              </p:val>
                                            </p:tav>
                                            <p:tav tm="100000">
                                              <p:val>
                                                <p:strVal val="#ppt_x"/>
                                              </p:val>
                                            </p:tav>
                                          </p:tavLst>
                                        </p:anim>
                                        <p:anim calcmode="lin" valueType="num">
                                          <p:cBhvr>
                                            <p:cTn id="46" dur="500" fill="hold"/>
                                            <p:tgtEl>
                                              <p:spTgt spid="39"/>
                                            </p:tgtEl>
                                            <p:attrNameLst>
                                              <p:attrName>ppt_y</p:attrName>
                                            </p:attrNameLst>
                                          </p:cBhvr>
                                          <p:tavLst>
                                            <p:tav tm="0">
                                              <p:val>
                                                <p:strVal val="#ppt_y-#ppt_h/2"/>
                                              </p:val>
                                            </p:tav>
                                            <p:tav tm="100000">
                                              <p:val>
                                                <p:strVal val="#ppt_y"/>
                                              </p:val>
                                            </p:tav>
                                          </p:tavLst>
                                        </p:anim>
                                        <p:anim calcmode="lin" valueType="num">
                                          <p:cBhvr>
                                            <p:cTn id="47" dur="500" fill="hold"/>
                                            <p:tgtEl>
                                              <p:spTgt spid="39"/>
                                            </p:tgtEl>
                                            <p:attrNameLst>
                                              <p:attrName>ppt_w</p:attrName>
                                            </p:attrNameLst>
                                          </p:cBhvr>
                                          <p:tavLst>
                                            <p:tav tm="0">
                                              <p:val>
                                                <p:strVal val="#ppt_w"/>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childTnLst>
                                    </p:cTn>
                                  </p:par>
                                </p:childTnLst>
                              </p:cTn>
                            </p:par>
                            <p:par>
                              <p:cTn id="49" fill="hold">
                                <p:stCondLst>
                                  <p:cond delay="5910"/>
                                </p:stCondLst>
                                <p:childTnLst>
                                  <p:par>
                                    <p:cTn id="50" presetID="2" presetClass="entr" presetSubtype="2" fill="hold" nodeType="afterEffect">
                                      <p:stCondLst>
                                        <p:cond delay="0"/>
                                      </p:stCondLst>
                                      <p:childTnLst>
                                        <p:set>
                                          <p:cBhvr>
                                            <p:cTn id="51" dur="1" fill="hold">
                                              <p:stCondLst>
                                                <p:cond delay="0"/>
                                              </p:stCondLst>
                                            </p:cTn>
                                            <p:tgtEl>
                                              <p:spTgt spid="54"/>
                                            </p:tgtEl>
                                            <p:attrNameLst>
                                              <p:attrName>style.visibility</p:attrName>
                                            </p:attrNameLst>
                                          </p:cBhvr>
                                          <p:to>
                                            <p:strVal val="visible"/>
                                          </p:to>
                                        </p:set>
                                        <p:anim calcmode="lin" valueType="num">
                                          <p:cBhvr additive="base">
                                            <p:cTn id="52" dur="1000" fill="hold"/>
                                            <p:tgtEl>
                                              <p:spTgt spid="54"/>
                                            </p:tgtEl>
                                            <p:attrNameLst>
                                              <p:attrName>ppt_x</p:attrName>
                                            </p:attrNameLst>
                                          </p:cBhvr>
                                          <p:tavLst>
                                            <p:tav tm="0">
                                              <p:val>
                                                <p:strVal val="1+#ppt_w/2"/>
                                              </p:val>
                                            </p:tav>
                                            <p:tav tm="100000">
                                              <p:val>
                                                <p:strVal val="#ppt_x"/>
                                              </p:val>
                                            </p:tav>
                                          </p:tavLst>
                                        </p:anim>
                                        <p:anim calcmode="lin" valueType="num">
                                          <p:cBhvr additive="base">
                                            <p:cTn id="53" dur="1000" fill="hold"/>
                                            <p:tgtEl>
                                              <p:spTgt spid="54"/>
                                            </p:tgtEl>
                                            <p:attrNameLst>
                                              <p:attrName>ppt_y</p:attrName>
                                            </p:attrNameLst>
                                          </p:cBhvr>
                                          <p:tavLst>
                                            <p:tav tm="0">
                                              <p:val>
                                                <p:strVal val="#ppt_y"/>
                                              </p:val>
                                            </p:tav>
                                            <p:tav tm="100000">
                                              <p:val>
                                                <p:strVal val="#ppt_y"/>
                                              </p:val>
                                            </p:tav>
                                          </p:tavLst>
                                        </p:anim>
                                      </p:childTnLst>
                                    </p:cTn>
                                  </p:par>
                                </p:childTnLst>
                              </p:cTn>
                            </p:par>
                            <p:par>
                              <p:cTn id="54" fill="hold">
                                <p:stCondLst>
                                  <p:cond delay="6910"/>
                                </p:stCondLst>
                                <p:childTnLst>
                                  <p:par>
                                    <p:cTn id="55" presetID="17" presetClass="entr" presetSubtype="1" fill="hold" nodeType="afterEffect">
                                      <p:stCondLst>
                                        <p:cond delay="0"/>
                                      </p:stCondLst>
                                      <p:childTnLst>
                                        <p:set>
                                          <p:cBhvr>
                                            <p:cTn id="56" dur="1" fill="hold">
                                              <p:stCondLst>
                                                <p:cond delay="0"/>
                                              </p:stCondLst>
                                            </p:cTn>
                                            <p:tgtEl>
                                              <p:spTgt spid="51"/>
                                            </p:tgtEl>
                                            <p:attrNameLst>
                                              <p:attrName>style.visibility</p:attrName>
                                            </p:attrNameLst>
                                          </p:cBhvr>
                                          <p:to>
                                            <p:strVal val="visible"/>
                                          </p:to>
                                        </p:set>
                                        <p:anim calcmode="lin" valueType="num">
                                          <p:cBhvr>
                                            <p:cTn id="57" dur="500" fill="hold"/>
                                            <p:tgtEl>
                                              <p:spTgt spid="51"/>
                                            </p:tgtEl>
                                            <p:attrNameLst>
                                              <p:attrName>ppt_x</p:attrName>
                                            </p:attrNameLst>
                                          </p:cBhvr>
                                          <p:tavLst>
                                            <p:tav tm="0">
                                              <p:val>
                                                <p:strVal val="#ppt_x"/>
                                              </p:val>
                                            </p:tav>
                                            <p:tav tm="100000">
                                              <p:val>
                                                <p:strVal val="#ppt_x"/>
                                              </p:val>
                                            </p:tav>
                                          </p:tavLst>
                                        </p:anim>
                                        <p:anim calcmode="lin" valueType="num">
                                          <p:cBhvr>
                                            <p:cTn id="58" dur="500" fill="hold"/>
                                            <p:tgtEl>
                                              <p:spTgt spid="51"/>
                                            </p:tgtEl>
                                            <p:attrNameLst>
                                              <p:attrName>ppt_y</p:attrName>
                                            </p:attrNameLst>
                                          </p:cBhvr>
                                          <p:tavLst>
                                            <p:tav tm="0">
                                              <p:val>
                                                <p:strVal val="#ppt_y-#ppt_h/2"/>
                                              </p:val>
                                            </p:tav>
                                            <p:tav tm="100000">
                                              <p:val>
                                                <p:strVal val="#ppt_y"/>
                                              </p:val>
                                            </p:tav>
                                          </p:tavLst>
                                        </p:anim>
                                        <p:anim calcmode="lin" valueType="num">
                                          <p:cBhvr>
                                            <p:cTn id="59" dur="500" fill="hold"/>
                                            <p:tgtEl>
                                              <p:spTgt spid="51"/>
                                            </p:tgtEl>
                                            <p:attrNameLst>
                                              <p:attrName>ppt_w</p:attrName>
                                            </p:attrNameLst>
                                          </p:cBhvr>
                                          <p:tavLst>
                                            <p:tav tm="0">
                                              <p:val>
                                                <p:strVal val="#ppt_w"/>
                                              </p:val>
                                            </p:tav>
                                            <p:tav tm="100000">
                                              <p:val>
                                                <p:strVal val="#ppt_w"/>
                                              </p:val>
                                            </p:tav>
                                          </p:tavLst>
                                        </p:anim>
                                        <p:anim calcmode="lin" valueType="num">
                                          <p:cBhvr>
                                            <p:cTn id="60" dur="500" fill="hold"/>
                                            <p:tgtEl>
                                              <p:spTgt spid="5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57"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FA6A2C5-6EA0-4E35-93D9-417AD55FD1F6}"/>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harpenSoften amount="50000"/>
                    </a14:imgEffect>
                    <a14:imgEffect>
                      <a14:saturation sat="0"/>
                    </a14:imgEffect>
                    <a14:imgEffect>
                      <a14:brightnessContrast bright="40000" contrast="40000"/>
                    </a14:imgEffect>
                  </a14:imgLayer>
                </a14:imgProps>
              </a:ext>
            </a:extLst>
          </a:blip>
          <a:stretch>
            <a:fillRect/>
          </a:stretch>
        </p:blipFill>
        <p:spPr>
          <a:xfrm>
            <a:off x="4749800" y="222013"/>
            <a:ext cx="2426134" cy="562736"/>
          </a:xfrm>
          <a:prstGeom prst="rect">
            <a:avLst/>
          </a:prstGeom>
        </p:spPr>
      </p:pic>
      <p:grpSp>
        <p:nvGrpSpPr>
          <p:cNvPr id="56" name="组合 55">
            <a:extLst>
              <a:ext uri="{FF2B5EF4-FFF2-40B4-BE49-F238E27FC236}">
                <a16:creationId xmlns:a16="http://schemas.microsoft.com/office/drawing/2014/main" id="{5A8392F1-5E2D-424D-9A59-4B69C1E8933F}"/>
              </a:ext>
            </a:extLst>
          </p:cNvPr>
          <p:cNvGrpSpPr/>
          <p:nvPr/>
        </p:nvGrpSpPr>
        <p:grpSpPr>
          <a:xfrm>
            <a:off x="2887429" y="1368575"/>
            <a:ext cx="6417142" cy="550218"/>
            <a:chOff x="3862583" y="1321108"/>
            <a:chExt cx="6417142" cy="550218"/>
          </a:xfrm>
        </p:grpSpPr>
        <p:sp>
          <p:nvSpPr>
            <p:cNvPr id="57" name="矩形: 圆角 56">
              <a:extLst>
                <a:ext uri="{FF2B5EF4-FFF2-40B4-BE49-F238E27FC236}">
                  <a16:creationId xmlns:a16="http://schemas.microsoft.com/office/drawing/2014/main" id="{B0571C60-5B18-4FDA-9BA1-43564525808B}"/>
                </a:ext>
              </a:extLst>
            </p:cNvPr>
            <p:cNvSpPr/>
            <p:nvPr/>
          </p:nvSpPr>
          <p:spPr>
            <a:xfrm>
              <a:off x="3862583" y="1321108"/>
              <a:ext cx="6417142" cy="550218"/>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58" name="矩形 57">
              <a:extLst>
                <a:ext uri="{FF2B5EF4-FFF2-40B4-BE49-F238E27FC236}">
                  <a16:creationId xmlns:a16="http://schemas.microsoft.com/office/drawing/2014/main" id="{6CD3F85A-3982-4398-AF46-64893AFCBC83}"/>
                </a:ext>
              </a:extLst>
            </p:cNvPr>
            <p:cNvSpPr/>
            <p:nvPr/>
          </p:nvSpPr>
          <p:spPr>
            <a:xfrm>
              <a:off x="3862583" y="1365385"/>
              <a:ext cx="6417142" cy="461665"/>
            </a:xfrm>
            <a:prstGeom prst="rect">
              <a:avLst/>
            </a:prstGeom>
            <a:ln w="0">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推进以保障和改善民生为重点的社会建设</a:t>
              </a:r>
            </a:p>
          </p:txBody>
        </p:sp>
      </p:grpSp>
      <p:grpSp>
        <p:nvGrpSpPr>
          <p:cNvPr id="59" name="组合 58">
            <a:extLst>
              <a:ext uri="{FF2B5EF4-FFF2-40B4-BE49-F238E27FC236}">
                <a16:creationId xmlns:a16="http://schemas.microsoft.com/office/drawing/2014/main" id="{C1B63326-C138-48E5-B429-E4C3E30DBD1C}"/>
              </a:ext>
            </a:extLst>
          </p:cNvPr>
          <p:cNvGrpSpPr/>
          <p:nvPr/>
        </p:nvGrpSpPr>
        <p:grpSpPr>
          <a:xfrm>
            <a:off x="1336402" y="1373684"/>
            <a:ext cx="1403350" cy="540000"/>
            <a:chOff x="2406650" y="2725674"/>
            <a:chExt cx="1403350" cy="540000"/>
          </a:xfrm>
        </p:grpSpPr>
        <p:sp>
          <p:nvSpPr>
            <p:cNvPr id="60" name="矩形: 剪去对角 59">
              <a:extLst>
                <a:ext uri="{FF2B5EF4-FFF2-40B4-BE49-F238E27FC236}">
                  <a16:creationId xmlns:a16="http://schemas.microsoft.com/office/drawing/2014/main" id="{C89CC881-7D7E-418F-8FB7-5F3BF1FD0CA4}"/>
                </a:ext>
              </a:extLst>
            </p:cNvPr>
            <p:cNvSpPr/>
            <p:nvPr/>
          </p:nvSpPr>
          <p:spPr>
            <a:xfrm>
              <a:off x="2406650" y="2725674"/>
              <a:ext cx="1403350" cy="540000"/>
            </a:xfrm>
            <a:prstGeom prst="snip2DiagRect">
              <a:avLst>
                <a:gd name="adj1" fmla="val 0"/>
                <a:gd name="adj2" fmla="val 34351"/>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61" name="文本框 60">
              <a:extLst>
                <a:ext uri="{FF2B5EF4-FFF2-40B4-BE49-F238E27FC236}">
                  <a16:creationId xmlns:a16="http://schemas.microsoft.com/office/drawing/2014/main" id="{92F1CC4A-347F-4B91-9DF5-822C5B43AD60}"/>
                </a:ext>
              </a:extLst>
            </p:cNvPr>
            <p:cNvSpPr txBox="1"/>
            <p:nvPr/>
          </p:nvSpPr>
          <p:spPr>
            <a:xfrm>
              <a:off x="2554327" y="2764842"/>
              <a:ext cx="110799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已完成</a:t>
              </a:r>
            </a:p>
          </p:txBody>
        </p:sp>
      </p:grpSp>
      <p:sp>
        <p:nvSpPr>
          <p:cNvPr id="62" name="矩形 61">
            <a:extLst>
              <a:ext uri="{FF2B5EF4-FFF2-40B4-BE49-F238E27FC236}">
                <a16:creationId xmlns:a16="http://schemas.microsoft.com/office/drawing/2014/main" id="{BE46AE1D-62B6-4190-AB73-8C2C8F063A90}"/>
              </a:ext>
            </a:extLst>
          </p:cNvPr>
          <p:cNvSpPr/>
          <p:nvPr/>
        </p:nvSpPr>
        <p:spPr>
          <a:xfrm>
            <a:off x="1459655" y="1856547"/>
            <a:ext cx="9326544" cy="78483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C00000"/>
                </a:solidFill>
                <a:effectLst/>
                <a:uLnTx/>
                <a:uFillTx/>
                <a:latin typeface="微软雅黑"/>
                <a:ea typeface="微软雅黑"/>
                <a:cs typeface="+mn-cs"/>
              </a:rPr>
              <a:t>             </a:t>
            </a:r>
            <a:r>
              <a:rPr kumimoji="0" lang="zh-CN" altLang="en-US" sz="1400" b="1" i="0" u="none" strike="noStrike" kern="1200" cap="none" spc="0" normalizeH="0" baseline="0" noProof="0" dirty="0">
                <a:ln>
                  <a:noFill/>
                </a:ln>
                <a:solidFill>
                  <a:prstClr val="black"/>
                </a:solidFill>
                <a:effectLst/>
                <a:uLnTx/>
                <a:uFillTx/>
                <a:latin typeface="微软雅黑 Light"/>
                <a:ea typeface="微软雅黑 Light"/>
                <a:cs typeface="+mn-cs"/>
              </a:rPr>
              <a:t>推进以保障和改善民生为重点的社会建设。民生是为政之要，必须时刻放在心头、扛在肩上。在当前国内外形势严峻复杂的情况下，更要优先保障和改善民生，该办能办的实事要竭力办好，基本民生的底线要坚决兜牢</a:t>
            </a:r>
          </a:p>
        </p:txBody>
      </p:sp>
      <p:grpSp>
        <p:nvGrpSpPr>
          <p:cNvPr id="63" name="组合 62">
            <a:extLst>
              <a:ext uri="{FF2B5EF4-FFF2-40B4-BE49-F238E27FC236}">
                <a16:creationId xmlns:a16="http://schemas.microsoft.com/office/drawing/2014/main" id="{CF2EAECC-7713-476D-BF32-B393F56306C7}"/>
              </a:ext>
            </a:extLst>
          </p:cNvPr>
          <p:cNvGrpSpPr/>
          <p:nvPr/>
        </p:nvGrpSpPr>
        <p:grpSpPr>
          <a:xfrm>
            <a:off x="974665" y="2974441"/>
            <a:ext cx="5044097" cy="615600"/>
            <a:chOff x="947738" y="2847441"/>
            <a:chExt cx="5044097" cy="615600"/>
          </a:xfrm>
        </p:grpSpPr>
        <p:sp>
          <p:nvSpPr>
            <p:cNvPr id="64" name="矩形: 圆角 63">
              <a:extLst>
                <a:ext uri="{FF2B5EF4-FFF2-40B4-BE49-F238E27FC236}">
                  <a16:creationId xmlns:a16="http://schemas.microsoft.com/office/drawing/2014/main" id="{0642370E-CA95-4A13-B18E-2D1734D02003}"/>
                </a:ext>
              </a:extLst>
            </p:cNvPr>
            <p:cNvSpPr/>
            <p:nvPr/>
          </p:nvSpPr>
          <p:spPr>
            <a:xfrm>
              <a:off x="947738" y="2847441"/>
              <a:ext cx="5011252" cy="615600"/>
            </a:xfrm>
            <a:prstGeom prst="roundRect">
              <a:avLst>
                <a:gd name="adj" fmla="val 18152"/>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65" name="矩形 64">
              <a:extLst>
                <a:ext uri="{FF2B5EF4-FFF2-40B4-BE49-F238E27FC236}">
                  <a16:creationId xmlns:a16="http://schemas.microsoft.com/office/drawing/2014/main" id="{57F1DAFA-F04E-4DFA-972D-1E2954C06994}"/>
                </a:ext>
              </a:extLst>
            </p:cNvPr>
            <p:cNvSpPr/>
            <p:nvPr/>
          </p:nvSpPr>
          <p:spPr>
            <a:xfrm>
              <a:off x="983682" y="2929766"/>
              <a:ext cx="5008153"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完善就业政策，加大就业培训力度，加强对灵活就业、新就业形态的支持</a:t>
              </a:r>
            </a:p>
          </p:txBody>
        </p:sp>
      </p:grpSp>
      <p:grpSp>
        <p:nvGrpSpPr>
          <p:cNvPr id="66" name="组合 65">
            <a:extLst>
              <a:ext uri="{FF2B5EF4-FFF2-40B4-BE49-F238E27FC236}">
                <a16:creationId xmlns:a16="http://schemas.microsoft.com/office/drawing/2014/main" id="{C5080DA5-44CE-4CDA-82F7-727D15461291}"/>
              </a:ext>
            </a:extLst>
          </p:cNvPr>
          <p:cNvGrpSpPr/>
          <p:nvPr/>
        </p:nvGrpSpPr>
        <p:grpSpPr>
          <a:xfrm>
            <a:off x="974665" y="2621436"/>
            <a:ext cx="2355341" cy="434894"/>
            <a:chOff x="964352" y="2893878"/>
            <a:chExt cx="2355341" cy="434894"/>
          </a:xfrm>
        </p:grpSpPr>
        <p:sp>
          <p:nvSpPr>
            <p:cNvPr id="67" name="矩形: 圆角 66">
              <a:extLst>
                <a:ext uri="{FF2B5EF4-FFF2-40B4-BE49-F238E27FC236}">
                  <a16:creationId xmlns:a16="http://schemas.microsoft.com/office/drawing/2014/main" id="{BC494764-3502-439F-8CC5-819BA1B93A38}"/>
                </a:ext>
              </a:extLst>
            </p:cNvPr>
            <p:cNvSpPr/>
            <p:nvPr/>
          </p:nvSpPr>
          <p:spPr>
            <a:xfrm>
              <a:off x="964352" y="2893878"/>
              <a:ext cx="2355341" cy="434894"/>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68" name="矩形 67">
              <a:extLst>
                <a:ext uri="{FF2B5EF4-FFF2-40B4-BE49-F238E27FC236}">
                  <a16:creationId xmlns:a16="http://schemas.microsoft.com/office/drawing/2014/main" id="{27488AA7-6B19-4306-90F4-44AA8EAF996D}"/>
                </a:ext>
              </a:extLst>
            </p:cNvPr>
            <p:cNvSpPr/>
            <p:nvPr/>
          </p:nvSpPr>
          <p:spPr>
            <a:xfrm>
              <a:off x="991812" y="2926659"/>
              <a:ext cx="2327881" cy="369332"/>
            </a:xfrm>
            <a:prstGeom prst="rect">
              <a:avLst/>
            </a:prstGeom>
            <a:ln w="0">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①</a:t>
              </a:r>
              <a:r>
                <a:rPr kumimoji="0" lang="en-US" altLang="zh-CN" sz="1800" b="1" i="0" u="none" strike="noStrike" kern="0" cap="none" spc="0" normalizeH="0" baseline="0" noProof="0" dirty="0">
                  <a:ln>
                    <a:noFill/>
                  </a:ln>
                  <a:solidFill>
                    <a:prstClr val="white"/>
                  </a:solidFill>
                  <a:effectLst/>
                  <a:uLnTx/>
                  <a:uFillTx/>
                  <a:latin typeface="微软雅黑"/>
                  <a:ea typeface="微软雅黑"/>
                  <a:cs typeface="+mn-cs"/>
                </a:rPr>
                <a:t>.</a:t>
              </a: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大力促进就业创业</a:t>
              </a:r>
            </a:p>
          </p:txBody>
        </p:sp>
      </p:grpSp>
      <p:grpSp>
        <p:nvGrpSpPr>
          <p:cNvPr id="69" name="组合 68">
            <a:extLst>
              <a:ext uri="{FF2B5EF4-FFF2-40B4-BE49-F238E27FC236}">
                <a16:creationId xmlns:a16="http://schemas.microsoft.com/office/drawing/2014/main" id="{222F44EA-51D7-4012-AE4F-A574AB3AAAC7}"/>
              </a:ext>
            </a:extLst>
          </p:cNvPr>
          <p:cNvGrpSpPr/>
          <p:nvPr/>
        </p:nvGrpSpPr>
        <p:grpSpPr>
          <a:xfrm>
            <a:off x="6122391" y="2974441"/>
            <a:ext cx="5148799" cy="616886"/>
            <a:chOff x="6095464" y="2847441"/>
            <a:chExt cx="5148799" cy="616886"/>
          </a:xfrm>
        </p:grpSpPr>
        <p:sp>
          <p:nvSpPr>
            <p:cNvPr id="70" name="矩形: 圆角 69">
              <a:extLst>
                <a:ext uri="{FF2B5EF4-FFF2-40B4-BE49-F238E27FC236}">
                  <a16:creationId xmlns:a16="http://schemas.microsoft.com/office/drawing/2014/main" id="{BBE04CF9-1EF9-4C35-9637-50CD77A07888}"/>
                </a:ext>
              </a:extLst>
            </p:cNvPr>
            <p:cNvSpPr/>
            <p:nvPr/>
          </p:nvSpPr>
          <p:spPr>
            <a:xfrm>
              <a:off x="6095464" y="2847441"/>
              <a:ext cx="5118236" cy="616886"/>
            </a:xfrm>
            <a:prstGeom prst="roundRect">
              <a:avLst>
                <a:gd name="adj" fmla="val 18152"/>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71" name="矩形 70">
              <a:extLst>
                <a:ext uri="{FF2B5EF4-FFF2-40B4-BE49-F238E27FC236}">
                  <a16:creationId xmlns:a16="http://schemas.microsoft.com/office/drawing/2014/main" id="{95A1A8B5-2460-4CD0-88FC-47068301B85E}"/>
                </a:ext>
              </a:extLst>
            </p:cNvPr>
            <p:cNvSpPr/>
            <p:nvPr/>
          </p:nvSpPr>
          <p:spPr>
            <a:xfrm>
              <a:off x="6109413" y="2925291"/>
              <a:ext cx="5134850"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统一城乡义务教育学生“两免一补”政策，以教育现代化支撑国家现代化，使更多孩子成就梦想、更多家庭实现希望</a:t>
              </a:r>
            </a:p>
          </p:txBody>
        </p:sp>
      </p:grpSp>
      <p:grpSp>
        <p:nvGrpSpPr>
          <p:cNvPr id="72" name="组合 71">
            <a:extLst>
              <a:ext uri="{FF2B5EF4-FFF2-40B4-BE49-F238E27FC236}">
                <a16:creationId xmlns:a16="http://schemas.microsoft.com/office/drawing/2014/main" id="{374B031C-D3DB-4E8C-821D-3E222D66F745}"/>
              </a:ext>
            </a:extLst>
          </p:cNvPr>
          <p:cNvGrpSpPr/>
          <p:nvPr/>
        </p:nvGrpSpPr>
        <p:grpSpPr>
          <a:xfrm>
            <a:off x="6122391" y="2621436"/>
            <a:ext cx="2341829" cy="434894"/>
            <a:chOff x="6095465" y="2893878"/>
            <a:chExt cx="2341829" cy="434894"/>
          </a:xfrm>
        </p:grpSpPr>
        <p:sp>
          <p:nvSpPr>
            <p:cNvPr id="73" name="矩形: 圆角 72">
              <a:extLst>
                <a:ext uri="{FF2B5EF4-FFF2-40B4-BE49-F238E27FC236}">
                  <a16:creationId xmlns:a16="http://schemas.microsoft.com/office/drawing/2014/main" id="{32594BF1-4DE5-4926-81AD-60E07F7D7AA0}"/>
                </a:ext>
              </a:extLst>
            </p:cNvPr>
            <p:cNvSpPr/>
            <p:nvPr/>
          </p:nvSpPr>
          <p:spPr>
            <a:xfrm>
              <a:off x="6095465" y="2893878"/>
              <a:ext cx="2341829" cy="434894"/>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74" name="矩形 73">
              <a:extLst>
                <a:ext uri="{FF2B5EF4-FFF2-40B4-BE49-F238E27FC236}">
                  <a16:creationId xmlns:a16="http://schemas.microsoft.com/office/drawing/2014/main" id="{A9056858-D272-4AE2-A4F7-CF1C9218BF19}"/>
                </a:ext>
              </a:extLst>
            </p:cNvPr>
            <p:cNvSpPr/>
            <p:nvPr/>
          </p:nvSpPr>
          <p:spPr>
            <a:xfrm>
              <a:off x="6109413" y="2926659"/>
              <a:ext cx="2327881" cy="369332"/>
            </a:xfrm>
            <a:prstGeom prst="rect">
              <a:avLst/>
            </a:prstGeom>
            <a:ln w="0">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②</a:t>
              </a:r>
              <a:r>
                <a:rPr kumimoji="0" lang="en-US" altLang="zh-CN" sz="1800" b="1" i="0" u="none" strike="noStrike" kern="0" cap="none" spc="0" normalizeH="0" baseline="0" noProof="0" dirty="0">
                  <a:ln>
                    <a:noFill/>
                  </a:ln>
                  <a:solidFill>
                    <a:prstClr val="white"/>
                  </a:solidFill>
                  <a:effectLst/>
                  <a:uLnTx/>
                  <a:uFillTx/>
                  <a:latin typeface="微软雅黑"/>
                  <a:ea typeface="微软雅黑"/>
                  <a:cs typeface="+mn-cs"/>
                </a:rPr>
                <a:t>.</a:t>
              </a: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办好公平优质教育</a:t>
              </a:r>
            </a:p>
          </p:txBody>
        </p:sp>
      </p:grpSp>
      <p:grpSp>
        <p:nvGrpSpPr>
          <p:cNvPr id="75" name="组合 74">
            <a:extLst>
              <a:ext uri="{FF2B5EF4-FFF2-40B4-BE49-F238E27FC236}">
                <a16:creationId xmlns:a16="http://schemas.microsoft.com/office/drawing/2014/main" id="{C26262E6-AB82-4843-996B-E2A711A95C08}"/>
              </a:ext>
            </a:extLst>
          </p:cNvPr>
          <p:cNvGrpSpPr/>
          <p:nvPr/>
        </p:nvGrpSpPr>
        <p:grpSpPr>
          <a:xfrm>
            <a:off x="974665" y="3984599"/>
            <a:ext cx="5043856" cy="604800"/>
            <a:chOff x="947738" y="3857599"/>
            <a:chExt cx="5043856" cy="604800"/>
          </a:xfrm>
        </p:grpSpPr>
        <p:sp>
          <p:nvSpPr>
            <p:cNvPr id="76" name="矩形: 圆角 75">
              <a:extLst>
                <a:ext uri="{FF2B5EF4-FFF2-40B4-BE49-F238E27FC236}">
                  <a16:creationId xmlns:a16="http://schemas.microsoft.com/office/drawing/2014/main" id="{E8D030A8-231D-4688-897A-8A2AFCFABC57}"/>
                </a:ext>
              </a:extLst>
            </p:cNvPr>
            <p:cNvSpPr/>
            <p:nvPr/>
          </p:nvSpPr>
          <p:spPr>
            <a:xfrm>
              <a:off x="947738" y="3857599"/>
              <a:ext cx="4983830" cy="604800"/>
            </a:xfrm>
            <a:prstGeom prst="roundRect">
              <a:avLst>
                <a:gd name="adj" fmla="val 18152"/>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77" name="矩形 76">
              <a:extLst>
                <a:ext uri="{FF2B5EF4-FFF2-40B4-BE49-F238E27FC236}">
                  <a16:creationId xmlns:a16="http://schemas.microsoft.com/office/drawing/2014/main" id="{D95D4FA6-8316-4A14-8CE1-F42FA49E816D}"/>
                </a:ext>
              </a:extLst>
            </p:cNvPr>
            <p:cNvSpPr/>
            <p:nvPr/>
          </p:nvSpPr>
          <p:spPr>
            <a:xfrm>
              <a:off x="983682" y="3922687"/>
              <a:ext cx="5007912"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完善大病保险制度，提高保障水平，构建和谐医患关系，坚决把好人民群众饮食用药安全的每一道关口。</a:t>
              </a:r>
            </a:p>
          </p:txBody>
        </p:sp>
      </p:grpSp>
      <p:grpSp>
        <p:nvGrpSpPr>
          <p:cNvPr id="78" name="组合 77">
            <a:extLst>
              <a:ext uri="{FF2B5EF4-FFF2-40B4-BE49-F238E27FC236}">
                <a16:creationId xmlns:a16="http://schemas.microsoft.com/office/drawing/2014/main" id="{33B38DD5-9DF9-4572-BCDD-EF7FE6E4F58E}"/>
              </a:ext>
            </a:extLst>
          </p:cNvPr>
          <p:cNvGrpSpPr/>
          <p:nvPr/>
        </p:nvGrpSpPr>
        <p:grpSpPr>
          <a:xfrm>
            <a:off x="974665" y="3617448"/>
            <a:ext cx="2355341" cy="434894"/>
            <a:chOff x="964352" y="4116432"/>
            <a:chExt cx="2355341" cy="434894"/>
          </a:xfrm>
        </p:grpSpPr>
        <p:sp>
          <p:nvSpPr>
            <p:cNvPr id="79" name="矩形: 圆角 78">
              <a:extLst>
                <a:ext uri="{FF2B5EF4-FFF2-40B4-BE49-F238E27FC236}">
                  <a16:creationId xmlns:a16="http://schemas.microsoft.com/office/drawing/2014/main" id="{C4DB0738-CFB4-4046-AD05-8185D9708196}"/>
                </a:ext>
              </a:extLst>
            </p:cNvPr>
            <p:cNvSpPr/>
            <p:nvPr/>
          </p:nvSpPr>
          <p:spPr>
            <a:xfrm>
              <a:off x="964352" y="4116432"/>
              <a:ext cx="2355341" cy="434894"/>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80" name="矩形 79">
              <a:extLst>
                <a:ext uri="{FF2B5EF4-FFF2-40B4-BE49-F238E27FC236}">
                  <a16:creationId xmlns:a16="http://schemas.microsoft.com/office/drawing/2014/main" id="{08A7449C-527C-428F-9F9E-D554A24EB7E9}"/>
                </a:ext>
              </a:extLst>
            </p:cNvPr>
            <p:cNvSpPr/>
            <p:nvPr/>
          </p:nvSpPr>
          <p:spPr>
            <a:xfrm>
              <a:off x="991812" y="4149213"/>
              <a:ext cx="2327881" cy="369332"/>
            </a:xfrm>
            <a:prstGeom prst="rect">
              <a:avLst/>
            </a:prstGeom>
            <a:ln w="0">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③</a:t>
              </a:r>
              <a:r>
                <a:rPr kumimoji="0" lang="en-US" altLang="zh-CN" sz="1800" b="1" i="0" u="none" strike="noStrike" kern="0" cap="none" spc="0" normalizeH="0" baseline="0" noProof="0" dirty="0">
                  <a:ln>
                    <a:noFill/>
                  </a:ln>
                  <a:solidFill>
                    <a:prstClr val="white"/>
                  </a:solidFill>
                  <a:effectLst/>
                  <a:uLnTx/>
                  <a:uFillTx/>
                  <a:latin typeface="微软雅黑"/>
                  <a:ea typeface="微软雅黑"/>
                  <a:cs typeface="+mn-cs"/>
                </a:rPr>
                <a:t>.</a:t>
              </a: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推进健康中国建设</a:t>
              </a:r>
            </a:p>
          </p:txBody>
        </p:sp>
      </p:grpSp>
      <p:grpSp>
        <p:nvGrpSpPr>
          <p:cNvPr id="81" name="组合 80">
            <a:extLst>
              <a:ext uri="{FF2B5EF4-FFF2-40B4-BE49-F238E27FC236}">
                <a16:creationId xmlns:a16="http://schemas.microsoft.com/office/drawing/2014/main" id="{76E7C2A4-FA63-45FE-BC1E-718445FE3A1B}"/>
              </a:ext>
            </a:extLst>
          </p:cNvPr>
          <p:cNvGrpSpPr/>
          <p:nvPr/>
        </p:nvGrpSpPr>
        <p:grpSpPr>
          <a:xfrm>
            <a:off x="6122391" y="3984599"/>
            <a:ext cx="5148799" cy="602939"/>
            <a:chOff x="6095464" y="3857599"/>
            <a:chExt cx="5148799" cy="602939"/>
          </a:xfrm>
        </p:grpSpPr>
        <p:sp>
          <p:nvSpPr>
            <p:cNvPr id="82" name="矩形: 圆角 81">
              <a:extLst>
                <a:ext uri="{FF2B5EF4-FFF2-40B4-BE49-F238E27FC236}">
                  <a16:creationId xmlns:a16="http://schemas.microsoft.com/office/drawing/2014/main" id="{60076FE3-8785-47CB-B230-6A4E1A2C7BE4}"/>
                </a:ext>
              </a:extLst>
            </p:cNvPr>
            <p:cNvSpPr/>
            <p:nvPr/>
          </p:nvSpPr>
          <p:spPr>
            <a:xfrm>
              <a:off x="6095464" y="3857599"/>
              <a:ext cx="5132185" cy="602939"/>
            </a:xfrm>
            <a:prstGeom prst="roundRect">
              <a:avLst>
                <a:gd name="adj" fmla="val 18152"/>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83" name="矩形 82">
              <a:extLst>
                <a:ext uri="{FF2B5EF4-FFF2-40B4-BE49-F238E27FC236}">
                  <a16:creationId xmlns:a16="http://schemas.microsoft.com/office/drawing/2014/main" id="{802DFDD9-EEBA-4652-A279-C521ADBA022F}"/>
                </a:ext>
              </a:extLst>
            </p:cNvPr>
            <p:cNvSpPr/>
            <p:nvPr/>
          </p:nvSpPr>
          <p:spPr>
            <a:xfrm>
              <a:off x="6109413" y="3914656"/>
              <a:ext cx="5134850"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稳步提高优抚、社会救助标准，实施好临时救助制度，全面落实残疾人“两项补贴”制度。锲而不舍解决好农民工工资拖欠问题</a:t>
              </a:r>
            </a:p>
          </p:txBody>
        </p:sp>
      </p:grpSp>
      <p:grpSp>
        <p:nvGrpSpPr>
          <p:cNvPr id="84" name="组合 83">
            <a:extLst>
              <a:ext uri="{FF2B5EF4-FFF2-40B4-BE49-F238E27FC236}">
                <a16:creationId xmlns:a16="http://schemas.microsoft.com/office/drawing/2014/main" id="{4930FF29-D95C-45FB-8758-9BF21E006456}"/>
              </a:ext>
            </a:extLst>
          </p:cNvPr>
          <p:cNvGrpSpPr/>
          <p:nvPr/>
        </p:nvGrpSpPr>
        <p:grpSpPr>
          <a:xfrm>
            <a:off x="6122391" y="3617448"/>
            <a:ext cx="2572663" cy="434894"/>
            <a:chOff x="6095464" y="4116432"/>
            <a:chExt cx="2572663" cy="434894"/>
          </a:xfrm>
        </p:grpSpPr>
        <p:sp>
          <p:nvSpPr>
            <p:cNvPr id="85" name="矩形: 圆角 84">
              <a:extLst>
                <a:ext uri="{FF2B5EF4-FFF2-40B4-BE49-F238E27FC236}">
                  <a16:creationId xmlns:a16="http://schemas.microsoft.com/office/drawing/2014/main" id="{8BFDD717-E705-4E29-9446-8312542C0E2D}"/>
                </a:ext>
              </a:extLst>
            </p:cNvPr>
            <p:cNvSpPr/>
            <p:nvPr/>
          </p:nvSpPr>
          <p:spPr>
            <a:xfrm>
              <a:off x="6095464" y="4116432"/>
              <a:ext cx="2572663" cy="434894"/>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86" name="矩形 85">
              <a:extLst>
                <a:ext uri="{FF2B5EF4-FFF2-40B4-BE49-F238E27FC236}">
                  <a16:creationId xmlns:a16="http://schemas.microsoft.com/office/drawing/2014/main" id="{7DA11A8D-3070-43BC-BC02-4B36DB4B115C}"/>
                </a:ext>
              </a:extLst>
            </p:cNvPr>
            <p:cNvSpPr/>
            <p:nvPr/>
          </p:nvSpPr>
          <p:spPr>
            <a:xfrm>
              <a:off x="6109413" y="4149213"/>
              <a:ext cx="2558714" cy="369332"/>
            </a:xfrm>
            <a:prstGeom prst="rect">
              <a:avLst/>
            </a:prstGeom>
            <a:ln w="0">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④</a:t>
              </a:r>
              <a:r>
                <a:rPr kumimoji="0" lang="en-US" altLang="zh-CN" sz="1800" b="1" i="0" u="none" strike="noStrike" kern="0" cap="none" spc="0" normalizeH="0" baseline="0" noProof="0" dirty="0">
                  <a:ln>
                    <a:noFill/>
                  </a:ln>
                  <a:solidFill>
                    <a:prstClr val="white"/>
                  </a:solidFill>
                  <a:effectLst/>
                  <a:uLnTx/>
                  <a:uFillTx/>
                  <a:latin typeface="微软雅黑"/>
                  <a:ea typeface="微软雅黑"/>
                  <a:cs typeface="+mn-cs"/>
                </a:rPr>
                <a:t>.</a:t>
              </a: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织密扎牢民生保障网</a:t>
              </a:r>
            </a:p>
          </p:txBody>
        </p:sp>
      </p:grpSp>
      <p:grpSp>
        <p:nvGrpSpPr>
          <p:cNvPr id="87" name="组合 86">
            <a:extLst>
              <a:ext uri="{FF2B5EF4-FFF2-40B4-BE49-F238E27FC236}">
                <a16:creationId xmlns:a16="http://schemas.microsoft.com/office/drawing/2014/main" id="{70BA0A77-6CD1-4B32-8831-2ED750A72A4A}"/>
              </a:ext>
            </a:extLst>
          </p:cNvPr>
          <p:cNvGrpSpPr/>
          <p:nvPr/>
        </p:nvGrpSpPr>
        <p:grpSpPr>
          <a:xfrm>
            <a:off x="974665" y="4968524"/>
            <a:ext cx="5167055" cy="601200"/>
            <a:chOff x="947738" y="4841524"/>
            <a:chExt cx="5167055" cy="601200"/>
          </a:xfrm>
        </p:grpSpPr>
        <p:sp>
          <p:nvSpPr>
            <p:cNvPr id="88" name="矩形: 圆角 87">
              <a:extLst>
                <a:ext uri="{FF2B5EF4-FFF2-40B4-BE49-F238E27FC236}">
                  <a16:creationId xmlns:a16="http://schemas.microsoft.com/office/drawing/2014/main" id="{13EFD720-DCBA-4E6C-8EEB-1853BF300D29}"/>
                </a:ext>
              </a:extLst>
            </p:cNvPr>
            <p:cNvSpPr/>
            <p:nvPr/>
          </p:nvSpPr>
          <p:spPr>
            <a:xfrm>
              <a:off x="947738" y="4841524"/>
              <a:ext cx="5027867" cy="601200"/>
            </a:xfrm>
            <a:prstGeom prst="roundRect">
              <a:avLst>
                <a:gd name="adj" fmla="val 18152"/>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89" name="矩形 88">
              <a:extLst>
                <a:ext uri="{FF2B5EF4-FFF2-40B4-BE49-F238E27FC236}">
                  <a16:creationId xmlns:a16="http://schemas.microsoft.com/office/drawing/2014/main" id="{7D85A72B-C273-481B-A128-BA1E885100A1}"/>
                </a:ext>
              </a:extLst>
            </p:cNvPr>
            <p:cNvSpPr/>
            <p:nvPr/>
          </p:nvSpPr>
          <p:spPr>
            <a:xfrm>
              <a:off x="983682" y="4906747"/>
              <a:ext cx="5131111"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加强社会主义精神文明建设，坚持用中国梦和社会主义核心价值观凝聚共识、汇聚力量。提高基本公共文化服务均等化水平</a:t>
              </a:r>
            </a:p>
          </p:txBody>
        </p:sp>
      </p:grpSp>
      <p:grpSp>
        <p:nvGrpSpPr>
          <p:cNvPr id="90" name="组合 89">
            <a:extLst>
              <a:ext uri="{FF2B5EF4-FFF2-40B4-BE49-F238E27FC236}">
                <a16:creationId xmlns:a16="http://schemas.microsoft.com/office/drawing/2014/main" id="{834E5890-E774-42B5-B9A1-DB9D322315B4}"/>
              </a:ext>
            </a:extLst>
          </p:cNvPr>
          <p:cNvGrpSpPr/>
          <p:nvPr/>
        </p:nvGrpSpPr>
        <p:grpSpPr>
          <a:xfrm>
            <a:off x="974665" y="4615520"/>
            <a:ext cx="3047839" cy="434894"/>
            <a:chOff x="964352" y="5325197"/>
            <a:chExt cx="3047839" cy="434894"/>
          </a:xfrm>
        </p:grpSpPr>
        <p:sp>
          <p:nvSpPr>
            <p:cNvPr id="91" name="矩形: 圆角 90">
              <a:extLst>
                <a:ext uri="{FF2B5EF4-FFF2-40B4-BE49-F238E27FC236}">
                  <a16:creationId xmlns:a16="http://schemas.microsoft.com/office/drawing/2014/main" id="{EE5767CE-7C09-42A6-8F82-41B98C57075C}"/>
                </a:ext>
              </a:extLst>
            </p:cNvPr>
            <p:cNvSpPr/>
            <p:nvPr/>
          </p:nvSpPr>
          <p:spPr>
            <a:xfrm>
              <a:off x="964352" y="5325197"/>
              <a:ext cx="3047839" cy="434894"/>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92" name="矩形 91">
              <a:extLst>
                <a:ext uri="{FF2B5EF4-FFF2-40B4-BE49-F238E27FC236}">
                  <a16:creationId xmlns:a16="http://schemas.microsoft.com/office/drawing/2014/main" id="{414D3E01-B21A-4DA9-93E1-451648EA5316}"/>
                </a:ext>
              </a:extLst>
            </p:cNvPr>
            <p:cNvSpPr/>
            <p:nvPr/>
          </p:nvSpPr>
          <p:spPr>
            <a:xfrm>
              <a:off x="991812" y="5357978"/>
              <a:ext cx="3020379" cy="369332"/>
            </a:xfrm>
            <a:prstGeom prst="rect">
              <a:avLst/>
            </a:prstGeom>
            <a:ln w="0">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⑤</a:t>
              </a:r>
              <a:r>
                <a:rPr kumimoji="0" lang="en-US" altLang="zh-CN" sz="1800" b="1" i="0" u="none" strike="noStrike" kern="0" cap="none" spc="0" normalizeH="0" baseline="0" noProof="0" dirty="0">
                  <a:ln>
                    <a:noFill/>
                  </a:ln>
                  <a:solidFill>
                    <a:prstClr val="white"/>
                  </a:solidFill>
                  <a:effectLst/>
                  <a:uLnTx/>
                  <a:uFillTx/>
                  <a:latin typeface="微软雅黑"/>
                  <a:ea typeface="微软雅黑"/>
                  <a:cs typeface="+mn-cs"/>
                </a:rPr>
                <a:t>.</a:t>
              </a: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发展文化事业和文化产业</a:t>
              </a:r>
            </a:p>
          </p:txBody>
        </p:sp>
      </p:grpSp>
      <p:grpSp>
        <p:nvGrpSpPr>
          <p:cNvPr id="93" name="组合 92">
            <a:extLst>
              <a:ext uri="{FF2B5EF4-FFF2-40B4-BE49-F238E27FC236}">
                <a16:creationId xmlns:a16="http://schemas.microsoft.com/office/drawing/2014/main" id="{A25AFB1F-87D1-458B-A82D-7D2E311C15D8}"/>
              </a:ext>
            </a:extLst>
          </p:cNvPr>
          <p:cNvGrpSpPr/>
          <p:nvPr/>
        </p:nvGrpSpPr>
        <p:grpSpPr>
          <a:xfrm>
            <a:off x="6122391" y="4968524"/>
            <a:ext cx="5132185" cy="599783"/>
            <a:chOff x="6095464" y="4841524"/>
            <a:chExt cx="5132185" cy="599783"/>
          </a:xfrm>
        </p:grpSpPr>
        <p:sp>
          <p:nvSpPr>
            <p:cNvPr id="94" name="矩形: 圆角 93">
              <a:extLst>
                <a:ext uri="{FF2B5EF4-FFF2-40B4-BE49-F238E27FC236}">
                  <a16:creationId xmlns:a16="http://schemas.microsoft.com/office/drawing/2014/main" id="{D1FA1043-018A-4B5A-A3FB-51E21310E807}"/>
                </a:ext>
              </a:extLst>
            </p:cNvPr>
            <p:cNvSpPr/>
            <p:nvPr/>
          </p:nvSpPr>
          <p:spPr>
            <a:xfrm>
              <a:off x="6095464" y="4841524"/>
              <a:ext cx="5132185" cy="599783"/>
            </a:xfrm>
            <a:prstGeom prst="roundRect">
              <a:avLst>
                <a:gd name="adj" fmla="val 18152"/>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95" name="矩形 94">
              <a:extLst>
                <a:ext uri="{FF2B5EF4-FFF2-40B4-BE49-F238E27FC236}">
                  <a16:creationId xmlns:a16="http://schemas.microsoft.com/office/drawing/2014/main" id="{7167173D-A30A-4F3B-B385-F27A6A25C8D0}"/>
                </a:ext>
              </a:extLst>
            </p:cNvPr>
            <p:cNvSpPr/>
            <p:nvPr/>
          </p:nvSpPr>
          <p:spPr>
            <a:xfrm>
              <a:off x="6109413" y="4918087"/>
              <a:ext cx="5093526"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健全基层群众自治制度，加强城乡社区治理。加快社会信用体系建设。全方位提高人民群众安全感。</a:t>
              </a:r>
            </a:p>
          </p:txBody>
        </p:sp>
      </p:grpSp>
      <p:grpSp>
        <p:nvGrpSpPr>
          <p:cNvPr id="96" name="组合 95">
            <a:extLst>
              <a:ext uri="{FF2B5EF4-FFF2-40B4-BE49-F238E27FC236}">
                <a16:creationId xmlns:a16="http://schemas.microsoft.com/office/drawing/2014/main" id="{4E120916-E969-4648-AC32-5E9EBBD8C63C}"/>
              </a:ext>
            </a:extLst>
          </p:cNvPr>
          <p:cNvGrpSpPr/>
          <p:nvPr/>
        </p:nvGrpSpPr>
        <p:grpSpPr>
          <a:xfrm>
            <a:off x="6122391" y="4615520"/>
            <a:ext cx="2341829" cy="434894"/>
            <a:chOff x="6095465" y="5325197"/>
            <a:chExt cx="2341829" cy="434894"/>
          </a:xfrm>
        </p:grpSpPr>
        <p:sp>
          <p:nvSpPr>
            <p:cNvPr id="97" name="矩形: 圆角 96">
              <a:extLst>
                <a:ext uri="{FF2B5EF4-FFF2-40B4-BE49-F238E27FC236}">
                  <a16:creationId xmlns:a16="http://schemas.microsoft.com/office/drawing/2014/main" id="{E0476359-49C3-4DF0-9204-53BF5CD2A643}"/>
                </a:ext>
              </a:extLst>
            </p:cNvPr>
            <p:cNvSpPr/>
            <p:nvPr/>
          </p:nvSpPr>
          <p:spPr>
            <a:xfrm>
              <a:off x="6095465" y="5325197"/>
              <a:ext cx="2341829" cy="434894"/>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98" name="矩形 97">
              <a:extLst>
                <a:ext uri="{FF2B5EF4-FFF2-40B4-BE49-F238E27FC236}">
                  <a16:creationId xmlns:a16="http://schemas.microsoft.com/office/drawing/2014/main" id="{C51F4DAF-0700-4047-B68D-AE93CCCA6D04}"/>
                </a:ext>
              </a:extLst>
            </p:cNvPr>
            <p:cNvSpPr/>
            <p:nvPr/>
          </p:nvSpPr>
          <p:spPr>
            <a:xfrm>
              <a:off x="6109413" y="5357978"/>
              <a:ext cx="2327881" cy="369332"/>
            </a:xfrm>
            <a:prstGeom prst="rect">
              <a:avLst/>
            </a:prstGeom>
            <a:ln w="0">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⑥</a:t>
              </a:r>
              <a:r>
                <a:rPr kumimoji="0" lang="en-US" altLang="zh-CN" sz="1800" b="1" i="0" u="none" strike="noStrike" kern="0" cap="none" spc="0" normalizeH="0" baseline="0" noProof="0" dirty="0">
                  <a:ln>
                    <a:noFill/>
                  </a:ln>
                  <a:solidFill>
                    <a:prstClr val="white"/>
                  </a:solidFill>
                  <a:effectLst/>
                  <a:uLnTx/>
                  <a:uFillTx/>
                  <a:latin typeface="微软雅黑"/>
                  <a:ea typeface="微软雅黑"/>
                  <a:cs typeface="+mn-cs"/>
                </a:rPr>
                <a:t>.</a:t>
              </a: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推动社会治理创新</a:t>
              </a:r>
            </a:p>
          </p:txBody>
        </p:sp>
      </p:grpSp>
      <p:grpSp>
        <p:nvGrpSpPr>
          <p:cNvPr id="99" name="组合 98">
            <a:extLst>
              <a:ext uri="{FF2B5EF4-FFF2-40B4-BE49-F238E27FC236}">
                <a16:creationId xmlns:a16="http://schemas.microsoft.com/office/drawing/2014/main" id="{2E142480-D7B2-42A7-B8BE-F16EACFD1C71}"/>
              </a:ext>
            </a:extLst>
          </p:cNvPr>
          <p:cNvGrpSpPr/>
          <p:nvPr/>
        </p:nvGrpSpPr>
        <p:grpSpPr>
          <a:xfrm>
            <a:off x="974665" y="5960188"/>
            <a:ext cx="10280752" cy="611784"/>
            <a:chOff x="947738" y="5833188"/>
            <a:chExt cx="10280752" cy="611784"/>
          </a:xfrm>
        </p:grpSpPr>
        <p:sp>
          <p:nvSpPr>
            <p:cNvPr id="100" name="矩形: 圆角 99">
              <a:extLst>
                <a:ext uri="{FF2B5EF4-FFF2-40B4-BE49-F238E27FC236}">
                  <a16:creationId xmlns:a16="http://schemas.microsoft.com/office/drawing/2014/main" id="{5E529671-DC4A-4E84-95D2-3D77398F155B}"/>
                </a:ext>
              </a:extLst>
            </p:cNvPr>
            <p:cNvSpPr/>
            <p:nvPr/>
          </p:nvSpPr>
          <p:spPr>
            <a:xfrm>
              <a:off x="947738" y="5833188"/>
              <a:ext cx="10279911" cy="611784"/>
            </a:xfrm>
            <a:prstGeom prst="roundRect">
              <a:avLst>
                <a:gd name="adj" fmla="val 18152"/>
              </a:avLst>
            </a:prstGeom>
            <a:solidFill>
              <a:sysClr val="window" lastClr="FFFFFF">
                <a:lumMod val="95000"/>
              </a:sysClr>
            </a:solid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101" name="矩形 100">
              <a:extLst>
                <a:ext uri="{FF2B5EF4-FFF2-40B4-BE49-F238E27FC236}">
                  <a16:creationId xmlns:a16="http://schemas.microsoft.com/office/drawing/2014/main" id="{53C0ECD8-4345-4576-934C-AE9C70AD8D92}"/>
                </a:ext>
              </a:extLst>
            </p:cNvPr>
            <p:cNvSpPr/>
            <p:nvPr/>
          </p:nvSpPr>
          <p:spPr>
            <a:xfrm>
              <a:off x="983682" y="5897817"/>
              <a:ext cx="10244808"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必须持之以恒抓好安全生产。加强安全基础设施建设，严格安全生产责任制，坚决遏制重特大事故发生，切实保障人民群众生命财产安全。</a:t>
              </a:r>
            </a:p>
          </p:txBody>
        </p:sp>
      </p:grpSp>
      <p:grpSp>
        <p:nvGrpSpPr>
          <p:cNvPr id="102" name="组合 101">
            <a:extLst>
              <a:ext uri="{FF2B5EF4-FFF2-40B4-BE49-F238E27FC236}">
                <a16:creationId xmlns:a16="http://schemas.microsoft.com/office/drawing/2014/main" id="{14D897FF-6A34-4A86-A4BC-1BE9F76CBA49}"/>
              </a:ext>
            </a:extLst>
          </p:cNvPr>
          <p:cNvGrpSpPr/>
          <p:nvPr/>
        </p:nvGrpSpPr>
        <p:grpSpPr>
          <a:xfrm>
            <a:off x="974665" y="5595844"/>
            <a:ext cx="2586174" cy="434894"/>
            <a:chOff x="964352" y="6674959"/>
            <a:chExt cx="2586174" cy="434894"/>
          </a:xfrm>
        </p:grpSpPr>
        <p:sp>
          <p:nvSpPr>
            <p:cNvPr id="103" name="矩形: 圆角 102">
              <a:extLst>
                <a:ext uri="{FF2B5EF4-FFF2-40B4-BE49-F238E27FC236}">
                  <a16:creationId xmlns:a16="http://schemas.microsoft.com/office/drawing/2014/main" id="{3ABD7567-77F2-4E1A-BF9A-53F4ECA3C906}"/>
                </a:ext>
              </a:extLst>
            </p:cNvPr>
            <p:cNvSpPr/>
            <p:nvPr/>
          </p:nvSpPr>
          <p:spPr>
            <a:xfrm>
              <a:off x="964352" y="6674959"/>
              <a:ext cx="2586174" cy="434894"/>
            </a:xfrm>
            <a:prstGeom prst="roundRect">
              <a:avLst>
                <a:gd name="adj" fmla="val 18152"/>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104" name="矩形 103">
              <a:extLst>
                <a:ext uri="{FF2B5EF4-FFF2-40B4-BE49-F238E27FC236}">
                  <a16:creationId xmlns:a16="http://schemas.microsoft.com/office/drawing/2014/main" id="{E9469F4C-CCA9-4018-A756-EFDC2151FB9F}"/>
                </a:ext>
              </a:extLst>
            </p:cNvPr>
            <p:cNvSpPr/>
            <p:nvPr/>
          </p:nvSpPr>
          <p:spPr>
            <a:xfrm>
              <a:off x="991812" y="6707740"/>
              <a:ext cx="2558714" cy="369332"/>
            </a:xfrm>
            <a:prstGeom prst="rect">
              <a:avLst/>
            </a:prstGeom>
            <a:ln w="0">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⑦</a:t>
              </a:r>
              <a:r>
                <a:rPr kumimoji="0" lang="en-US" altLang="zh-CN" sz="1800" b="1" i="0" u="none" strike="noStrike" kern="0" cap="none" spc="0" normalizeH="0" baseline="0" noProof="0" dirty="0">
                  <a:ln>
                    <a:noFill/>
                  </a:ln>
                  <a:solidFill>
                    <a:prstClr val="white"/>
                  </a:solidFill>
                  <a:effectLst/>
                  <a:uLnTx/>
                  <a:uFillTx/>
                  <a:latin typeface="微软雅黑"/>
                  <a:ea typeface="微软雅黑"/>
                  <a:cs typeface="+mn-cs"/>
                </a:rPr>
                <a:t>.</a:t>
              </a: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cs"/>
                </a:rPr>
                <a:t>人命关天，安全至上</a:t>
              </a:r>
            </a:p>
          </p:txBody>
        </p:sp>
      </p:grpSp>
      <p:sp>
        <p:nvSpPr>
          <p:cNvPr id="105" name="文本框 104">
            <a:extLst>
              <a:ext uri="{FF2B5EF4-FFF2-40B4-BE49-F238E27FC236}">
                <a16:creationId xmlns:a16="http://schemas.microsoft.com/office/drawing/2014/main" id="{0EE894A0-903D-4F5D-947A-C682FE10EA92}"/>
              </a:ext>
            </a:extLst>
          </p:cNvPr>
          <p:cNvSpPr txBox="1"/>
          <p:nvPr/>
        </p:nvSpPr>
        <p:spPr>
          <a:xfrm>
            <a:off x="1459167" y="1936149"/>
            <a:ext cx="10054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r>
              <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解读</a:t>
            </a: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endPar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endParaRPr>
          </a:p>
        </p:txBody>
      </p:sp>
    </p:spTree>
    <p:extLst>
      <p:ext uri="{BB962C8B-B14F-4D97-AF65-F5344CB8AC3E}">
        <p14:creationId xmlns:p14="http://schemas.microsoft.com/office/powerpoint/2010/main" val="364615553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750"/>
                                            <p:tgtEl>
                                              <p:spTgt spid="59"/>
                                            </p:tgtEl>
                                          </p:cBhvr>
                                        </p:animEffect>
                                        <p:anim calcmode="lin" valueType="num">
                                          <p:cBhvr>
                                            <p:cTn id="8" dur="750" fill="hold"/>
                                            <p:tgtEl>
                                              <p:spTgt spid="59"/>
                                            </p:tgtEl>
                                            <p:attrNameLst>
                                              <p:attrName>ppt_x</p:attrName>
                                            </p:attrNameLst>
                                          </p:cBhvr>
                                          <p:tavLst>
                                            <p:tav tm="0">
                                              <p:val>
                                                <p:strVal val="#ppt_x"/>
                                              </p:val>
                                            </p:tav>
                                            <p:tav tm="100000">
                                              <p:val>
                                                <p:strVal val="#ppt_x"/>
                                              </p:val>
                                            </p:tav>
                                          </p:tavLst>
                                        </p:anim>
                                        <p:anim calcmode="lin" valueType="num">
                                          <p:cBhvr>
                                            <p:cTn id="9" dur="750" fill="hold"/>
                                            <p:tgtEl>
                                              <p:spTgt spid="5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750"/>
                                            <p:tgtEl>
                                              <p:spTgt spid="56"/>
                                            </p:tgtEl>
                                          </p:cBhvr>
                                        </p:animEffect>
                                        <p:anim calcmode="lin" valueType="num">
                                          <p:cBhvr>
                                            <p:cTn id="13" dur="750" fill="hold"/>
                                            <p:tgtEl>
                                              <p:spTgt spid="56"/>
                                            </p:tgtEl>
                                            <p:attrNameLst>
                                              <p:attrName>ppt_x</p:attrName>
                                            </p:attrNameLst>
                                          </p:cBhvr>
                                          <p:tavLst>
                                            <p:tav tm="0">
                                              <p:val>
                                                <p:strVal val="#ppt_x"/>
                                              </p:val>
                                            </p:tav>
                                            <p:tav tm="100000">
                                              <p:val>
                                                <p:strVal val="#ppt_x"/>
                                              </p:val>
                                            </p:tav>
                                          </p:tavLst>
                                        </p:anim>
                                        <p:anim calcmode="lin" valueType="num">
                                          <p:cBhvr>
                                            <p:cTn id="14" dur="750" fill="hold"/>
                                            <p:tgtEl>
                                              <p:spTgt spid="56"/>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105"/>
                                            </p:tgtEl>
                                            <p:attrNameLst>
                                              <p:attrName>style.visibility</p:attrName>
                                            </p:attrNameLst>
                                          </p:cBhvr>
                                          <p:to>
                                            <p:strVal val="visible"/>
                                          </p:to>
                                        </p:set>
                                        <p:animEffect transition="in" filter="fade">
                                          <p:cBhvr>
                                            <p:cTn id="18" dur="500"/>
                                            <p:tgtEl>
                                              <p:spTgt spid="105"/>
                                            </p:tgtEl>
                                          </p:cBhvr>
                                        </p:animEffect>
                                      </p:childTnLst>
                                    </p:cTn>
                                  </p:par>
                                </p:childTnLst>
                              </p:cTn>
                            </p:par>
                            <p:par>
                              <p:cTn id="19" fill="hold">
                                <p:stCondLst>
                                  <p:cond delay="1250"/>
                                </p:stCondLst>
                                <p:childTnLst>
                                  <p:par>
                                    <p:cTn id="20" presetID="27" presetClass="entr" presetSubtype="0" fill="hold" grpId="0" nodeType="afterEffect">
                                      <p:stCondLst>
                                        <p:cond delay="0"/>
                                      </p:stCondLst>
                                      <p:iterate type="lt">
                                        <p:tmPct val="20000"/>
                                      </p:iterate>
                                      <p:childTnLst>
                                        <p:set>
                                          <p:cBhvr>
                                            <p:cTn id="21" dur="1" fill="hold">
                                              <p:stCondLst>
                                                <p:cond delay="0"/>
                                              </p:stCondLst>
                                            </p:cTn>
                                            <p:tgtEl>
                                              <p:spTgt spid="62"/>
                                            </p:tgtEl>
                                            <p:attrNameLst>
                                              <p:attrName>style.visibility</p:attrName>
                                            </p:attrNameLst>
                                          </p:cBhvr>
                                          <p:to>
                                            <p:strVal val="visible"/>
                                          </p:to>
                                        </p:set>
                                        <p:anim calcmode="discrete" valueType="clr">
                                          <p:cBhvr override="childStyle">
                                            <p:cTn id="22" dur="100"/>
                                            <p:tgtEl>
                                              <p:spTgt spid="62"/>
                                            </p:tgtEl>
                                            <p:attrNameLst>
                                              <p:attrName>style.color</p:attrName>
                                            </p:attrNameLst>
                                          </p:cBhvr>
                                          <p:tavLst>
                                            <p:tav tm="0">
                                              <p:val>
                                                <p:clrVal>
                                                  <a:srgbClr val="FFFFFF"/>
                                                </p:clrVal>
                                              </p:val>
                                            </p:tav>
                                            <p:tav tm="50000">
                                              <p:val>
                                                <p:clrVal>
                                                  <a:srgbClr val="FF0000"/>
                                                </p:clrVal>
                                              </p:val>
                                            </p:tav>
                                          </p:tavLst>
                                        </p:anim>
                                        <p:anim calcmode="discrete" valueType="clr">
                                          <p:cBhvr>
                                            <p:cTn id="23" dur="100"/>
                                            <p:tgtEl>
                                              <p:spTgt spid="62"/>
                                            </p:tgtEl>
                                            <p:attrNameLst>
                                              <p:attrName>fillcolor</p:attrName>
                                            </p:attrNameLst>
                                          </p:cBhvr>
                                          <p:tavLst>
                                            <p:tav tm="0">
                                              <p:val>
                                                <p:clrVal>
                                                  <a:schemeClr val="accent2"/>
                                                </p:clrVal>
                                              </p:val>
                                            </p:tav>
                                            <p:tav tm="50000">
                                              <p:val>
                                                <p:clrVal>
                                                  <a:schemeClr val="hlink"/>
                                                </p:clrVal>
                                              </p:val>
                                            </p:tav>
                                          </p:tavLst>
                                        </p:anim>
                                        <p:set>
                                          <p:cBhvr>
                                            <p:cTn id="24" dur="100"/>
                                            <p:tgtEl>
                                              <p:spTgt spid="62"/>
                                            </p:tgtEl>
                                            <p:attrNameLst>
                                              <p:attrName>fill.type</p:attrName>
                                            </p:attrNameLst>
                                          </p:cBhvr>
                                          <p:to>
                                            <p:strVal val="solid"/>
                                          </p:to>
                                        </p:set>
                                      </p:childTnLst>
                                    </p:cTn>
                                  </p:par>
                                </p:childTnLst>
                              </p:cTn>
                            </p:par>
                            <p:par>
                              <p:cTn id="25" fill="hold">
                                <p:stCondLst>
                                  <p:cond delay="3230"/>
                                </p:stCondLst>
                                <p:childTnLst>
                                  <p:par>
                                    <p:cTn id="26" presetID="2" presetClass="entr" presetSubtype="8" fill="hold" nodeType="afterEffect" p14:presetBounceEnd="29000">
                                      <p:stCondLst>
                                        <p:cond delay="0"/>
                                      </p:stCondLst>
                                      <p:childTnLst>
                                        <p:set>
                                          <p:cBhvr>
                                            <p:cTn id="27" dur="1" fill="hold">
                                              <p:stCondLst>
                                                <p:cond delay="0"/>
                                              </p:stCondLst>
                                            </p:cTn>
                                            <p:tgtEl>
                                              <p:spTgt spid="66"/>
                                            </p:tgtEl>
                                            <p:attrNameLst>
                                              <p:attrName>style.visibility</p:attrName>
                                            </p:attrNameLst>
                                          </p:cBhvr>
                                          <p:to>
                                            <p:strVal val="visible"/>
                                          </p:to>
                                        </p:set>
                                        <p:anim calcmode="lin" valueType="num" p14:bounceEnd="29000">
                                          <p:cBhvr additive="base">
                                            <p:cTn id="28" dur="1000" fill="hold"/>
                                            <p:tgtEl>
                                              <p:spTgt spid="66"/>
                                            </p:tgtEl>
                                            <p:attrNameLst>
                                              <p:attrName>ppt_x</p:attrName>
                                            </p:attrNameLst>
                                          </p:cBhvr>
                                          <p:tavLst>
                                            <p:tav tm="0">
                                              <p:val>
                                                <p:strVal val="0-#ppt_w/2"/>
                                              </p:val>
                                            </p:tav>
                                            <p:tav tm="100000">
                                              <p:val>
                                                <p:strVal val="#ppt_x"/>
                                              </p:val>
                                            </p:tav>
                                          </p:tavLst>
                                        </p:anim>
                                        <p:anim calcmode="lin" valueType="num" p14:bounceEnd="29000">
                                          <p:cBhvr additive="base">
                                            <p:cTn id="29" dur="1000" fill="hold"/>
                                            <p:tgtEl>
                                              <p:spTgt spid="66"/>
                                            </p:tgtEl>
                                            <p:attrNameLst>
                                              <p:attrName>ppt_y</p:attrName>
                                            </p:attrNameLst>
                                          </p:cBhvr>
                                          <p:tavLst>
                                            <p:tav tm="0">
                                              <p:val>
                                                <p:strVal val="#ppt_y"/>
                                              </p:val>
                                            </p:tav>
                                            <p:tav tm="100000">
                                              <p:val>
                                                <p:strVal val="#ppt_y"/>
                                              </p:val>
                                            </p:tav>
                                          </p:tavLst>
                                        </p:anim>
                                      </p:childTnLst>
                                    </p:cTn>
                                  </p:par>
                                </p:childTnLst>
                              </p:cTn>
                            </p:par>
                            <p:par>
                              <p:cTn id="30" fill="hold">
                                <p:stCondLst>
                                  <p:cond delay="4230"/>
                                </p:stCondLst>
                                <p:childTnLst>
                                  <p:par>
                                    <p:cTn id="31" presetID="17" presetClass="entr" presetSubtype="1" fill="hold" nodeType="afterEffect">
                                      <p:stCondLst>
                                        <p:cond delay="0"/>
                                      </p:stCondLst>
                                      <p:childTnLst>
                                        <p:set>
                                          <p:cBhvr>
                                            <p:cTn id="32" dur="1" fill="hold">
                                              <p:stCondLst>
                                                <p:cond delay="0"/>
                                              </p:stCondLst>
                                            </p:cTn>
                                            <p:tgtEl>
                                              <p:spTgt spid="63"/>
                                            </p:tgtEl>
                                            <p:attrNameLst>
                                              <p:attrName>style.visibility</p:attrName>
                                            </p:attrNameLst>
                                          </p:cBhvr>
                                          <p:to>
                                            <p:strVal val="visible"/>
                                          </p:to>
                                        </p:set>
                                        <p:anim calcmode="lin" valueType="num">
                                          <p:cBhvr>
                                            <p:cTn id="33" dur="500" fill="hold"/>
                                            <p:tgtEl>
                                              <p:spTgt spid="63"/>
                                            </p:tgtEl>
                                            <p:attrNameLst>
                                              <p:attrName>ppt_x</p:attrName>
                                            </p:attrNameLst>
                                          </p:cBhvr>
                                          <p:tavLst>
                                            <p:tav tm="0">
                                              <p:val>
                                                <p:strVal val="#ppt_x"/>
                                              </p:val>
                                            </p:tav>
                                            <p:tav tm="100000">
                                              <p:val>
                                                <p:strVal val="#ppt_x"/>
                                              </p:val>
                                            </p:tav>
                                          </p:tavLst>
                                        </p:anim>
                                        <p:anim calcmode="lin" valueType="num">
                                          <p:cBhvr>
                                            <p:cTn id="34" dur="500" fill="hold"/>
                                            <p:tgtEl>
                                              <p:spTgt spid="63"/>
                                            </p:tgtEl>
                                            <p:attrNameLst>
                                              <p:attrName>ppt_y</p:attrName>
                                            </p:attrNameLst>
                                          </p:cBhvr>
                                          <p:tavLst>
                                            <p:tav tm="0">
                                              <p:val>
                                                <p:strVal val="#ppt_y-#ppt_h/2"/>
                                              </p:val>
                                            </p:tav>
                                            <p:tav tm="100000">
                                              <p:val>
                                                <p:strVal val="#ppt_y"/>
                                              </p:val>
                                            </p:tav>
                                          </p:tavLst>
                                        </p:anim>
                                        <p:anim calcmode="lin" valueType="num">
                                          <p:cBhvr>
                                            <p:cTn id="35" dur="500" fill="hold"/>
                                            <p:tgtEl>
                                              <p:spTgt spid="63"/>
                                            </p:tgtEl>
                                            <p:attrNameLst>
                                              <p:attrName>ppt_w</p:attrName>
                                            </p:attrNameLst>
                                          </p:cBhvr>
                                          <p:tavLst>
                                            <p:tav tm="0">
                                              <p:val>
                                                <p:strVal val="#ppt_w"/>
                                              </p:val>
                                            </p:tav>
                                            <p:tav tm="100000">
                                              <p:val>
                                                <p:strVal val="#ppt_w"/>
                                              </p:val>
                                            </p:tav>
                                          </p:tavLst>
                                        </p:anim>
                                        <p:anim calcmode="lin" valueType="num">
                                          <p:cBhvr>
                                            <p:cTn id="36" dur="500" fill="hold"/>
                                            <p:tgtEl>
                                              <p:spTgt spid="63"/>
                                            </p:tgtEl>
                                            <p:attrNameLst>
                                              <p:attrName>ppt_h</p:attrName>
                                            </p:attrNameLst>
                                          </p:cBhvr>
                                          <p:tavLst>
                                            <p:tav tm="0">
                                              <p:val>
                                                <p:fltVal val="0"/>
                                              </p:val>
                                            </p:tav>
                                            <p:tav tm="100000">
                                              <p:val>
                                                <p:strVal val="#ppt_h"/>
                                              </p:val>
                                            </p:tav>
                                          </p:tavLst>
                                        </p:anim>
                                      </p:childTnLst>
                                    </p:cTn>
                                  </p:par>
                                </p:childTnLst>
                              </p:cTn>
                            </p:par>
                            <p:par>
                              <p:cTn id="37" fill="hold">
                                <p:stCondLst>
                                  <p:cond delay="4730"/>
                                </p:stCondLst>
                                <p:childTnLst>
                                  <p:par>
                                    <p:cTn id="38" presetID="2" presetClass="entr" presetSubtype="2" fill="hold" nodeType="afterEffect" p14:presetBounceEnd="29000">
                                      <p:stCondLst>
                                        <p:cond delay="0"/>
                                      </p:stCondLst>
                                      <p:childTnLst>
                                        <p:set>
                                          <p:cBhvr>
                                            <p:cTn id="39" dur="1" fill="hold">
                                              <p:stCondLst>
                                                <p:cond delay="0"/>
                                              </p:stCondLst>
                                            </p:cTn>
                                            <p:tgtEl>
                                              <p:spTgt spid="72"/>
                                            </p:tgtEl>
                                            <p:attrNameLst>
                                              <p:attrName>style.visibility</p:attrName>
                                            </p:attrNameLst>
                                          </p:cBhvr>
                                          <p:to>
                                            <p:strVal val="visible"/>
                                          </p:to>
                                        </p:set>
                                        <p:anim calcmode="lin" valueType="num" p14:bounceEnd="29000">
                                          <p:cBhvr additive="base">
                                            <p:cTn id="40" dur="1000" fill="hold"/>
                                            <p:tgtEl>
                                              <p:spTgt spid="72"/>
                                            </p:tgtEl>
                                            <p:attrNameLst>
                                              <p:attrName>ppt_x</p:attrName>
                                            </p:attrNameLst>
                                          </p:cBhvr>
                                          <p:tavLst>
                                            <p:tav tm="0">
                                              <p:val>
                                                <p:strVal val="1+#ppt_w/2"/>
                                              </p:val>
                                            </p:tav>
                                            <p:tav tm="100000">
                                              <p:val>
                                                <p:strVal val="#ppt_x"/>
                                              </p:val>
                                            </p:tav>
                                          </p:tavLst>
                                        </p:anim>
                                        <p:anim calcmode="lin" valueType="num" p14:bounceEnd="29000">
                                          <p:cBhvr additive="base">
                                            <p:cTn id="41" dur="1000" fill="hold"/>
                                            <p:tgtEl>
                                              <p:spTgt spid="72"/>
                                            </p:tgtEl>
                                            <p:attrNameLst>
                                              <p:attrName>ppt_y</p:attrName>
                                            </p:attrNameLst>
                                          </p:cBhvr>
                                          <p:tavLst>
                                            <p:tav tm="0">
                                              <p:val>
                                                <p:strVal val="#ppt_y"/>
                                              </p:val>
                                            </p:tav>
                                            <p:tav tm="100000">
                                              <p:val>
                                                <p:strVal val="#ppt_y"/>
                                              </p:val>
                                            </p:tav>
                                          </p:tavLst>
                                        </p:anim>
                                      </p:childTnLst>
                                    </p:cTn>
                                  </p:par>
                                </p:childTnLst>
                              </p:cTn>
                            </p:par>
                            <p:par>
                              <p:cTn id="42" fill="hold">
                                <p:stCondLst>
                                  <p:cond delay="5730"/>
                                </p:stCondLst>
                                <p:childTnLst>
                                  <p:par>
                                    <p:cTn id="43" presetID="17" presetClass="entr" presetSubtype="1" fill="hold" nodeType="afterEffect">
                                      <p:stCondLst>
                                        <p:cond delay="0"/>
                                      </p:stCondLst>
                                      <p:childTnLst>
                                        <p:set>
                                          <p:cBhvr>
                                            <p:cTn id="44" dur="1" fill="hold">
                                              <p:stCondLst>
                                                <p:cond delay="0"/>
                                              </p:stCondLst>
                                            </p:cTn>
                                            <p:tgtEl>
                                              <p:spTgt spid="69"/>
                                            </p:tgtEl>
                                            <p:attrNameLst>
                                              <p:attrName>style.visibility</p:attrName>
                                            </p:attrNameLst>
                                          </p:cBhvr>
                                          <p:to>
                                            <p:strVal val="visible"/>
                                          </p:to>
                                        </p:set>
                                        <p:anim calcmode="lin" valueType="num">
                                          <p:cBhvr>
                                            <p:cTn id="45" dur="500" fill="hold"/>
                                            <p:tgtEl>
                                              <p:spTgt spid="69"/>
                                            </p:tgtEl>
                                            <p:attrNameLst>
                                              <p:attrName>ppt_x</p:attrName>
                                            </p:attrNameLst>
                                          </p:cBhvr>
                                          <p:tavLst>
                                            <p:tav tm="0">
                                              <p:val>
                                                <p:strVal val="#ppt_x"/>
                                              </p:val>
                                            </p:tav>
                                            <p:tav tm="100000">
                                              <p:val>
                                                <p:strVal val="#ppt_x"/>
                                              </p:val>
                                            </p:tav>
                                          </p:tavLst>
                                        </p:anim>
                                        <p:anim calcmode="lin" valueType="num">
                                          <p:cBhvr>
                                            <p:cTn id="46" dur="500" fill="hold"/>
                                            <p:tgtEl>
                                              <p:spTgt spid="69"/>
                                            </p:tgtEl>
                                            <p:attrNameLst>
                                              <p:attrName>ppt_y</p:attrName>
                                            </p:attrNameLst>
                                          </p:cBhvr>
                                          <p:tavLst>
                                            <p:tav tm="0">
                                              <p:val>
                                                <p:strVal val="#ppt_y-#ppt_h/2"/>
                                              </p:val>
                                            </p:tav>
                                            <p:tav tm="100000">
                                              <p:val>
                                                <p:strVal val="#ppt_y"/>
                                              </p:val>
                                            </p:tav>
                                          </p:tavLst>
                                        </p:anim>
                                        <p:anim calcmode="lin" valueType="num">
                                          <p:cBhvr>
                                            <p:cTn id="47" dur="500" fill="hold"/>
                                            <p:tgtEl>
                                              <p:spTgt spid="69"/>
                                            </p:tgtEl>
                                            <p:attrNameLst>
                                              <p:attrName>ppt_w</p:attrName>
                                            </p:attrNameLst>
                                          </p:cBhvr>
                                          <p:tavLst>
                                            <p:tav tm="0">
                                              <p:val>
                                                <p:strVal val="#ppt_w"/>
                                              </p:val>
                                            </p:tav>
                                            <p:tav tm="100000">
                                              <p:val>
                                                <p:strVal val="#ppt_w"/>
                                              </p:val>
                                            </p:tav>
                                          </p:tavLst>
                                        </p:anim>
                                        <p:anim calcmode="lin" valueType="num">
                                          <p:cBhvr>
                                            <p:cTn id="48" dur="500" fill="hold"/>
                                            <p:tgtEl>
                                              <p:spTgt spid="69"/>
                                            </p:tgtEl>
                                            <p:attrNameLst>
                                              <p:attrName>ppt_h</p:attrName>
                                            </p:attrNameLst>
                                          </p:cBhvr>
                                          <p:tavLst>
                                            <p:tav tm="0">
                                              <p:val>
                                                <p:fltVal val="0"/>
                                              </p:val>
                                            </p:tav>
                                            <p:tav tm="100000">
                                              <p:val>
                                                <p:strVal val="#ppt_h"/>
                                              </p:val>
                                            </p:tav>
                                          </p:tavLst>
                                        </p:anim>
                                      </p:childTnLst>
                                    </p:cTn>
                                  </p:par>
                                </p:childTnLst>
                              </p:cTn>
                            </p:par>
                            <p:par>
                              <p:cTn id="49" fill="hold">
                                <p:stCondLst>
                                  <p:cond delay="6230"/>
                                </p:stCondLst>
                                <p:childTnLst>
                                  <p:par>
                                    <p:cTn id="50" presetID="2" presetClass="entr" presetSubtype="8" fill="hold" nodeType="afterEffect" p14:presetBounceEnd="29000">
                                      <p:stCondLst>
                                        <p:cond delay="0"/>
                                      </p:stCondLst>
                                      <p:childTnLst>
                                        <p:set>
                                          <p:cBhvr>
                                            <p:cTn id="51" dur="1" fill="hold">
                                              <p:stCondLst>
                                                <p:cond delay="0"/>
                                              </p:stCondLst>
                                            </p:cTn>
                                            <p:tgtEl>
                                              <p:spTgt spid="78"/>
                                            </p:tgtEl>
                                            <p:attrNameLst>
                                              <p:attrName>style.visibility</p:attrName>
                                            </p:attrNameLst>
                                          </p:cBhvr>
                                          <p:to>
                                            <p:strVal val="visible"/>
                                          </p:to>
                                        </p:set>
                                        <p:anim calcmode="lin" valueType="num" p14:bounceEnd="29000">
                                          <p:cBhvr additive="base">
                                            <p:cTn id="52" dur="1000" fill="hold"/>
                                            <p:tgtEl>
                                              <p:spTgt spid="78"/>
                                            </p:tgtEl>
                                            <p:attrNameLst>
                                              <p:attrName>ppt_x</p:attrName>
                                            </p:attrNameLst>
                                          </p:cBhvr>
                                          <p:tavLst>
                                            <p:tav tm="0">
                                              <p:val>
                                                <p:strVal val="0-#ppt_w/2"/>
                                              </p:val>
                                            </p:tav>
                                            <p:tav tm="100000">
                                              <p:val>
                                                <p:strVal val="#ppt_x"/>
                                              </p:val>
                                            </p:tav>
                                          </p:tavLst>
                                        </p:anim>
                                        <p:anim calcmode="lin" valueType="num" p14:bounceEnd="29000">
                                          <p:cBhvr additive="base">
                                            <p:cTn id="53" dur="1000" fill="hold"/>
                                            <p:tgtEl>
                                              <p:spTgt spid="78"/>
                                            </p:tgtEl>
                                            <p:attrNameLst>
                                              <p:attrName>ppt_y</p:attrName>
                                            </p:attrNameLst>
                                          </p:cBhvr>
                                          <p:tavLst>
                                            <p:tav tm="0">
                                              <p:val>
                                                <p:strVal val="#ppt_y"/>
                                              </p:val>
                                            </p:tav>
                                            <p:tav tm="100000">
                                              <p:val>
                                                <p:strVal val="#ppt_y"/>
                                              </p:val>
                                            </p:tav>
                                          </p:tavLst>
                                        </p:anim>
                                      </p:childTnLst>
                                    </p:cTn>
                                  </p:par>
                                </p:childTnLst>
                              </p:cTn>
                            </p:par>
                            <p:par>
                              <p:cTn id="54" fill="hold">
                                <p:stCondLst>
                                  <p:cond delay="7230"/>
                                </p:stCondLst>
                                <p:childTnLst>
                                  <p:par>
                                    <p:cTn id="55" presetID="17" presetClass="entr" presetSubtype="1" fill="hold" nodeType="afterEffect">
                                      <p:stCondLst>
                                        <p:cond delay="0"/>
                                      </p:stCondLst>
                                      <p:childTnLst>
                                        <p:set>
                                          <p:cBhvr>
                                            <p:cTn id="56" dur="1" fill="hold">
                                              <p:stCondLst>
                                                <p:cond delay="0"/>
                                              </p:stCondLst>
                                            </p:cTn>
                                            <p:tgtEl>
                                              <p:spTgt spid="75"/>
                                            </p:tgtEl>
                                            <p:attrNameLst>
                                              <p:attrName>style.visibility</p:attrName>
                                            </p:attrNameLst>
                                          </p:cBhvr>
                                          <p:to>
                                            <p:strVal val="visible"/>
                                          </p:to>
                                        </p:set>
                                        <p:anim calcmode="lin" valueType="num">
                                          <p:cBhvr>
                                            <p:cTn id="57" dur="500" fill="hold"/>
                                            <p:tgtEl>
                                              <p:spTgt spid="75"/>
                                            </p:tgtEl>
                                            <p:attrNameLst>
                                              <p:attrName>ppt_x</p:attrName>
                                            </p:attrNameLst>
                                          </p:cBhvr>
                                          <p:tavLst>
                                            <p:tav tm="0">
                                              <p:val>
                                                <p:strVal val="#ppt_x"/>
                                              </p:val>
                                            </p:tav>
                                            <p:tav tm="100000">
                                              <p:val>
                                                <p:strVal val="#ppt_x"/>
                                              </p:val>
                                            </p:tav>
                                          </p:tavLst>
                                        </p:anim>
                                        <p:anim calcmode="lin" valueType="num">
                                          <p:cBhvr>
                                            <p:cTn id="58" dur="500" fill="hold"/>
                                            <p:tgtEl>
                                              <p:spTgt spid="75"/>
                                            </p:tgtEl>
                                            <p:attrNameLst>
                                              <p:attrName>ppt_y</p:attrName>
                                            </p:attrNameLst>
                                          </p:cBhvr>
                                          <p:tavLst>
                                            <p:tav tm="0">
                                              <p:val>
                                                <p:strVal val="#ppt_y-#ppt_h/2"/>
                                              </p:val>
                                            </p:tav>
                                            <p:tav tm="100000">
                                              <p:val>
                                                <p:strVal val="#ppt_y"/>
                                              </p:val>
                                            </p:tav>
                                          </p:tavLst>
                                        </p:anim>
                                        <p:anim calcmode="lin" valueType="num">
                                          <p:cBhvr>
                                            <p:cTn id="59" dur="500" fill="hold"/>
                                            <p:tgtEl>
                                              <p:spTgt spid="75"/>
                                            </p:tgtEl>
                                            <p:attrNameLst>
                                              <p:attrName>ppt_w</p:attrName>
                                            </p:attrNameLst>
                                          </p:cBhvr>
                                          <p:tavLst>
                                            <p:tav tm="0">
                                              <p:val>
                                                <p:strVal val="#ppt_w"/>
                                              </p:val>
                                            </p:tav>
                                            <p:tav tm="100000">
                                              <p:val>
                                                <p:strVal val="#ppt_w"/>
                                              </p:val>
                                            </p:tav>
                                          </p:tavLst>
                                        </p:anim>
                                        <p:anim calcmode="lin" valueType="num">
                                          <p:cBhvr>
                                            <p:cTn id="60" dur="500" fill="hold"/>
                                            <p:tgtEl>
                                              <p:spTgt spid="75"/>
                                            </p:tgtEl>
                                            <p:attrNameLst>
                                              <p:attrName>ppt_h</p:attrName>
                                            </p:attrNameLst>
                                          </p:cBhvr>
                                          <p:tavLst>
                                            <p:tav tm="0">
                                              <p:val>
                                                <p:fltVal val="0"/>
                                              </p:val>
                                            </p:tav>
                                            <p:tav tm="100000">
                                              <p:val>
                                                <p:strVal val="#ppt_h"/>
                                              </p:val>
                                            </p:tav>
                                          </p:tavLst>
                                        </p:anim>
                                      </p:childTnLst>
                                    </p:cTn>
                                  </p:par>
                                </p:childTnLst>
                              </p:cTn>
                            </p:par>
                            <p:par>
                              <p:cTn id="61" fill="hold">
                                <p:stCondLst>
                                  <p:cond delay="7730"/>
                                </p:stCondLst>
                                <p:childTnLst>
                                  <p:par>
                                    <p:cTn id="62" presetID="2" presetClass="entr" presetSubtype="2" fill="hold" nodeType="afterEffect" p14:presetBounceEnd="29000">
                                      <p:stCondLst>
                                        <p:cond delay="0"/>
                                      </p:stCondLst>
                                      <p:childTnLst>
                                        <p:set>
                                          <p:cBhvr>
                                            <p:cTn id="63" dur="1" fill="hold">
                                              <p:stCondLst>
                                                <p:cond delay="0"/>
                                              </p:stCondLst>
                                            </p:cTn>
                                            <p:tgtEl>
                                              <p:spTgt spid="84"/>
                                            </p:tgtEl>
                                            <p:attrNameLst>
                                              <p:attrName>style.visibility</p:attrName>
                                            </p:attrNameLst>
                                          </p:cBhvr>
                                          <p:to>
                                            <p:strVal val="visible"/>
                                          </p:to>
                                        </p:set>
                                        <p:anim calcmode="lin" valueType="num" p14:bounceEnd="29000">
                                          <p:cBhvr additive="base">
                                            <p:cTn id="64" dur="1000" fill="hold"/>
                                            <p:tgtEl>
                                              <p:spTgt spid="84"/>
                                            </p:tgtEl>
                                            <p:attrNameLst>
                                              <p:attrName>ppt_x</p:attrName>
                                            </p:attrNameLst>
                                          </p:cBhvr>
                                          <p:tavLst>
                                            <p:tav tm="0">
                                              <p:val>
                                                <p:strVal val="1+#ppt_w/2"/>
                                              </p:val>
                                            </p:tav>
                                            <p:tav tm="100000">
                                              <p:val>
                                                <p:strVal val="#ppt_x"/>
                                              </p:val>
                                            </p:tav>
                                          </p:tavLst>
                                        </p:anim>
                                        <p:anim calcmode="lin" valueType="num" p14:bounceEnd="29000">
                                          <p:cBhvr additive="base">
                                            <p:cTn id="65" dur="1000" fill="hold"/>
                                            <p:tgtEl>
                                              <p:spTgt spid="84"/>
                                            </p:tgtEl>
                                            <p:attrNameLst>
                                              <p:attrName>ppt_y</p:attrName>
                                            </p:attrNameLst>
                                          </p:cBhvr>
                                          <p:tavLst>
                                            <p:tav tm="0">
                                              <p:val>
                                                <p:strVal val="#ppt_y"/>
                                              </p:val>
                                            </p:tav>
                                            <p:tav tm="100000">
                                              <p:val>
                                                <p:strVal val="#ppt_y"/>
                                              </p:val>
                                            </p:tav>
                                          </p:tavLst>
                                        </p:anim>
                                      </p:childTnLst>
                                    </p:cTn>
                                  </p:par>
                                </p:childTnLst>
                              </p:cTn>
                            </p:par>
                            <p:par>
                              <p:cTn id="66" fill="hold">
                                <p:stCondLst>
                                  <p:cond delay="8730"/>
                                </p:stCondLst>
                                <p:childTnLst>
                                  <p:par>
                                    <p:cTn id="67" presetID="17" presetClass="entr" presetSubtype="1" fill="hold" nodeType="afterEffect">
                                      <p:stCondLst>
                                        <p:cond delay="0"/>
                                      </p:stCondLst>
                                      <p:childTnLst>
                                        <p:set>
                                          <p:cBhvr>
                                            <p:cTn id="68" dur="1" fill="hold">
                                              <p:stCondLst>
                                                <p:cond delay="0"/>
                                              </p:stCondLst>
                                            </p:cTn>
                                            <p:tgtEl>
                                              <p:spTgt spid="81"/>
                                            </p:tgtEl>
                                            <p:attrNameLst>
                                              <p:attrName>style.visibility</p:attrName>
                                            </p:attrNameLst>
                                          </p:cBhvr>
                                          <p:to>
                                            <p:strVal val="visible"/>
                                          </p:to>
                                        </p:set>
                                        <p:anim calcmode="lin" valueType="num">
                                          <p:cBhvr>
                                            <p:cTn id="69" dur="500" fill="hold"/>
                                            <p:tgtEl>
                                              <p:spTgt spid="81"/>
                                            </p:tgtEl>
                                            <p:attrNameLst>
                                              <p:attrName>ppt_x</p:attrName>
                                            </p:attrNameLst>
                                          </p:cBhvr>
                                          <p:tavLst>
                                            <p:tav tm="0">
                                              <p:val>
                                                <p:strVal val="#ppt_x"/>
                                              </p:val>
                                            </p:tav>
                                            <p:tav tm="100000">
                                              <p:val>
                                                <p:strVal val="#ppt_x"/>
                                              </p:val>
                                            </p:tav>
                                          </p:tavLst>
                                        </p:anim>
                                        <p:anim calcmode="lin" valueType="num">
                                          <p:cBhvr>
                                            <p:cTn id="70" dur="500" fill="hold"/>
                                            <p:tgtEl>
                                              <p:spTgt spid="81"/>
                                            </p:tgtEl>
                                            <p:attrNameLst>
                                              <p:attrName>ppt_y</p:attrName>
                                            </p:attrNameLst>
                                          </p:cBhvr>
                                          <p:tavLst>
                                            <p:tav tm="0">
                                              <p:val>
                                                <p:strVal val="#ppt_y-#ppt_h/2"/>
                                              </p:val>
                                            </p:tav>
                                            <p:tav tm="100000">
                                              <p:val>
                                                <p:strVal val="#ppt_y"/>
                                              </p:val>
                                            </p:tav>
                                          </p:tavLst>
                                        </p:anim>
                                        <p:anim calcmode="lin" valueType="num">
                                          <p:cBhvr>
                                            <p:cTn id="71" dur="500" fill="hold"/>
                                            <p:tgtEl>
                                              <p:spTgt spid="81"/>
                                            </p:tgtEl>
                                            <p:attrNameLst>
                                              <p:attrName>ppt_w</p:attrName>
                                            </p:attrNameLst>
                                          </p:cBhvr>
                                          <p:tavLst>
                                            <p:tav tm="0">
                                              <p:val>
                                                <p:strVal val="#ppt_w"/>
                                              </p:val>
                                            </p:tav>
                                            <p:tav tm="100000">
                                              <p:val>
                                                <p:strVal val="#ppt_w"/>
                                              </p:val>
                                            </p:tav>
                                          </p:tavLst>
                                        </p:anim>
                                        <p:anim calcmode="lin" valueType="num">
                                          <p:cBhvr>
                                            <p:cTn id="72" dur="500" fill="hold"/>
                                            <p:tgtEl>
                                              <p:spTgt spid="81"/>
                                            </p:tgtEl>
                                            <p:attrNameLst>
                                              <p:attrName>ppt_h</p:attrName>
                                            </p:attrNameLst>
                                          </p:cBhvr>
                                          <p:tavLst>
                                            <p:tav tm="0">
                                              <p:val>
                                                <p:fltVal val="0"/>
                                              </p:val>
                                            </p:tav>
                                            <p:tav tm="100000">
                                              <p:val>
                                                <p:strVal val="#ppt_h"/>
                                              </p:val>
                                            </p:tav>
                                          </p:tavLst>
                                        </p:anim>
                                      </p:childTnLst>
                                    </p:cTn>
                                  </p:par>
                                </p:childTnLst>
                              </p:cTn>
                            </p:par>
                            <p:par>
                              <p:cTn id="73" fill="hold">
                                <p:stCondLst>
                                  <p:cond delay="9230"/>
                                </p:stCondLst>
                                <p:childTnLst>
                                  <p:par>
                                    <p:cTn id="74" presetID="2" presetClass="entr" presetSubtype="8" fill="hold" nodeType="afterEffect" p14:presetBounceEnd="29000">
                                      <p:stCondLst>
                                        <p:cond delay="0"/>
                                      </p:stCondLst>
                                      <p:childTnLst>
                                        <p:set>
                                          <p:cBhvr>
                                            <p:cTn id="75" dur="1" fill="hold">
                                              <p:stCondLst>
                                                <p:cond delay="0"/>
                                              </p:stCondLst>
                                            </p:cTn>
                                            <p:tgtEl>
                                              <p:spTgt spid="90"/>
                                            </p:tgtEl>
                                            <p:attrNameLst>
                                              <p:attrName>style.visibility</p:attrName>
                                            </p:attrNameLst>
                                          </p:cBhvr>
                                          <p:to>
                                            <p:strVal val="visible"/>
                                          </p:to>
                                        </p:set>
                                        <p:anim calcmode="lin" valueType="num" p14:bounceEnd="29000">
                                          <p:cBhvr additive="base">
                                            <p:cTn id="76" dur="1000" fill="hold"/>
                                            <p:tgtEl>
                                              <p:spTgt spid="90"/>
                                            </p:tgtEl>
                                            <p:attrNameLst>
                                              <p:attrName>ppt_x</p:attrName>
                                            </p:attrNameLst>
                                          </p:cBhvr>
                                          <p:tavLst>
                                            <p:tav tm="0">
                                              <p:val>
                                                <p:strVal val="0-#ppt_w/2"/>
                                              </p:val>
                                            </p:tav>
                                            <p:tav tm="100000">
                                              <p:val>
                                                <p:strVal val="#ppt_x"/>
                                              </p:val>
                                            </p:tav>
                                          </p:tavLst>
                                        </p:anim>
                                        <p:anim calcmode="lin" valueType="num" p14:bounceEnd="29000">
                                          <p:cBhvr additive="base">
                                            <p:cTn id="77" dur="1000" fill="hold"/>
                                            <p:tgtEl>
                                              <p:spTgt spid="90"/>
                                            </p:tgtEl>
                                            <p:attrNameLst>
                                              <p:attrName>ppt_y</p:attrName>
                                            </p:attrNameLst>
                                          </p:cBhvr>
                                          <p:tavLst>
                                            <p:tav tm="0">
                                              <p:val>
                                                <p:strVal val="#ppt_y"/>
                                              </p:val>
                                            </p:tav>
                                            <p:tav tm="100000">
                                              <p:val>
                                                <p:strVal val="#ppt_y"/>
                                              </p:val>
                                            </p:tav>
                                          </p:tavLst>
                                        </p:anim>
                                      </p:childTnLst>
                                    </p:cTn>
                                  </p:par>
                                </p:childTnLst>
                              </p:cTn>
                            </p:par>
                            <p:par>
                              <p:cTn id="78" fill="hold">
                                <p:stCondLst>
                                  <p:cond delay="10230"/>
                                </p:stCondLst>
                                <p:childTnLst>
                                  <p:par>
                                    <p:cTn id="79" presetID="17" presetClass="entr" presetSubtype="1" fill="hold" nodeType="afterEffect">
                                      <p:stCondLst>
                                        <p:cond delay="0"/>
                                      </p:stCondLst>
                                      <p:childTnLst>
                                        <p:set>
                                          <p:cBhvr>
                                            <p:cTn id="80" dur="1" fill="hold">
                                              <p:stCondLst>
                                                <p:cond delay="0"/>
                                              </p:stCondLst>
                                            </p:cTn>
                                            <p:tgtEl>
                                              <p:spTgt spid="87"/>
                                            </p:tgtEl>
                                            <p:attrNameLst>
                                              <p:attrName>style.visibility</p:attrName>
                                            </p:attrNameLst>
                                          </p:cBhvr>
                                          <p:to>
                                            <p:strVal val="visible"/>
                                          </p:to>
                                        </p:set>
                                        <p:anim calcmode="lin" valueType="num">
                                          <p:cBhvr>
                                            <p:cTn id="81" dur="500" fill="hold"/>
                                            <p:tgtEl>
                                              <p:spTgt spid="87"/>
                                            </p:tgtEl>
                                            <p:attrNameLst>
                                              <p:attrName>ppt_x</p:attrName>
                                            </p:attrNameLst>
                                          </p:cBhvr>
                                          <p:tavLst>
                                            <p:tav tm="0">
                                              <p:val>
                                                <p:strVal val="#ppt_x"/>
                                              </p:val>
                                            </p:tav>
                                            <p:tav tm="100000">
                                              <p:val>
                                                <p:strVal val="#ppt_x"/>
                                              </p:val>
                                            </p:tav>
                                          </p:tavLst>
                                        </p:anim>
                                        <p:anim calcmode="lin" valueType="num">
                                          <p:cBhvr>
                                            <p:cTn id="82" dur="500" fill="hold"/>
                                            <p:tgtEl>
                                              <p:spTgt spid="87"/>
                                            </p:tgtEl>
                                            <p:attrNameLst>
                                              <p:attrName>ppt_y</p:attrName>
                                            </p:attrNameLst>
                                          </p:cBhvr>
                                          <p:tavLst>
                                            <p:tav tm="0">
                                              <p:val>
                                                <p:strVal val="#ppt_y-#ppt_h/2"/>
                                              </p:val>
                                            </p:tav>
                                            <p:tav tm="100000">
                                              <p:val>
                                                <p:strVal val="#ppt_y"/>
                                              </p:val>
                                            </p:tav>
                                          </p:tavLst>
                                        </p:anim>
                                        <p:anim calcmode="lin" valueType="num">
                                          <p:cBhvr>
                                            <p:cTn id="83" dur="500" fill="hold"/>
                                            <p:tgtEl>
                                              <p:spTgt spid="87"/>
                                            </p:tgtEl>
                                            <p:attrNameLst>
                                              <p:attrName>ppt_w</p:attrName>
                                            </p:attrNameLst>
                                          </p:cBhvr>
                                          <p:tavLst>
                                            <p:tav tm="0">
                                              <p:val>
                                                <p:strVal val="#ppt_w"/>
                                              </p:val>
                                            </p:tav>
                                            <p:tav tm="100000">
                                              <p:val>
                                                <p:strVal val="#ppt_w"/>
                                              </p:val>
                                            </p:tav>
                                          </p:tavLst>
                                        </p:anim>
                                        <p:anim calcmode="lin" valueType="num">
                                          <p:cBhvr>
                                            <p:cTn id="84" dur="500" fill="hold"/>
                                            <p:tgtEl>
                                              <p:spTgt spid="87"/>
                                            </p:tgtEl>
                                            <p:attrNameLst>
                                              <p:attrName>ppt_h</p:attrName>
                                            </p:attrNameLst>
                                          </p:cBhvr>
                                          <p:tavLst>
                                            <p:tav tm="0">
                                              <p:val>
                                                <p:fltVal val="0"/>
                                              </p:val>
                                            </p:tav>
                                            <p:tav tm="100000">
                                              <p:val>
                                                <p:strVal val="#ppt_h"/>
                                              </p:val>
                                            </p:tav>
                                          </p:tavLst>
                                        </p:anim>
                                      </p:childTnLst>
                                    </p:cTn>
                                  </p:par>
                                </p:childTnLst>
                              </p:cTn>
                            </p:par>
                            <p:par>
                              <p:cTn id="85" fill="hold">
                                <p:stCondLst>
                                  <p:cond delay="10730"/>
                                </p:stCondLst>
                                <p:childTnLst>
                                  <p:par>
                                    <p:cTn id="86" presetID="2" presetClass="entr" presetSubtype="2" fill="hold" nodeType="afterEffect" p14:presetBounceEnd="29000">
                                      <p:stCondLst>
                                        <p:cond delay="0"/>
                                      </p:stCondLst>
                                      <p:childTnLst>
                                        <p:set>
                                          <p:cBhvr>
                                            <p:cTn id="87" dur="1" fill="hold">
                                              <p:stCondLst>
                                                <p:cond delay="0"/>
                                              </p:stCondLst>
                                            </p:cTn>
                                            <p:tgtEl>
                                              <p:spTgt spid="96"/>
                                            </p:tgtEl>
                                            <p:attrNameLst>
                                              <p:attrName>style.visibility</p:attrName>
                                            </p:attrNameLst>
                                          </p:cBhvr>
                                          <p:to>
                                            <p:strVal val="visible"/>
                                          </p:to>
                                        </p:set>
                                        <p:anim calcmode="lin" valueType="num" p14:bounceEnd="29000">
                                          <p:cBhvr additive="base">
                                            <p:cTn id="88" dur="1000" fill="hold"/>
                                            <p:tgtEl>
                                              <p:spTgt spid="96"/>
                                            </p:tgtEl>
                                            <p:attrNameLst>
                                              <p:attrName>ppt_x</p:attrName>
                                            </p:attrNameLst>
                                          </p:cBhvr>
                                          <p:tavLst>
                                            <p:tav tm="0">
                                              <p:val>
                                                <p:strVal val="1+#ppt_w/2"/>
                                              </p:val>
                                            </p:tav>
                                            <p:tav tm="100000">
                                              <p:val>
                                                <p:strVal val="#ppt_x"/>
                                              </p:val>
                                            </p:tav>
                                          </p:tavLst>
                                        </p:anim>
                                        <p:anim calcmode="lin" valueType="num" p14:bounceEnd="29000">
                                          <p:cBhvr additive="base">
                                            <p:cTn id="89" dur="1000" fill="hold"/>
                                            <p:tgtEl>
                                              <p:spTgt spid="96"/>
                                            </p:tgtEl>
                                            <p:attrNameLst>
                                              <p:attrName>ppt_y</p:attrName>
                                            </p:attrNameLst>
                                          </p:cBhvr>
                                          <p:tavLst>
                                            <p:tav tm="0">
                                              <p:val>
                                                <p:strVal val="#ppt_y"/>
                                              </p:val>
                                            </p:tav>
                                            <p:tav tm="100000">
                                              <p:val>
                                                <p:strVal val="#ppt_y"/>
                                              </p:val>
                                            </p:tav>
                                          </p:tavLst>
                                        </p:anim>
                                      </p:childTnLst>
                                    </p:cTn>
                                  </p:par>
                                </p:childTnLst>
                              </p:cTn>
                            </p:par>
                            <p:par>
                              <p:cTn id="90" fill="hold">
                                <p:stCondLst>
                                  <p:cond delay="11730"/>
                                </p:stCondLst>
                                <p:childTnLst>
                                  <p:par>
                                    <p:cTn id="91" presetID="17" presetClass="entr" presetSubtype="1" fill="hold" nodeType="afterEffect">
                                      <p:stCondLst>
                                        <p:cond delay="0"/>
                                      </p:stCondLst>
                                      <p:childTnLst>
                                        <p:set>
                                          <p:cBhvr>
                                            <p:cTn id="92" dur="1" fill="hold">
                                              <p:stCondLst>
                                                <p:cond delay="0"/>
                                              </p:stCondLst>
                                            </p:cTn>
                                            <p:tgtEl>
                                              <p:spTgt spid="93"/>
                                            </p:tgtEl>
                                            <p:attrNameLst>
                                              <p:attrName>style.visibility</p:attrName>
                                            </p:attrNameLst>
                                          </p:cBhvr>
                                          <p:to>
                                            <p:strVal val="visible"/>
                                          </p:to>
                                        </p:set>
                                        <p:anim calcmode="lin" valueType="num">
                                          <p:cBhvr>
                                            <p:cTn id="93" dur="500" fill="hold"/>
                                            <p:tgtEl>
                                              <p:spTgt spid="93"/>
                                            </p:tgtEl>
                                            <p:attrNameLst>
                                              <p:attrName>ppt_x</p:attrName>
                                            </p:attrNameLst>
                                          </p:cBhvr>
                                          <p:tavLst>
                                            <p:tav tm="0">
                                              <p:val>
                                                <p:strVal val="#ppt_x"/>
                                              </p:val>
                                            </p:tav>
                                            <p:tav tm="100000">
                                              <p:val>
                                                <p:strVal val="#ppt_x"/>
                                              </p:val>
                                            </p:tav>
                                          </p:tavLst>
                                        </p:anim>
                                        <p:anim calcmode="lin" valueType="num">
                                          <p:cBhvr>
                                            <p:cTn id="94" dur="500" fill="hold"/>
                                            <p:tgtEl>
                                              <p:spTgt spid="93"/>
                                            </p:tgtEl>
                                            <p:attrNameLst>
                                              <p:attrName>ppt_y</p:attrName>
                                            </p:attrNameLst>
                                          </p:cBhvr>
                                          <p:tavLst>
                                            <p:tav tm="0">
                                              <p:val>
                                                <p:strVal val="#ppt_y-#ppt_h/2"/>
                                              </p:val>
                                            </p:tav>
                                            <p:tav tm="100000">
                                              <p:val>
                                                <p:strVal val="#ppt_y"/>
                                              </p:val>
                                            </p:tav>
                                          </p:tavLst>
                                        </p:anim>
                                        <p:anim calcmode="lin" valueType="num">
                                          <p:cBhvr>
                                            <p:cTn id="95" dur="500" fill="hold"/>
                                            <p:tgtEl>
                                              <p:spTgt spid="93"/>
                                            </p:tgtEl>
                                            <p:attrNameLst>
                                              <p:attrName>ppt_w</p:attrName>
                                            </p:attrNameLst>
                                          </p:cBhvr>
                                          <p:tavLst>
                                            <p:tav tm="0">
                                              <p:val>
                                                <p:strVal val="#ppt_w"/>
                                              </p:val>
                                            </p:tav>
                                            <p:tav tm="100000">
                                              <p:val>
                                                <p:strVal val="#ppt_w"/>
                                              </p:val>
                                            </p:tav>
                                          </p:tavLst>
                                        </p:anim>
                                        <p:anim calcmode="lin" valueType="num">
                                          <p:cBhvr>
                                            <p:cTn id="96" dur="500" fill="hold"/>
                                            <p:tgtEl>
                                              <p:spTgt spid="93"/>
                                            </p:tgtEl>
                                            <p:attrNameLst>
                                              <p:attrName>ppt_h</p:attrName>
                                            </p:attrNameLst>
                                          </p:cBhvr>
                                          <p:tavLst>
                                            <p:tav tm="0">
                                              <p:val>
                                                <p:fltVal val="0"/>
                                              </p:val>
                                            </p:tav>
                                            <p:tav tm="100000">
                                              <p:val>
                                                <p:strVal val="#ppt_h"/>
                                              </p:val>
                                            </p:tav>
                                          </p:tavLst>
                                        </p:anim>
                                      </p:childTnLst>
                                    </p:cTn>
                                  </p:par>
                                </p:childTnLst>
                              </p:cTn>
                            </p:par>
                            <p:par>
                              <p:cTn id="97" fill="hold">
                                <p:stCondLst>
                                  <p:cond delay="12230"/>
                                </p:stCondLst>
                                <p:childTnLst>
                                  <p:par>
                                    <p:cTn id="98" presetID="2" presetClass="entr" presetSubtype="8" fill="hold" nodeType="afterEffect" p14:presetBounceEnd="29000">
                                      <p:stCondLst>
                                        <p:cond delay="0"/>
                                      </p:stCondLst>
                                      <p:childTnLst>
                                        <p:set>
                                          <p:cBhvr>
                                            <p:cTn id="99" dur="1" fill="hold">
                                              <p:stCondLst>
                                                <p:cond delay="0"/>
                                              </p:stCondLst>
                                            </p:cTn>
                                            <p:tgtEl>
                                              <p:spTgt spid="102"/>
                                            </p:tgtEl>
                                            <p:attrNameLst>
                                              <p:attrName>style.visibility</p:attrName>
                                            </p:attrNameLst>
                                          </p:cBhvr>
                                          <p:to>
                                            <p:strVal val="visible"/>
                                          </p:to>
                                        </p:set>
                                        <p:anim calcmode="lin" valueType="num" p14:bounceEnd="29000">
                                          <p:cBhvr additive="base">
                                            <p:cTn id="100" dur="1000" fill="hold"/>
                                            <p:tgtEl>
                                              <p:spTgt spid="102"/>
                                            </p:tgtEl>
                                            <p:attrNameLst>
                                              <p:attrName>ppt_x</p:attrName>
                                            </p:attrNameLst>
                                          </p:cBhvr>
                                          <p:tavLst>
                                            <p:tav tm="0">
                                              <p:val>
                                                <p:strVal val="0-#ppt_w/2"/>
                                              </p:val>
                                            </p:tav>
                                            <p:tav tm="100000">
                                              <p:val>
                                                <p:strVal val="#ppt_x"/>
                                              </p:val>
                                            </p:tav>
                                          </p:tavLst>
                                        </p:anim>
                                        <p:anim calcmode="lin" valueType="num" p14:bounceEnd="29000">
                                          <p:cBhvr additive="base">
                                            <p:cTn id="101" dur="1000" fill="hold"/>
                                            <p:tgtEl>
                                              <p:spTgt spid="102"/>
                                            </p:tgtEl>
                                            <p:attrNameLst>
                                              <p:attrName>ppt_y</p:attrName>
                                            </p:attrNameLst>
                                          </p:cBhvr>
                                          <p:tavLst>
                                            <p:tav tm="0">
                                              <p:val>
                                                <p:strVal val="#ppt_y"/>
                                              </p:val>
                                            </p:tav>
                                            <p:tav tm="100000">
                                              <p:val>
                                                <p:strVal val="#ppt_y"/>
                                              </p:val>
                                            </p:tav>
                                          </p:tavLst>
                                        </p:anim>
                                      </p:childTnLst>
                                    </p:cTn>
                                  </p:par>
                                </p:childTnLst>
                              </p:cTn>
                            </p:par>
                            <p:par>
                              <p:cTn id="102" fill="hold">
                                <p:stCondLst>
                                  <p:cond delay="13230"/>
                                </p:stCondLst>
                                <p:childTnLst>
                                  <p:par>
                                    <p:cTn id="103" presetID="17" presetClass="entr" presetSubtype="1" fill="hold" nodeType="afterEffect">
                                      <p:stCondLst>
                                        <p:cond delay="0"/>
                                      </p:stCondLst>
                                      <p:childTnLst>
                                        <p:set>
                                          <p:cBhvr>
                                            <p:cTn id="104" dur="1" fill="hold">
                                              <p:stCondLst>
                                                <p:cond delay="0"/>
                                              </p:stCondLst>
                                            </p:cTn>
                                            <p:tgtEl>
                                              <p:spTgt spid="99"/>
                                            </p:tgtEl>
                                            <p:attrNameLst>
                                              <p:attrName>style.visibility</p:attrName>
                                            </p:attrNameLst>
                                          </p:cBhvr>
                                          <p:to>
                                            <p:strVal val="visible"/>
                                          </p:to>
                                        </p:set>
                                        <p:anim calcmode="lin" valueType="num">
                                          <p:cBhvr>
                                            <p:cTn id="105" dur="500" fill="hold"/>
                                            <p:tgtEl>
                                              <p:spTgt spid="99"/>
                                            </p:tgtEl>
                                            <p:attrNameLst>
                                              <p:attrName>ppt_x</p:attrName>
                                            </p:attrNameLst>
                                          </p:cBhvr>
                                          <p:tavLst>
                                            <p:tav tm="0">
                                              <p:val>
                                                <p:strVal val="#ppt_x"/>
                                              </p:val>
                                            </p:tav>
                                            <p:tav tm="100000">
                                              <p:val>
                                                <p:strVal val="#ppt_x"/>
                                              </p:val>
                                            </p:tav>
                                          </p:tavLst>
                                        </p:anim>
                                        <p:anim calcmode="lin" valueType="num">
                                          <p:cBhvr>
                                            <p:cTn id="106" dur="500" fill="hold"/>
                                            <p:tgtEl>
                                              <p:spTgt spid="99"/>
                                            </p:tgtEl>
                                            <p:attrNameLst>
                                              <p:attrName>ppt_y</p:attrName>
                                            </p:attrNameLst>
                                          </p:cBhvr>
                                          <p:tavLst>
                                            <p:tav tm="0">
                                              <p:val>
                                                <p:strVal val="#ppt_y-#ppt_h/2"/>
                                              </p:val>
                                            </p:tav>
                                            <p:tav tm="100000">
                                              <p:val>
                                                <p:strVal val="#ppt_y"/>
                                              </p:val>
                                            </p:tav>
                                          </p:tavLst>
                                        </p:anim>
                                        <p:anim calcmode="lin" valueType="num">
                                          <p:cBhvr>
                                            <p:cTn id="107" dur="500" fill="hold"/>
                                            <p:tgtEl>
                                              <p:spTgt spid="99"/>
                                            </p:tgtEl>
                                            <p:attrNameLst>
                                              <p:attrName>ppt_w</p:attrName>
                                            </p:attrNameLst>
                                          </p:cBhvr>
                                          <p:tavLst>
                                            <p:tav tm="0">
                                              <p:val>
                                                <p:strVal val="#ppt_w"/>
                                              </p:val>
                                            </p:tav>
                                            <p:tav tm="100000">
                                              <p:val>
                                                <p:strVal val="#ppt_w"/>
                                              </p:val>
                                            </p:tav>
                                          </p:tavLst>
                                        </p:anim>
                                        <p:anim calcmode="lin" valueType="num">
                                          <p:cBhvr>
                                            <p:cTn id="108" dur="500" fill="hold"/>
                                            <p:tgtEl>
                                              <p:spTgt spid="9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10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750"/>
                                            <p:tgtEl>
                                              <p:spTgt spid="59"/>
                                            </p:tgtEl>
                                          </p:cBhvr>
                                        </p:animEffect>
                                        <p:anim calcmode="lin" valueType="num">
                                          <p:cBhvr>
                                            <p:cTn id="8" dur="750" fill="hold"/>
                                            <p:tgtEl>
                                              <p:spTgt spid="59"/>
                                            </p:tgtEl>
                                            <p:attrNameLst>
                                              <p:attrName>ppt_x</p:attrName>
                                            </p:attrNameLst>
                                          </p:cBhvr>
                                          <p:tavLst>
                                            <p:tav tm="0">
                                              <p:val>
                                                <p:strVal val="#ppt_x"/>
                                              </p:val>
                                            </p:tav>
                                            <p:tav tm="100000">
                                              <p:val>
                                                <p:strVal val="#ppt_x"/>
                                              </p:val>
                                            </p:tav>
                                          </p:tavLst>
                                        </p:anim>
                                        <p:anim calcmode="lin" valueType="num">
                                          <p:cBhvr>
                                            <p:cTn id="9" dur="750" fill="hold"/>
                                            <p:tgtEl>
                                              <p:spTgt spid="5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750"/>
                                            <p:tgtEl>
                                              <p:spTgt spid="56"/>
                                            </p:tgtEl>
                                          </p:cBhvr>
                                        </p:animEffect>
                                        <p:anim calcmode="lin" valueType="num">
                                          <p:cBhvr>
                                            <p:cTn id="13" dur="750" fill="hold"/>
                                            <p:tgtEl>
                                              <p:spTgt spid="56"/>
                                            </p:tgtEl>
                                            <p:attrNameLst>
                                              <p:attrName>ppt_x</p:attrName>
                                            </p:attrNameLst>
                                          </p:cBhvr>
                                          <p:tavLst>
                                            <p:tav tm="0">
                                              <p:val>
                                                <p:strVal val="#ppt_x"/>
                                              </p:val>
                                            </p:tav>
                                            <p:tav tm="100000">
                                              <p:val>
                                                <p:strVal val="#ppt_x"/>
                                              </p:val>
                                            </p:tav>
                                          </p:tavLst>
                                        </p:anim>
                                        <p:anim calcmode="lin" valueType="num">
                                          <p:cBhvr>
                                            <p:cTn id="14" dur="750" fill="hold"/>
                                            <p:tgtEl>
                                              <p:spTgt spid="56"/>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105"/>
                                            </p:tgtEl>
                                            <p:attrNameLst>
                                              <p:attrName>style.visibility</p:attrName>
                                            </p:attrNameLst>
                                          </p:cBhvr>
                                          <p:to>
                                            <p:strVal val="visible"/>
                                          </p:to>
                                        </p:set>
                                        <p:animEffect transition="in" filter="fade">
                                          <p:cBhvr>
                                            <p:cTn id="18" dur="500"/>
                                            <p:tgtEl>
                                              <p:spTgt spid="105"/>
                                            </p:tgtEl>
                                          </p:cBhvr>
                                        </p:animEffect>
                                      </p:childTnLst>
                                    </p:cTn>
                                  </p:par>
                                </p:childTnLst>
                              </p:cTn>
                            </p:par>
                            <p:par>
                              <p:cTn id="19" fill="hold">
                                <p:stCondLst>
                                  <p:cond delay="1250"/>
                                </p:stCondLst>
                                <p:childTnLst>
                                  <p:par>
                                    <p:cTn id="20" presetID="27" presetClass="entr" presetSubtype="0" fill="hold" grpId="0" nodeType="afterEffect">
                                      <p:stCondLst>
                                        <p:cond delay="0"/>
                                      </p:stCondLst>
                                      <p:iterate type="lt">
                                        <p:tmPct val="20000"/>
                                      </p:iterate>
                                      <p:childTnLst>
                                        <p:set>
                                          <p:cBhvr>
                                            <p:cTn id="21" dur="1" fill="hold">
                                              <p:stCondLst>
                                                <p:cond delay="0"/>
                                              </p:stCondLst>
                                            </p:cTn>
                                            <p:tgtEl>
                                              <p:spTgt spid="62"/>
                                            </p:tgtEl>
                                            <p:attrNameLst>
                                              <p:attrName>style.visibility</p:attrName>
                                            </p:attrNameLst>
                                          </p:cBhvr>
                                          <p:to>
                                            <p:strVal val="visible"/>
                                          </p:to>
                                        </p:set>
                                        <p:anim calcmode="discrete" valueType="clr">
                                          <p:cBhvr override="childStyle">
                                            <p:cTn id="22" dur="100"/>
                                            <p:tgtEl>
                                              <p:spTgt spid="62"/>
                                            </p:tgtEl>
                                            <p:attrNameLst>
                                              <p:attrName>style.color</p:attrName>
                                            </p:attrNameLst>
                                          </p:cBhvr>
                                          <p:tavLst>
                                            <p:tav tm="0">
                                              <p:val>
                                                <p:clrVal>
                                                  <a:srgbClr val="FFFFFF"/>
                                                </p:clrVal>
                                              </p:val>
                                            </p:tav>
                                            <p:tav tm="50000">
                                              <p:val>
                                                <p:clrVal>
                                                  <a:srgbClr val="FF0000"/>
                                                </p:clrVal>
                                              </p:val>
                                            </p:tav>
                                          </p:tavLst>
                                        </p:anim>
                                        <p:anim calcmode="discrete" valueType="clr">
                                          <p:cBhvr>
                                            <p:cTn id="23" dur="100"/>
                                            <p:tgtEl>
                                              <p:spTgt spid="62"/>
                                            </p:tgtEl>
                                            <p:attrNameLst>
                                              <p:attrName>fillcolor</p:attrName>
                                            </p:attrNameLst>
                                          </p:cBhvr>
                                          <p:tavLst>
                                            <p:tav tm="0">
                                              <p:val>
                                                <p:clrVal>
                                                  <a:schemeClr val="accent2"/>
                                                </p:clrVal>
                                              </p:val>
                                            </p:tav>
                                            <p:tav tm="50000">
                                              <p:val>
                                                <p:clrVal>
                                                  <a:schemeClr val="hlink"/>
                                                </p:clrVal>
                                              </p:val>
                                            </p:tav>
                                          </p:tavLst>
                                        </p:anim>
                                        <p:set>
                                          <p:cBhvr>
                                            <p:cTn id="24" dur="100"/>
                                            <p:tgtEl>
                                              <p:spTgt spid="62"/>
                                            </p:tgtEl>
                                            <p:attrNameLst>
                                              <p:attrName>fill.type</p:attrName>
                                            </p:attrNameLst>
                                          </p:cBhvr>
                                          <p:to>
                                            <p:strVal val="solid"/>
                                          </p:to>
                                        </p:set>
                                      </p:childTnLst>
                                    </p:cTn>
                                  </p:par>
                                </p:childTnLst>
                              </p:cTn>
                            </p:par>
                            <p:par>
                              <p:cTn id="25" fill="hold">
                                <p:stCondLst>
                                  <p:cond delay="3230"/>
                                </p:stCondLst>
                                <p:childTnLst>
                                  <p:par>
                                    <p:cTn id="26" presetID="2" presetClass="entr" presetSubtype="8" fill="hold" nodeType="afterEffect">
                                      <p:stCondLst>
                                        <p:cond delay="0"/>
                                      </p:stCondLst>
                                      <p:childTnLst>
                                        <p:set>
                                          <p:cBhvr>
                                            <p:cTn id="27" dur="1" fill="hold">
                                              <p:stCondLst>
                                                <p:cond delay="0"/>
                                              </p:stCondLst>
                                            </p:cTn>
                                            <p:tgtEl>
                                              <p:spTgt spid="66"/>
                                            </p:tgtEl>
                                            <p:attrNameLst>
                                              <p:attrName>style.visibility</p:attrName>
                                            </p:attrNameLst>
                                          </p:cBhvr>
                                          <p:to>
                                            <p:strVal val="visible"/>
                                          </p:to>
                                        </p:set>
                                        <p:anim calcmode="lin" valueType="num">
                                          <p:cBhvr additive="base">
                                            <p:cTn id="28" dur="1000" fill="hold"/>
                                            <p:tgtEl>
                                              <p:spTgt spid="66"/>
                                            </p:tgtEl>
                                            <p:attrNameLst>
                                              <p:attrName>ppt_x</p:attrName>
                                            </p:attrNameLst>
                                          </p:cBhvr>
                                          <p:tavLst>
                                            <p:tav tm="0">
                                              <p:val>
                                                <p:strVal val="0-#ppt_w/2"/>
                                              </p:val>
                                            </p:tav>
                                            <p:tav tm="100000">
                                              <p:val>
                                                <p:strVal val="#ppt_x"/>
                                              </p:val>
                                            </p:tav>
                                          </p:tavLst>
                                        </p:anim>
                                        <p:anim calcmode="lin" valueType="num">
                                          <p:cBhvr additive="base">
                                            <p:cTn id="29" dur="1000" fill="hold"/>
                                            <p:tgtEl>
                                              <p:spTgt spid="66"/>
                                            </p:tgtEl>
                                            <p:attrNameLst>
                                              <p:attrName>ppt_y</p:attrName>
                                            </p:attrNameLst>
                                          </p:cBhvr>
                                          <p:tavLst>
                                            <p:tav tm="0">
                                              <p:val>
                                                <p:strVal val="#ppt_y"/>
                                              </p:val>
                                            </p:tav>
                                            <p:tav tm="100000">
                                              <p:val>
                                                <p:strVal val="#ppt_y"/>
                                              </p:val>
                                            </p:tav>
                                          </p:tavLst>
                                        </p:anim>
                                      </p:childTnLst>
                                    </p:cTn>
                                  </p:par>
                                </p:childTnLst>
                              </p:cTn>
                            </p:par>
                            <p:par>
                              <p:cTn id="30" fill="hold">
                                <p:stCondLst>
                                  <p:cond delay="4230"/>
                                </p:stCondLst>
                                <p:childTnLst>
                                  <p:par>
                                    <p:cTn id="31" presetID="17" presetClass="entr" presetSubtype="1" fill="hold" nodeType="afterEffect">
                                      <p:stCondLst>
                                        <p:cond delay="0"/>
                                      </p:stCondLst>
                                      <p:childTnLst>
                                        <p:set>
                                          <p:cBhvr>
                                            <p:cTn id="32" dur="1" fill="hold">
                                              <p:stCondLst>
                                                <p:cond delay="0"/>
                                              </p:stCondLst>
                                            </p:cTn>
                                            <p:tgtEl>
                                              <p:spTgt spid="63"/>
                                            </p:tgtEl>
                                            <p:attrNameLst>
                                              <p:attrName>style.visibility</p:attrName>
                                            </p:attrNameLst>
                                          </p:cBhvr>
                                          <p:to>
                                            <p:strVal val="visible"/>
                                          </p:to>
                                        </p:set>
                                        <p:anim calcmode="lin" valueType="num">
                                          <p:cBhvr>
                                            <p:cTn id="33" dur="500" fill="hold"/>
                                            <p:tgtEl>
                                              <p:spTgt spid="63"/>
                                            </p:tgtEl>
                                            <p:attrNameLst>
                                              <p:attrName>ppt_x</p:attrName>
                                            </p:attrNameLst>
                                          </p:cBhvr>
                                          <p:tavLst>
                                            <p:tav tm="0">
                                              <p:val>
                                                <p:strVal val="#ppt_x"/>
                                              </p:val>
                                            </p:tav>
                                            <p:tav tm="100000">
                                              <p:val>
                                                <p:strVal val="#ppt_x"/>
                                              </p:val>
                                            </p:tav>
                                          </p:tavLst>
                                        </p:anim>
                                        <p:anim calcmode="lin" valueType="num">
                                          <p:cBhvr>
                                            <p:cTn id="34" dur="500" fill="hold"/>
                                            <p:tgtEl>
                                              <p:spTgt spid="63"/>
                                            </p:tgtEl>
                                            <p:attrNameLst>
                                              <p:attrName>ppt_y</p:attrName>
                                            </p:attrNameLst>
                                          </p:cBhvr>
                                          <p:tavLst>
                                            <p:tav tm="0">
                                              <p:val>
                                                <p:strVal val="#ppt_y-#ppt_h/2"/>
                                              </p:val>
                                            </p:tav>
                                            <p:tav tm="100000">
                                              <p:val>
                                                <p:strVal val="#ppt_y"/>
                                              </p:val>
                                            </p:tav>
                                          </p:tavLst>
                                        </p:anim>
                                        <p:anim calcmode="lin" valueType="num">
                                          <p:cBhvr>
                                            <p:cTn id="35" dur="500" fill="hold"/>
                                            <p:tgtEl>
                                              <p:spTgt spid="63"/>
                                            </p:tgtEl>
                                            <p:attrNameLst>
                                              <p:attrName>ppt_w</p:attrName>
                                            </p:attrNameLst>
                                          </p:cBhvr>
                                          <p:tavLst>
                                            <p:tav tm="0">
                                              <p:val>
                                                <p:strVal val="#ppt_w"/>
                                              </p:val>
                                            </p:tav>
                                            <p:tav tm="100000">
                                              <p:val>
                                                <p:strVal val="#ppt_w"/>
                                              </p:val>
                                            </p:tav>
                                          </p:tavLst>
                                        </p:anim>
                                        <p:anim calcmode="lin" valueType="num">
                                          <p:cBhvr>
                                            <p:cTn id="36" dur="500" fill="hold"/>
                                            <p:tgtEl>
                                              <p:spTgt spid="63"/>
                                            </p:tgtEl>
                                            <p:attrNameLst>
                                              <p:attrName>ppt_h</p:attrName>
                                            </p:attrNameLst>
                                          </p:cBhvr>
                                          <p:tavLst>
                                            <p:tav tm="0">
                                              <p:val>
                                                <p:fltVal val="0"/>
                                              </p:val>
                                            </p:tav>
                                            <p:tav tm="100000">
                                              <p:val>
                                                <p:strVal val="#ppt_h"/>
                                              </p:val>
                                            </p:tav>
                                          </p:tavLst>
                                        </p:anim>
                                      </p:childTnLst>
                                    </p:cTn>
                                  </p:par>
                                </p:childTnLst>
                              </p:cTn>
                            </p:par>
                            <p:par>
                              <p:cTn id="37" fill="hold">
                                <p:stCondLst>
                                  <p:cond delay="4730"/>
                                </p:stCondLst>
                                <p:childTnLst>
                                  <p:par>
                                    <p:cTn id="38" presetID="2" presetClass="entr" presetSubtype="2" fill="hold" nodeType="afterEffect">
                                      <p:stCondLst>
                                        <p:cond delay="0"/>
                                      </p:stCondLst>
                                      <p:childTnLst>
                                        <p:set>
                                          <p:cBhvr>
                                            <p:cTn id="39" dur="1" fill="hold">
                                              <p:stCondLst>
                                                <p:cond delay="0"/>
                                              </p:stCondLst>
                                            </p:cTn>
                                            <p:tgtEl>
                                              <p:spTgt spid="72"/>
                                            </p:tgtEl>
                                            <p:attrNameLst>
                                              <p:attrName>style.visibility</p:attrName>
                                            </p:attrNameLst>
                                          </p:cBhvr>
                                          <p:to>
                                            <p:strVal val="visible"/>
                                          </p:to>
                                        </p:set>
                                        <p:anim calcmode="lin" valueType="num">
                                          <p:cBhvr additive="base">
                                            <p:cTn id="40" dur="1000" fill="hold"/>
                                            <p:tgtEl>
                                              <p:spTgt spid="72"/>
                                            </p:tgtEl>
                                            <p:attrNameLst>
                                              <p:attrName>ppt_x</p:attrName>
                                            </p:attrNameLst>
                                          </p:cBhvr>
                                          <p:tavLst>
                                            <p:tav tm="0">
                                              <p:val>
                                                <p:strVal val="1+#ppt_w/2"/>
                                              </p:val>
                                            </p:tav>
                                            <p:tav tm="100000">
                                              <p:val>
                                                <p:strVal val="#ppt_x"/>
                                              </p:val>
                                            </p:tav>
                                          </p:tavLst>
                                        </p:anim>
                                        <p:anim calcmode="lin" valueType="num">
                                          <p:cBhvr additive="base">
                                            <p:cTn id="41" dur="1000" fill="hold"/>
                                            <p:tgtEl>
                                              <p:spTgt spid="72"/>
                                            </p:tgtEl>
                                            <p:attrNameLst>
                                              <p:attrName>ppt_y</p:attrName>
                                            </p:attrNameLst>
                                          </p:cBhvr>
                                          <p:tavLst>
                                            <p:tav tm="0">
                                              <p:val>
                                                <p:strVal val="#ppt_y"/>
                                              </p:val>
                                            </p:tav>
                                            <p:tav tm="100000">
                                              <p:val>
                                                <p:strVal val="#ppt_y"/>
                                              </p:val>
                                            </p:tav>
                                          </p:tavLst>
                                        </p:anim>
                                      </p:childTnLst>
                                    </p:cTn>
                                  </p:par>
                                </p:childTnLst>
                              </p:cTn>
                            </p:par>
                            <p:par>
                              <p:cTn id="42" fill="hold">
                                <p:stCondLst>
                                  <p:cond delay="5730"/>
                                </p:stCondLst>
                                <p:childTnLst>
                                  <p:par>
                                    <p:cTn id="43" presetID="17" presetClass="entr" presetSubtype="1" fill="hold" nodeType="afterEffect">
                                      <p:stCondLst>
                                        <p:cond delay="0"/>
                                      </p:stCondLst>
                                      <p:childTnLst>
                                        <p:set>
                                          <p:cBhvr>
                                            <p:cTn id="44" dur="1" fill="hold">
                                              <p:stCondLst>
                                                <p:cond delay="0"/>
                                              </p:stCondLst>
                                            </p:cTn>
                                            <p:tgtEl>
                                              <p:spTgt spid="69"/>
                                            </p:tgtEl>
                                            <p:attrNameLst>
                                              <p:attrName>style.visibility</p:attrName>
                                            </p:attrNameLst>
                                          </p:cBhvr>
                                          <p:to>
                                            <p:strVal val="visible"/>
                                          </p:to>
                                        </p:set>
                                        <p:anim calcmode="lin" valueType="num">
                                          <p:cBhvr>
                                            <p:cTn id="45" dur="500" fill="hold"/>
                                            <p:tgtEl>
                                              <p:spTgt spid="69"/>
                                            </p:tgtEl>
                                            <p:attrNameLst>
                                              <p:attrName>ppt_x</p:attrName>
                                            </p:attrNameLst>
                                          </p:cBhvr>
                                          <p:tavLst>
                                            <p:tav tm="0">
                                              <p:val>
                                                <p:strVal val="#ppt_x"/>
                                              </p:val>
                                            </p:tav>
                                            <p:tav tm="100000">
                                              <p:val>
                                                <p:strVal val="#ppt_x"/>
                                              </p:val>
                                            </p:tav>
                                          </p:tavLst>
                                        </p:anim>
                                        <p:anim calcmode="lin" valueType="num">
                                          <p:cBhvr>
                                            <p:cTn id="46" dur="500" fill="hold"/>
                                            <p:tgtEl>
                                              <p:spTgt spid="69"/>
                                            </p:tgtEl>
                                            <p:attrNameLst>
                                              <p:attrName>ppt_y</p:attrName>
                                            </p:attrNameLst>
                                          </p:cBhvr>
                                          <p:tavLst>
                                            <p:tav tm="0">
                                              <p:val>
                                                <p:strVal val="#ppt_y-#ppt_h/2"/>
                                              </p:val>
                                            </p:tav>
                                            <p:tav tm="100000">
                                              <p:val>
                                                <p:strVal val="#ppt_y"/>
                                              </p:val>
                                            </p:tav>
                                          </p:tavLst>
                                        </p:anim>
                                        <p:anim calcmode="lin" valueType="num">
                                          <p:cBhvr>
                                            <p:cTn id="47" dur="500" fill="hold"/>
                                            <p:tgtEl>
                                              <p:spTgt spid="69"/>
                                            </p:tgtEl>
                                            <p:attrNameLst>
                                              <p:attrName>ppt_w</p:attrName>
                                            </p:attrNameLst>
                                          </p:cBhvr>
                                          <p:tavLst>
                                            <p:tav tm="0">
                                              <p:val>
                                                <p:strVal val="#ppt_w"/>
                                              </p:val>
                                            </p:tav>
                                            <p:tav tm="100000">
                                              <p:val>
                                                <p:strVal val="#ppt_w"/>
                                              </p:val>
                                            </p:tav>
                                          </p:tavLst>
                                        </p:anim>
                                        <p:anim calcmode="lin" valueType="num">
                                          <p:cBhvr>
                                            <p:cTn id="48" dur="500" fill="hold"/>
                                            <p:tgtEl>
                                              <p:spTgt spid="69"/>
                                            </p:tgtEl>
                                            <p:attrNameLst>
                                              <p:attrName>ppt_h</p:attrName>
                                            </p:attrNameLst>
                                          </p:cBhvr>
                                          <p:tavLst>
                                            <p:tav tm="0">
                                              <p:val>
                                                <p:fltVal val="0"/>
                                              </p:val>
                                            </p:tav>
                                            <p:tav tm="100000">
                                              <p:val>
                                                <p:strVal val="#ppt_h"/>
                                              </p:val>
                                            </p:tav>
                                          </p:tavLst>
                                        </p:anim>
                                      </p:childTnLst>
                                    </p:cTn>
                                  </p:par>
                                </p:childTnLst>
                              </p:cTn>
                            </p:par>
                            <p:par>
                              <p:cTn id="49" fill="hold">
                                <p:stCondLst>
                                  <p:cond delay="6230"/>
                                </p:stCondLst>
                                <p:childTnLst>
                                  <p:par>
                                    <p:cTn id="50" presetID="2" presetClass="entr" presetSubtype="8" fill="hold" nodeType="afterEffect">
                                      <p:stCondLst>
                                        <p:cond delay="0"/>
                                      </p:stCondLst>
                                      <p:childTnLst>
                                        <p:set>
                                          <p:cBhvr>
                                            <p:cTn id="51" dur="1" fill="hold">
                                              <p:stCondLst>
                                                <p:cond delay="0"/>
                                              </p:stCondLst>
                                            </p:cTn>
                                            <p:tgtEl>
                                              <p:spTgt spid="78"/>
                                            </p:tgtEl>
                                            <p:attrNameLst>
                                              <p:attrName>style.visibility</p:attrName>
                                            </p:attrNameLst>
                                          </p:cBhvr>
                                          <p:to>
                                            <p:strVal val="visible"/>
                                          </p:to>
                                        </p:set>
                                        <p:anim calcmode="lin" valueType="num">
                                          <p:cBhvr additive="base">
                                            <p:cTn id="52" dur="1000" fill="hold"/>
                                            <p:tgtEl>
                                              <p:spTgt spid="78"/>
                                            </p:tgtEl>
                                            <p:attrNameLst>
                                              <p:attrName>ppt_x</p:attrName>
                                            </p:attrNameLst>
                                          </p:cBhvr>
                                          <p:tavLst>
                                            <p:tav tm="0">
                                              <p:val>
                                                <p:strVal val="0-#ppt_w/2"/>
                                              </p:val>
                                            </p:tav>
                                            <p:tav tm="100000">
                                              <p:val>
                                                <p:strVal val="#ppt_x"/>
                                              </p:val>
                                            </p:tav>
                                          </p:tavLst>
                                        </p:anim>
                                        <p:anim calcmode="lin" valueType="num">
                                          <p:cBhvr additive="base">
                                            <p:cTn id="53" dur="1000" fill="hold"/>
                                            <p:tgtEl>
                                              <p:spTgt spid="78"/>
                                            </p:tgtEl>
                                            <p:attrNameLst>
                                              <p:attrName>ppt_y</p:attrName>
                                            </p:attrNameLst>
                                          </p:cBhvr>
                                          <p:tavLst>
                                            <p:tav tm="0">
                                              <p:val>
                                                <p:strVal val="#ppt_y"/>
                                              </p:val>
                                            </p:tav>
                                            <p:tav tm="100000">
                                              <p:val>
                                                <p:strVal val="#ppt_y"/>
                                              </p:val>
                                            </p:tav>
                                          </p:tavLst>
                                        </p:anim>
                                      </p:childTnLst>
                                    </p:cTn>
                                  </p:par>
                                </p:childTnLst>
                              </p:cTn>
                            </p:par>
                            <p:par>
                              <p:cTn id="54" fill="hold">
                                <p:stCondLst>
                                  <p:cond delay="7230"/>
                                </p:stCondLst>
                                <p:childTnLst>
                                  <p:par>
                                    <p:cTn id="55" presetID="17" presetClass="entr" presetSubtype="1" fill="hold" nodeType="afterEffect">
                                      <p:stCondLst>
                                        <p:cond delay="0"/>
                                      </p:stCondLst>
                                      <p:childTnLst>
                                        <p:set>
                                          <p:cBhvr>
                                            <p:cTn id="56" dur="1" fill="hold">
                                              <p:stCondLst>
                                                <p:cond delay="0"/>
                                              </p:stCondLst>
                                            </p:cTn>
                                            <p:tgtEl>
                                              <p:spTgt spid="75"/>
                                            </p:tgtEl>
                                            <p:attrNameLst>
                                              <p:attrName>style.visibility</p:attrName>
                                            </p:attrNameLst>
                                          </p:cBhvr>
                                          <p:to>
                                            <p:strVal val="visible"/>
                                          </p:to>
                                        </p:set>
                                        <p:anim calcmode="lin" valueType="num">
                                          <p:cBhvr>
                                            <p:cTn id="57" dur="500" fill="hold"/>
                                            <p:tgtEl>
                                              <p:spTgt spid="75"/>
                                            </p:tgtEl>
                                            <p:attrNameLst>
                                              <p:attrName>ppt_x</p:attrName>
                                            </p:attrNameLst>
                                          </p:cBhvr>
                                          <p:tavLst>
                                            <p:tav tm="0">
                                              <p:val>
                                                <p:strVal val="#ppt_x"/>
                                              </p:val>
                                            </p:tav>
                                            <p:tav tm="100000">
                                              <p:val>
                                                <p:strVal val="#ppt_x"/>
                                              </p:val>
                                            </p:tav>
                                          </p:tavLst>
                                        </p:anim>
                                        <p:anim calcmode="lin" valueType="num">
                                          <p:cBhvr>
                                            <p:cTn id="58" dur="500" fill="hold"/>
                                            <p:tgtEl>
                                              <p:spTgt spid="75"/>
                                            </p:tgtEl>
                                            <p:attrNameLst>
                                              <p:attrName>ppt_y</p:attrName>
                                            </p:attrNameLst>
                                          </p:cBhvr>
                                          <p:tavLst>
                                            <p:tav tm="0">
                                              <p:val>
                                                <p:strVal val="#ppt_y-#ppt_h/2"/>
                                              </p:val>
                                            </p:tav>
                                            <p:tav tm="100000">
                                              <p:val>
                                                <p:strVal val="#ppt_y"/>
                                              </p:val>
                                            </p:tav>
                                          </p:tavLst>
                                        </p:anim>
                                        <p:anim calcmode="lin" valueType="num">
                                          <p:cBhvr>
                                            <p:cTn id="59" dur="500" fill="hold"/>
                                            <p:tgtEl>
                                              <p:spTgt spid="75"/>
                                            </p:tgtEl>
                                            <p:attrNameLst>
                                              <p:attrName>ppt_w</p:attrName>
                                            </p:attrNameLst>
                                          </p:cBhvr>
                                          <p:tavLst>
                                            <p:tav tm="0">
                                              <p:val>
                                                <p:strVal val="#ppt_w"/>
                                              </p:val>
                                            </p:tav>
                                            <p:tav tm="100000">
                                              <p:val>
                                                <p:strVal val="#ppt_w"/>
                                              </p:val>
                                            </p:tav>
                                          </p:tavLst>
                                        </p:anim>
                                        <p:anim calcmode="lin" valueType="num">
                                          <p:cBhvr>
                                            <p:cTn id="60" dur="500" fill="hold"/>
                                            <p:tgtEl>
                                              <p:spTgt spid="75"/>
                                            </p:tgtEl>
                                            <p:attrNameLst>
                                              <p:attrName>ppt_h</p:attrName>
                                            </p:attrNameLst>
                                          </p:cBhvr>
                                          <p:tavLst>
                                            <p:tav tm="0">
                                              <p:val>
                                                <p:fltVal val="0"/>
                                              </p:val>
                                            </p:tav>
                                            <p:tav tm="100000">
                                              <p:val>
                                                <p:strVal val="#ppt_h"/>
                                              </p:val>
                                            </p:tav>
                                          </p:tavLst>
                                        </p:anim>
                                      </p:childTnLst>
                                    </p:cTn>
                                  </p:par>
                                </p:childTnLst>
                              </p:cTn>
                            </p:par>
                            <p:par>
                              <p:cTn id="61" fill="hold">
                                <p:stCondLst>
                                  <p:cond delay="7730"/>
                                </p:stCondLst>
                                <p:childTnLst>
                                  <p:par>
                                    <p:cTn id="62" presetID="2" presetClass="entr" presetSubtype="2" fill="hold" nodeType="afterEffect">
                                      <p:stCondLst>
                                        <p:cond delay="0"/>
                                      </p:stCondLst>
                                      <p:childTnLst>
                                        <p:set>
                                          <p:cBhvr>
                                            <p:cTn id="63" dur="1" fill="hold">
                                              <p:stCondLst>
                                                <p:cond delay="0"/>
                                              </p:stCondLst>
                                            </p:cTn>
                                            <p:tgtEl>
                                              <p:spTgt spid="84"/>
                                            </p:tgtEl>
                                            <p:attrNameLst>
                                              <p:attrName>style.visibility</p:attrName>
                                            </p:attrNameLst>
                                          </p:cBhvr>
                                          <p:to>
                                            <p:strVal val="visible"/>
                                          </p:to>
                                        </p:set>
                                        <p:anim calcmode="lin" valueType="num">
                                          <p:cBhvr additive="base">
                                            <p:cTn id="64" dur="1000" fill="hold"/>
                                            <p:tgtEl>
                                              <p:spTgt spid="84"/>
                                            </p:tgtEl>
                                            <p:attrNameLst>
                                              <p:attrName>ppt_x</p:attrName>
                                            </p:attrNameLst>
                                          </p:cBhvr>
                                          <p:tavLst>
                                            <p:tav tm="0">
                                              <p:val>
                                                <p:strVal val="1+#ppt_w/2"/>
                                              </p:val>
                                            </p:tav>
                                            <p:tav tm="100000">
                                              <p:val>
                                                <p:strVal val="#ppt_x"/>
                                              </p:val>
                                            </p:tav>
                                          </p:tavLst>
                                        </p:anim>
                                        <p:anim calcmode="lin" valueType="num">
                                          <p:cBhvr additive="base">
                                            <p:cTn id="65" dur="1000" fill="hold"/>
                                            <p:tgtEl>
                                              <p:spTgt spid="84"/>
                                            </p:tgtEl>
                                            <p:attrNameLst>
                                              <p:attrName>ppt_y</p:attrName>
                                            </p:attrNameLst>
                                          </p:cBhvr>
                                          <p:tavLst>
                                            <p:tav tm="0">
                                              <p:val>
                                                <p:strVal val="#ppt_y"/>
                                              </p:val>
                                            </p:tav>
                                            <p:tav tm="100000">
                                              <p:val>
                                                <p:strVal val="#ppt_y"/>
                                              </p:val>
                                            </p:tav>
                                          </p:tavLst>
                                        </p:anim>
                                      </p:childTnLst>
                                    </p:cTn>
                                  </p:par>
                                </p:childTnLst>
                              </p:cTn>
                            </p:par>
                            <p:par>
                              <p:cTn id="66" fill="hold">
                                <p:stCondLst>
                                  <p:cond delay="8730"/>
                                </p:stCondLst>
                                <p:childTnLst>
                                  <p:par>
                                    <p:cTn id="67" presetID="17" presetClass="entr" presetSubtype="1" fill="hold" nodeType="afterEffect">
                                      <p:stCondLst>
                                        <p:cond delay="0"/>
                                      </p:stCondLst>
                                      <p:childTnLst>
                                        <p:set>
                                          <p:cBhvr>
                                            <p:cTn id="68" dur="1" fill="hold">
                                              <p:stCondLst>
                                                <p:cond delay="0"/>
                                              </p:stCondLst>
                                            </p:cTn>
                                            <p:tgtEl>
                                              <p:spTgt spid="81"/>
                                            </p:tgtEl>
                                            <p:attrNameLst>
                                              <p:attrName>style.visibility</p:attrName>
                                            </p:attrNameLst>
                                          </p:cBhvr>
                                          <p:to>
                                            <p:strVal val="visible"/>
                                          </p:to>
                                        </p:set>
                                        <p:anim calcmode="lin" valueType="num">
                                          <p:cBhvr>
                                            <p:cTn id="69" dur="500" fill="hold"/>
                                            <p:tgtEl>
                                              <p:spTgt spid="81"/>
                                            </p:tgtEl>
                                            <p:attrNameLst>
                                              <p:attrName>ppt_x</p:attrName>
                                            </p:attrNameLst>
                                          </p:cBhvr>
                                          <p:tavLst>
                                            <p:tav tm="0">
                                              <p:val>
                                                <p:strVal val="#ppt_x"/>
                                              </p:val>
                                            </p:tav>
                                            <p:tav tm="100000">
                                              <p:val>
                                                <p:strVal val="#ppt_x"/>
                                              </p:val>
                                            </p:tav>
                                          </p:tavLst>
                                        </p:anim>
                                        <p:anim calcmode="lin" valueType="num">
                                          <p:cBhvr>
                                            <p:cTn id="70" dur="500" fill="hold"/>
                                            <p:tgtEl>
                                              <p:spTgt spid="81"/>
                                            </p:tgtEl>
                                            <p:attrNameLst>
                                              <p:attrName>ppt_y</p:attrName>
                                            </p:attrNameLst>
                                          </p:cBhvr>
                                          <p:tavLst>
                                            <p:tav tm="0">
                                              <p:val>
                                                <p:strVal val="#ppt_y-#ppt_h/2"/>
                                              </p:val>
                                            </p:tav>
                                            <p:tav tm="100000">
                                              <p:val>
                                                <p:strVal val="#ppt_y"/>
                                              </p:val>
                                            </p:tav>
                                          </p:tavLst>
                                        </p:anim>
                                        <p:anim calcmode="lin" valueType="num">
                                          <p:cBhvr>
                                            <p:cTn id="71" dur="500" fill="hold"/>
                                            <p:tgtEl>
                                              <p:spTgt spid="81"/>
                                            </p:tgtEl>
                                            <p:attrNameLst>
                                              <p:attrName>ppt_w</p:attrName>
                                            </p:attrNameLst>
                                          </p:cBhvr>
                                          <p:tavLst>
                                            <p:tav tm="0">
                                              <p:val>
                                                <p:strVal val="#ppt_w"/>
                                              </p:val>
                                            </p:tav>
                                            <p:tav tm="100000">
                                              <p:val>
                                                <p:strVal val="#ppt_w"/>
                                              </p:val>
                                            </p:tav>
                                          </p:tavLst>
                                        </p:anim>
                                        <p:anim calcmode="lin" valueType="num">
                                          <p:cBhvr>
                                            <p:cTn id="72" dur="500" fill="hold"/>
                                            <p:tgtEl>
                                              <p:spTgt spid="81"/>
                                            </p:tgtEl>
                                            <p:attrNameLst>
                                              <p:attrName>ppt_h</p:attrName>
                                            </p:attrNameLst>
                                          </p:cBhvr>
                                          <p:tavLst>
                                            <p:tav tm="0">
                                              <p:val>
                                                <p:fltVal val="0"/>
                                              </p:val>
                                            </p:tav>
                                            <p:tav tm="100000">
                                              <p:val>
                                                <p:strVal val="#ppt_h"/>
                                              </p:val>
                                            </p:tav>
                                          </p:tavLst>
                                        </p:anim>
                                      </p:childTnLst>
                                    </p:cTn>
                                  </p:par>
                                </p:childTnLst>
                              </p:cTn>
                            </p:par>
                            <p:par>
                              <p:cTn id="73" fill="hold">
                                <p:stCondLst>
                                  <p:cond delay="9230"/>
                                </p:stCondLst>
                                <p:childTnLst>
                                  <p:par>
                                    <p:cTn id="74" presetID="2" presetClass="entr" presetSubtype="8" fill="hold" nodeType="afterEffect">
                                      <p:stCondLst>
                                        <p:cond delay="0"/>
                                      </p:stCondLst>
                                      <p:childTnLst>
                                        <p:set>
                                          <p:cBhvr>
                                            <p:cTn id="75" dur="1" fill="hold">
                                              <p:stCondLst>
                                                <p:cond delay="0"/>
                                              </p:stCondLst>
                                            </p:cTn>
                                            <p:tgtEl>
                                              <p:spTgt spid="90"/>
                                            </p:tgtEl>
                                            <p:attrNameLst>
                                              <p:attrName>style.visibility</p:attrName>
                                            </p:attrNameLst>
                                          </p:cBhvr>
                                          <p:to>
                                            <p:strVal val="visible"/>
                                          </p:to>
                                        </p:set>
                                        <p:anim calcmode="lin" valueType="num">
                                          <p:cBhvr additive="base">
                                            <p:cTn id="76" dur="1000" fill="hold"/>
                                            <p:tgtEl>
                                              <p:spTgt spid="90"/>
                                            </p:tgtEl>
                                            <p:attrNameLst>
                                              <p:attrName>ppt_x</p:attrName>
                                            </p:attrNameLst>
                                          </p:cBhvr>
                                          <p:tavLst>
                                            <p:tav tm="0">
                                              <p:val>
                                                <p:strVal val="0-#ppt_w/2"/>
                                              </p:val>
                                            </p:tav>
                                            <p:tav tm="100000">
                                              <p:val>
                                                <p:strVal val="#ppt_x"/>
                                              </p:val>
                                            </p:tav>
                                          </p:tavLst>
                                        </p:anim>
                                        <p:anim calcmode="lin" valueType="num">
                                          <p:cBhvr additive="base">
                                            <p:cTn id="77" dur="1000" fill="hold"/>
                                            <p:tgtEl>
                                              <p:spTgt spid="90"/>
                                            </p:tgtEl>
                                            <p:attrNameLst>
                                              <p:attrName>ppt_y</p:attrName>
                                            </p:attrNameLst>
                                          </p:cBhvr>
                                          <p:tavLst>
                                            <p:tav tm="0">
                                              <p:val>
                                                <p:strVal val="#ppt_y"/>
                                              </p:val>
                                            </p:tav>
                                            <p:tav tm="100000">
                                              <p:val>
                                                <p:strVal val="#ppt_y"/>
                                              </p:val>
                                            </p:tav>
                                          </p:tavLst>
                                        </p:anim>
                                      </p:childTnLst>
                                    </p:cTn>
                                  </p:par>
                                </p:childTnLst>
                              </p:cTn>
                            </p:par>
                            <p:par>
                              <p:cTn id="78" fill="hold">
                                <p:stCondLst>
                                  <p:cond delay="10230"/>
                                </p:stCondLst>
                                <p:childTnLst>
                                  <p:par>
                                    <p:cTn id="79" presetID="17" presetClass="entr" presetSubtype="1" fill="hold" nodeType="afterEffect">
                                      <p:stCondLst>
                                        <p:cond delay="0"/>
                                      </p:stCondLst>
                                      <p:childTnLst>
                                        <p:set>
                                          <p:cBhvr>
                                            <p:cTn id="80" dur="1" fill="hold">
                                              <p:stCondLst>
                                                <p:cond delay="0"/>
                                              </p:stCondLst>
                                            </p:cTn>
                                            <p:tgtEl>
                                              <p:spTgt spid="87"/>
                                            </p:tgtEl>
                                            <p:attrNameLst>
                                              <p:attrName>style.visibility</p:attrName>
                                            </p:attrNameLst>
                                          </p:cBhvr>
                                          <p:to>
                                            <p:strVal val="visible"/>
                                          </p:to>
                                        </p:set>
                                        <p:anim calcmode="lin" valueType="num">
                                          <p:cBhvr>
                                            <p:cTn id="81" dur="500" fill="hold"/>
                                            <p:tgtEl>
                                              <p:spTgt spid="87"/>
                                            </p:tgtEl>
                                            <p:attrNameLst>
                                              <p:attrName>ppt_x</p:attrName>
                                            </p:attrNameLst>
                                          </p:cBhvr>
                                          <p:tavLst>
                                            <p:tav tm="0">
                                              <p:val>
                                                <p:strVal val="#ppt_x"/>
                                              </p:val>
                                            </p:tav>
                                            <p:tav tm="100000">
                                              <p:val>
                                                <p:strVal val="#ppt_x"/>
                                              </p:val>
                                            </p:tav>
                                          </p:tavLst>
                                        </p:anim>
                                        <p:anim calcmode="lin" valueType="num">
                                          <p:cBhvr>
                                            <p:cTn id="82" dur="500" fill="hold"/>
                                            <p:tgtEl>
                                              <p:spTgt spid="87"/>
                                            </p:tgtEl>
                                            <p:attrNameLst>
                                              <p:attrName>ppt_y</p:attrName>
                                            </p:attrNameLst>
                                          </p:cBhvr>
                                          <p:tavLst>
                                            <p:tav tm="0">
                                              <p:val>
                                                <p:strVal val="#ppt_y-#ppt_h/2"/>
                                              </p:val>
                                            </p:tav>
                                            <p:tav tm="100000">
                                              <p:val>
                                                <p:strVal val="#ppt_y"/>
                                              </p:val>
                                            </p:tav>
                                          </p:tavLst>
                                        </p:anim>
                                        <p:anim calcmode="lin" valueType="num">
                                          <p:cBhvr>
                                            <p:cTn id="83" dur="500" fill="hold"/>
                                            <p:tgtEl>
                                              <p:spTgt spid="87"/>
                                            </p:tgtEl>
                                            <p:attrNameLst>
                                              <p:attrName>ppt_w</p:attrName>
                                            </p:attrNameLst>
                                          </p:cBhvr>
                                          <p:tavLst>
                                            <p:tav tm="0">
                                              <p:val>
                                                <p:strVal val="#ppt_w"/>
                                              </p:val>
                                            </p:tav>
                                            <p:tav tm="100000">
                                              <p:val>
                                                <p:strVal val="#ppt_w"/>
                                              </p:val>
                                            </p:tav>
                                          </p:tavLst>
                                        </p:anim>
                                        <p:anim calcmode="lin" valueType="num">
                                          <p:cBhvr>
                                            <p:cTn id="84" dur="500" fill="hold"/>
                                            <p:tgtEl>
                                              <p:spTgt spid="87"/>
                                            </p:tgtEl>
                                            <p:attrNameLst>
                                              <p:attrName>ppt_h</p:attrName>
                                            </p:attrNameLst>
                                          </p:cBhvr>
                                          <p:tavLst>
                                            <p:tav tm="0">
                                              <p:val>
                                                <p:fltVal val="0"/>
                                              </p:val>
                                            </p:tav>
                                            <p:tav tm="100000">
                                              <p:val>
                                                <p:strVal val="#ppt_h"/>
                                              </p:val>
                                            </p:tav>
                                          </p:tavLst>
                                        </p:anim>
                                      </p:childTnLst>
                                    </p:cTn>
                                  </p:par>
                                </p:childTnLst>
                              </p:cTn>
                            </p:par>
                            <p:par>
                              <p:cTn id="85" fill="hold">
                                <p:stCondLst>
                                  <p:cond delay="10730"/>
                                </p:stCondLst>
                                <p:childTnLst>
                                  <p:par>
                                    <p:cTn id="86" presetID="2" presetClass="entr" presetSubtype="2" fill="hold" nodeType="afterEffect">
                                      <p:stCondLst>
                                        <p:cond delay="0"/>
                                      </p:stCondLst>
                                      <p:childTnLst>
                                        <p:set>
                                          <p:cBhvr>
                                            <p:cTn id="87" dur="1" fill="hold">
                                              <p:stCondLst>
                                                <p:cond delay="0"/>
                                              </p:stCondLst>
                                            </p:cTn>
                                            <p:tgtEl>
                                              <p:spTgt spid="96"/>
                                            </p:tgtEl>
                                            <p:attrNameLst>
                                              <p:attrName>style.visibility</p:attrName>
                                            </p:attrNameLst>
                                          </p:cBhvr>
                                          <p:to>
                                            <p:strVal val="visible"/>
                                          </p:to>
                                        </p:set>
                                        <p:anim calcmode="lin" valueType="num">
                                          <p:cBhvr additive="base">
                                            <p:cTn id="88" dur="1000" fill="hold"/>
                                            <p:tgtEl>
                                              <p:spTgt spid="96"/>
                                            </p:tgtEl>
                                            <p:attrNameLst>
                                              <p:attrName>ppt_x</p:attrName>
                                            </p:attrNameLst>
                                          </p:cBhvr>
                                          <p:tavLst>
                                            <p:tav tm="0">
                                              <p:val>
                                                <p:strVal val="1+#ppt_w/2"/>
                                              </p:val>
                                            </p:tav>
                                            <p:tav tm="100000">
                                              <p:val>
                                                <p:strVal val="#ppt_x"/>
                                              </p:val>
                                            </p:tav>
                                          </p:tavLst>
                                        </p:anim>
                                        <p:anim calcmode="lin" valueType="num">
                                          <p:cBhvr additive="base">
                                            <p:cTn id="89" dur="1000" fill="hold"/>
                                            <p:tgtEl>
                                              <p:spTgt spid="96"/>
                                            </p:tgtEl>
                                            <p:attrNameLst>
                                              <p:attrName>ppt_y</p:attrName>
                                            </p:attrNameLst>
                                          </p:cBhvr>
                                          <p:tavLst>
                                            <p:tav tm="0">
                                              <p:val>
                                                <p:strVal val="#ppt_y"/>
                                              </p:val>
                                            </p:tav>
                                            <p:tav tm="100000">
                                              <p:val>
                                                <p:strVal val="#ppt_y"/>
                                              </p:val>
                                            </p:tav>
                                          </p:tavLst>
                                        </p:anim>
                                      </p:childTnLst>
                                    </p:cTn>
                                  </p:par>
                                </p:childTnLst>
                              </p:cTn>
                            </p:par>
                            <p:par>
                              <p:cTn id="90" fill="hold">
                                <p:stCondLst>
                                  <p:cond delay="11730"/>
                                </p:stCondLst>
                                <p:childTnLst>
                                  <p:par>
                                    <p:cTn id="91" presetID="17" presetClass="entr" presetSubtype="1" fill="hold" nodeType="afterEffect">
                                      <p:stCondLst>
                                        <p:cond delay="0"/>
                                      </p:stCondLst>
                                      <p:childTnLst>
                                        <p:set>
                                          <p:cBhvr>
                                            <p:cTn id="92" dur="1" fill="hold">
                                              <p:stCondLst>
                                                <p:cond delay="0"/>
                                              </p:stCondLst>
                                            </p:cTn>
                                            <p:tgtEl>
                                              <p:spTgt spid="93"/>
                                            </p:tgtEl>
                                            <p:attrNameLst>
                                              <p:attrName>style.visibility</p:attrName>
                                            </p:attrNameLst>
                                          </p:cBhvr>
                                          <p:to>
                                            <p:strVal val="visible"/>
                                          </p:to>
                                        </p:set>
                                        <p:anim calcmode="lin" valueType="num">
                                          <p:cBhvr>
                                            <p:cTn id="93" dur="500" fill="hold"/>
                                            <p:tgtEl>
                                              <p:spTgt spid="93"/>
                                            </p:tgtEl>
                                            <p:attrNameLst>
                                              <p:attrName>ppt_x</p:attrName>
                                            </p:attrNameLst>
                                          </p:cBhvr>
                                          <p:tavLst>
                                            <p:tav tm="0">
                                              <p:val>
                                                <p:strVal val="#ppt_x"/>
                                              </p:val>
                                            </p:tav>
                                            <p:tav tm="100000">
                                              <p:val>
                                                <p:strVal val="#ppt_x"/>
                                              </p:val>
                                            </p:tav>
                                          </p:tavLst>
                                        </p:anim>
                                        <p:anim calcmode="lin" valueType="num">
                                          <p:cBhvr>
                                            <p:cTn id="94" dur="500" fill="hold"/>
                                            <p:tgtEl>
                                              <p:spTgt spid="93"/>
                                            </p:tgtEl>
                                            <p:attrNameLst>
                                              <p:attrName>ppt_y</p:attrName>
                                            </p:attrNameLst>
                                          </p:cBhvr>
                                          <p:tavLst>
                                            <p:tav tm="0">
                                              <p:val>
                                                <p:strVal val="#ppt_y-#ppt_h/2"/>
                                              </p:val>
                                            </p:tav>
                                            <p:tav tm="100000">
                                              <p:val>
                                                <p:strVal val="#ppt_y"/>
                                              </p:val>
                                            </p:tav>
                                          </p:tavLst>
                                        </p:anim>
                                        <p:anim calcmode="lin" valueType="num">
                                          <p:cBhvr>
                                            <p:cTn id="95" dur="500" fill="hold"/>
                                            <p:tgtEl>
                                              <p:spTgt spid="93"/>
                                            </p:tgtEl>
                                            <p:attrNameLst>
                                              <p:attrName>ppt_w</p:attrName>
                                            </p:attrNameLst>
                                          </p:cBhvr>
                                          <p:tavLst>
                                            <p:tav tm="0">
                                              <p:val>
                                                <p:strVal val="#ppt_w"/>
                                              </p:val>
                                            </p:tav>
                                            <p:tav tm="100000">
                                              <p:val>
                                                <p:strVal val="#ppt_w"/>
                                              </p:val>
                                            </p:tav>
                                          </p:tavLst>
                                        </p:anim>
                                        <p:anim calcmode="lin" valueType="num">
                                          <p:cBhvr>
                                            <p:cTn id="96" dur="500" fill="hold"/>
                                            <p:tgtEl>
                                              <p:spTgt spid="93"/>
                                            </p:tgtEl>
                                            <p:attrNameLst>
                                              <p:attrName>ppt_h</p:attrName>
                                            </p:attrNameLst>
                                          </p:cBhvr>
                                          <p:tavLst>
                                            <p:tav tm="0">
                                              <p:val>
                                                <p:fltVal val="0"/>
                                              </p:val>
                                            </p:tav>
                                            <p:tav tm="100000">
                                              <p:val>
                                                <p:strVal val="#ppt_h"/>
                                              </p:val>
                                            </p:tav>
                                          </p:tavLst>
                                        </p:anim>
                                      </p:childTnLst>
                                    </p:cTn>
                                  </p:par>
                                </p:childTnLst>
                              </p:cTn>
                            </p:par>
                            <p:par>
                              <p:cTn id="97" fill="hold">
                                <p:stCondLst>
                                  <p:cond delay="12230"/>
                                </p:stCondLst>
                                <p:childTnLst>
                                  <p:par>
                                    <p:cTn id="98" presetID="2" presetClass="entr" presetSubtype="8" fill="hold" nodeType="afterEffect">
                                      <p:stCondLst>
                                        <p:cond delay="0"/>
                                      </p:stCondLst>
                                      <p:childTnLst>
                                        <p:set>
                                          <p:cBhvr>
                                            <p:cTn id="99" dur="1" fill="hold">
                                              <p:stCondLst>
                                                <p:cond delay="0"/>
                                              </p:stCondLst>
                                            </p:cTn>
                                            <p:tgtEl>
                                              <p:spTgt spid="102"/>
                                            </p:tgtEl>
                                            <p:attrNameLst>
                                              <p:attrName>style.visibility</p:attrName>
                                            </p:attrNameLst>
                                          </p:cBhvr>
                                          <p:to>
                                            <p:strVal val="visible"/>
                                          </p:to>
                                        </p:set>
                                        <p:anim calcmode="lin" valueType="num">
                                          <p:cBhvr additive="base">
                                            <p:cTn id="100" dur="1000" fill="hold"/>
                                            <p:tgtEl>
                                              <p:spTgt spid="102"/>
                                            </p:tgtEl>
                                            <p:attrNameLst>
                                              <p:attrName>ppt_x</p:attrName>
                                            </p:attrNameLst>
                                          </p:cBhvr>
                                          <p:tavLst>
                                            <p:tav tm="0">
                                              <p:val>
                                                <p:strVal val="0-#ppt_w/2"/>
                                              </p:val>
                                            </p:tav>
                                            <p:tav tm="100000">
                                              <p:val>
                                                <p:strVal val="#ppt_x"/>
                                              </p:val>
                                            </p:tav>
                                          </p:tavLst>
                                        </p:anim>
                                        <p:anim calcmode="lin" valueType="num">
                                          <p:cBhvr additive="base">
                                            <p:cTn id="101" dur="1000" fill="hold"/>
                                            <p:tgtEl>
                                              <p:spTgt spid="102"/>
                                            </p:tgtEl>
                                            <p:attrNameLst>
                                              <p:attrName>ppt_y</p:attrName>
                                            </p:attrNameLst>
                                          </p:cBhvr>
                                          <p:tavLst>
                                            <p:tav tm="0">
                                              <p:val>
                                                <p:strVal val="#ppt_y"/>
                                              </p:val>
                                            </p:tav>
                                            <p:tav tm="100000">
                                              <p:val>
                                                <p:strVal val="#ppt_y"/>
                                              </p:val>
                                            </p:tav>
                                          </p:tavLst>
                                        </p:anim>
                                      </p:childTnLst>
                                    </p:cTn>
                                  </p:par>
                                </p:childTnLst>
                              </p:cTn>
                            </p:par>
                            <p:par>
                              <p:cTn id="102" fill="hold">
                                <p:stCondLst>
                                  <p:cond delay="13230"/>
                                </p:stCondLst>
                                <p:childTnLst>
                                  <p:par>
                                    <p:cTn id="103" presetID="17" presetClass="entr" presetSubtype="1" fill="hold" nodeType="afterEffect">
                                      <p:stCondLst>
                                        <p:cond delay="0"/>
                                      </p:stCondLst>
                                      <p:childTnLst>
                                        <p:set>
                                          <p:cBhvr>
                                            <p:cTn id="104" dur="1" fill="hold">
                                              <p:stCondLst>
                                                <p:cond delay="0"/>
                                              </p:stCondLst>
                                            </p:cTn>
                                            <p:tgtEl>
                                              <p:spTgt spid="99"/>
                                            </p:tgtEl>
                                            <p:attrNameLst>
                                              <p:attrName>style.visibility</p:attrName>
                                            </p:attrNameLst>
                                          </p:cBhvr>
                                          <p:to>
                                            <p:strVal val="visible"/>
                                          </p:to>
                                        </p:set>
                                        <p:anim calcmode="lin" valueType="num">
                                          <p:cBhvr>
                                            <p:cTn id="105" dur="500" fill="hold"/>
                                            <p:tgtEl>
                                              <p:spTgt spid="99"/>
                                            </p:tgtEl>
                                            <p:attrNameLst>
                                              <p:attrName>ppt_x</p:attrName>
                                            </p:attrNameLst>
                                          </p:cBhvr>
                                          <p:tavLst>
                                            <p:tav tm="0">
                                              <p:val>
                                                <p:strVal val="#ppt_x"/>
                                              </p:val>
                                            </p:tav>
                                            <p:tav tm="100000">
                                              <p:val>
                                                <p:strVal val="#ppt_x"/>
                                              </p:val>
                                            </p:tav>
                                          </p:tavLst>
                                        </p:anim>
                                        <p:anim calcmode="lin" valueType="num">
                                          <p:cBhvr>
                                            <p:cTn id="106" dur="500" fill="hold"/>
                                            <p:tgtEl>
                                              <p:spTgt spid="99"/>
                                            </p:tgtEl>
                                            <p:attrNameLst>
                                              <p:attrName>ppt_y</p:attrName>
                                            </p:attrNameLst>
                                          </p:cBhvr>
                                          <p:tavLst>
                                            <p:tav tm="0">
                                              <p:val>
                                                <p:strVal val="#ppt_y-#ppt_h/2"/>
                                              </p:val>
                                            </p:tav>
                                            <p:tav tm="100000">
                                              <p:val>
                                                <p:strVal val="#ppt_y"/>
                                              </p:val>
                                            </p:tav>
                                          </p:tavLst>
                                        </p:anim>
                                        <p:anim calcmode="lin" valueType="num">
                                          <p:cBhvr>
                                            <p:cTn id="107" dur="500" fill="hold"/>
                                            <p:tgtEl>
                                              <p:spTgt spid="99"/>
                                            </p:tgtEl>
                                            <p:attrNameLst>
                                              <p:attrName>ppt_w</p:attrName>
                                            </p:attrNameLst>
                                          </p:cBhvr>
                                          <p:tavLst>
                                            <p:tav tm="0">
                                              <p:val>
                                                <p:strVal val="#ppt_w"/>
                                              </p:val>
                                            </p:tav>
                                            <p:tav tm="100000">
                                              <p:val>
                                                <p:strVal val="#ppt_w"/>
                                              </p:val>
                                            </p:tav>
                                          </p:tavLst>
                                        </p:anim>
                                        <p:anim calcmode="lin" valueType="num">
                                          <p:cBhvr>
                                            <p:cTn id="108" dur="500" fill="hold"/>
                                            <p:tgtEl>
                                              <p:spTgt spid="9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105"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a:extLst>
              <a:ext uri="{FF2B5EF4-FFF2-40B4-BE49-F238E27FC236}">
                <a16:creationId xmlns:a16="http://schemas.microsoft.com/office/drawing/2014/main" id="{F43DB85D-A3BF-4236-AA17-8C68717DC54C}"/>
              </a:ext>
            </a:extLst>
          </p:cNvPr>
          <p:cNvGrpSpPr/>
          <p:nvPr/>
        </p:nvGrpSpPr>
        <p:grpSpPr>
          <a:xfrm>
            <a:off x="4342521" y="2287270"/>
            <a:ext cx="3545058" cy="1107996"/>
            <a:chOff x="4360985" y="2560320"/>
            <a:chExt cx="3545058" cy="1107996"/>
          </a:xfrm>
        </p:grpSpPr>
        <p:sp>
          <p:nvSpPr>
            <p:cNvPr id="55" name="文本框 54">
              <a:extLst>
                <a:ext uri="{FF2B5EF4-FFF2-40B4-BE49-F238E27FC236}">
                  <a16:creationId xmlns:a16="http://schemas.microsoft.com/office/drawing/2014/main" id="{1FF8DD8F-D13A-48EF-A82B-B56CAFFC2AFF}"/>
                </a:ext>
              </a:extLst>
            </p:cNvPr>
            <p:cNvSpPr txBox="1"/>
            <p:nvPr/>
          </p:nvSpPr>
          <p:spPr>
            <a:xfrm>
              <a:off x="5652925" y="2560320"/>
              <a:ext cx="961179"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0" cap="none" spc="0" normalizeH="0" baseline="0" noProof="0" dirty="0">
                  <a:ln>
                    <a:noFill/>
                  </a:ln>
                  <a:solidFill>
                    <a:srgbClr val="E50011"/>
                  </a:solidFill>
                  <a:effectLst/>
                  <a:uLnTx/>
                  <a:uFillTx/>
                  <a:latin typeface="微软雅黑" panose="020B0503020204020204" pitchFamily="34" charset="-122"/>
                  <a:ea typeface="微软雅黑" panose="020B0503020204020204" pitchFamily="34" charset="-122"/>
                  <a:cs typeface="+mn-cs"/>
                </a:rPr>
                <a:t>肆</a:t>
              </a:r>
            </a:p>
          </p:txBody>
        </p:sp>
        <p:cxnSp>
          <p:nvCxnSpPr>
            <p:cNvPr id="56" name="直接连接符 55">
              <a:extLst>
                <a:ext uri="{FF2B5EF4-FFF2-40B4-BE49-F238E27FC236}">
                  <a16:creationId xmlns:a16="http://schemas.microsoft.com/office/drawing/2014/main" id="{5F213408-3CA6-4DCF-B501-9C75606098FF}"/>
                </a:ext>
              </a:extLst>
            </p:cNvPr>
            <p:cNvCxnSpPr/>
            <p:nvPr/>
          </p:nvCxnSpPr>
          <p:spPr>
            <a:xfrm>
              <a:off x="4360985" y="3114318"/>
              <a:ext cx="844061" cy="0"/>
            </a:xfrm>
            <a:prstGeom prst="line">
              <a:avLst/>
            </a:prstGeom>
            <a:noFill/>
            <a:ln w="25400" cap="flat" cmpd="sng" algn="ctr">
              <a:solidFill>
                <a:srgbClr val="E50011"/>
              </a:solidFill>
              <a:prstDash val="solid"/>
              <a:miter lim="800000"/>
            </a:ln>
            <a:effectLst/>
          </p:spPr>
        </p:cxnSp>
        <p:cxnSp>
          <p:nvCxnSpPr>
            <p:cNvPr id="57" name="直接连接符 56">
              <a:extLst>
                <a:ext uri="{FF2B5EF4-FFF2-40B4-BE49-F238E27FC236}">
                  <a16:creationId xmlns:a16="http://schemas.microsoft.com/office/drawing/2014/main" id="{1D39802D-67F3-44EA-A648-C9DA1BD351C7}"/>
                </a:ext>
              </a:extLst>
            </p:cNvPr>
            <p:cNvCxnSpPr/>
            <p:nvPr/>
          </p:nvCxnSpPr>
          <p:spPr>
            <a:xfrm>
              <a:off x="7061982" y="3114318"/>
              <a:ext cx="844061" cy="0"/>
            </a:xfrm>
            <a:prstGeom prst="line">
              <a:avLst/>
            </a:prstGeom>
            <a:noFill/>
            <a:ln w="25400" cap="flat" cmpd="sng" algn="ctr">
              <a:solidFill>
                <a:srgbClr val="E50011"/>
              </a:solidFill>
              <a:prstDash val="solid"/>
              <a:miter lim="800000"/>
            </a:ln>
            <a:effectLst/>
          </p:spPr>
        </p:cxnSp>
      </p:grpSp>
      <p:sp>
        <p:nvSpPr>
          <p:cNvPr id="58" name="矩形 57">
            <a:extLst>
              <a:ext uri="{FF2B5EF4-FFF2-40B4-BE49-F238E27FC236}">
                <a16:creationId xmlns:a16="http://schemas.microsoft.com/office/drawing/2014/main" id="{A6978407-4329-4489-81FA-D1C97C0FEFE7}"/>
              </a:ext>
            </a:extLst>
          </p:cNvPr>
          <p:cNvSpPr/>
          <p:nvPr/>
        </p:nvSpPr>
        <p:spPr>
          <a:xfrm>
            <a:off x="4110404" y="3395266"/>
            <a:ext cx="4009292" cy="590839"/>
          </a:xfrm>
          <a:prstGeom prst="rect">
            <a:avLst/>
          </a:prstGeom>
          <a:gradFill>
            <a:gsLst>
              <a:gs pos="3600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2017</a:t>
            </a:r>
            <a:r>
              <a:rPr kumimoji="0" lang="zh-CN" altLang="en-US" sz="2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年全国两会热点回顾</a:t>
            </a:r>
          </a:p>
        </p:txBody>
      </p:sp>
      <p:sp>
        <p:nvSpPr>
          <p:cNvPr id="59" name="文本框 58">
            <a:extLst>
              <a:ext uri="{FF2B5EF4-FFF2-40B4-BE49-F238E27FC236}">
                <a16:creationId xmlns:a16="http://schemas.microsoft.com/office/drawing/2014/main" id="{567CF0F1-08E0-47CB-9F93-A25E34958BE0}"/>
              </a:ext>
            </a:extLst>
          </p:cNvPr>
          <p:cNvSpPr txBox="1"/>
          <p:nvPr/>
        </p:nvSpPr>
        <p:spPr>
          <a:xfrm>
            <a:off x="4972031" y="4007537"/>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w="19050">
                  <a:noFill/>
                </a:ln>
                <a:solidFill>
                  <a:srgbClr val="E50011"/>
                </a:solidFill>
                <a:effectLst/>
                <a:uLnTx/>
                <a:uFillTx/>
                <a:latin typeface="华文细黑" panose="02010600040101010101" pitchFamily="2" charset="-122"/>
                <a:ea typeface="华文细黑" panose="02010600040101010101" pitchFamily="2" charset="-122"/>
                <a:cs typeface="+mn-cs"/>
              </a:rPr>
              <a:t>聚焦</a:t>
            </a:r>
            <a:r>
              <a:rPr kumimoji="0" lang="en-US" altLang="zh-CN" sz="1800" b="0" i="0" u="none" strike="noStrike" kern="1200" cap="none" spc="0" normalizeH="0" baseline="0" noProof="0" dirty="0">
                <a:ln w="19050">
                  <a:noFill/>
                </a:ln>
                <a:solidFill>
                  <a:srgbClr val="E50011"/>
                </a:solidFill>
                <a:effectLst/>
                <a:uLnTx/>
                <a:uFillTx/>
                <a:latin typeface="华文细黑" panose="02010600040101010101" pitchFamily="2" charset="-122"/>
                <a:ea typeface="华文细黑" panose="02010600040101010101" pitchFamily="2" charset="-122"/>
                <a:cs typeface="+mn-cs"/>
              </a:rPr>
              <a:t>2018</a:t>
            </a:r>
            <a:r>
              <a:rPr kumimoji="0" lang="zh-CN" altLang="en-US" sz="1800" b="0" i="0" u="none" strike="noStrike" kern="1200" cap="none" spc="0" normalizeH="0" baseline="0" noProof="0" dirty="0">
                <a:ln w="19050">
                  <a:noFill/>
                </a:ln>
                <a:solidFill>
                  <a:srgbClr val="E50011"/>
                </a:solidFill>
                <a:effectLst/>
                <a:uLnTx/>
                <a:uFillTx/>
                <a:latin typeface="华文细黑" panose="02010600040101010101" pitchFamily="2" charset="-122"/>
                <a:ea typeface="华文细黑" panose="02010600040101010101" pitchFamily="2" charset="-122"/>
                <a:cs typeface="+mn-cs"/>
              </a:rPr>
              <a:t>两会召开</a:t>
            </a:r>
          </a:p>
        </p:txBody>
      </p:sp>
      <p:pic>
        <p:nvPicPr>
          <p:cNvPr id="61" name="图片 60">
            <a:extLst>
              <a:ext uri="{FF2B5EF4-FFF2-40B4-BE49-F238E27FC236}">
                <a16:creationId xmlns:a16="http://schemas.microsoft.com/office/drawing/2014/main" id="{E1B71194-F4AF-4193-8CBB-F77654F121EF}"/>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5128" b="97721" l="5366" r="95610"/>
                    </a14:imgEffect>
                  </a14:imgLayer>
                </a14:imgProps>
              </a:ext>
              <a:ext uri="{28A0092B-C50C-407E-A947-70E740481C1C}">
                <a14:useLocalDpi xmlns:a14="http://schemas.microsoft.com/office/drawing/2010/main" val="0"/>
              </a:ext>
            </a:extLst>
          </a:blip>
          <a:srcRect/>
          <a:stretch/>
        </p:blipFill>
        <p:spPr>
          <a:xfrm>
            <a:off x="1662665" y="2511022"/>
            <a:ext cx="1962062" cy="1680884"/>
          </a:xfrm>
          <a:prstGeom prst="rect">
            <a:avLst/>
          </a:prstGeom>
        </p:spPr>
      </p:pic>
      <p:pic>
        <p:nvPicPr>
          <p:cNvPr id="62" name="图片 61">
            <a:extLst>
              <a:ext uri="{FF2B5EF4-FFF2-40B4-BE49-F238E27FC236}">
                <a16:creationId xmlns:a16="http://schemas.microsoft.com/office/drawing/2014/main" id="{07E9477C-EC10-47E3-986F-1FDC94624C4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37490" y="2532616"/>
            <a:ext cx="1381352" cy="1501528"/>
          </a:xfrm>
          <a:prstGeom prst="rect">
            <a:avLst/>
          </a:prstGeom>
        </p:spPr>
      </p:pic>
    </p:spTree>
    <p:extLst>
      <p:ext uri="{BB962C8B-B14F-4D97-AF65-F5344CB8AC3E}">
        <p14:creationId xmlns:p14="http://schemas.microsoft.com/office/powerpoint/2010/main" val="186057189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 calcmode="lin" valueType="num">
                                      <p:cBhvr>
                                        <p:cTn id="9" dur="500" fill="hold"/>
                                        <p:tgtEl>
                                          <p:spTgt spid="61"/>
                                        </p:tgtEl>
                                        <p:attrNameLst>
                                          <p:attrName>ppt_x</p:attrName>
                                        </p:attrNameLst>
                                      </p:cBhvr>
                                      <p:tavLst>
                                        <p:tav tm="0">
                                          <p:val>
                                            <p:fltVal val="0.5"/>
                                          </p:val>
                                        </p:tav>
                                        <p:tav tm="100000">
                                          <p:val>
                                            <p:strVal val="#ppt_x"/>
                                          </p:val>
                                        </p:tav>
                                      </p:tavLst>
                                    </p:anim>
                                    <p:anim calcmode="lin" valueType="num">
                                      <p:cBhvr>
                                        <p:cTn id="10" dur="500" fill="hold"/>
                                        <p:tgtEl>
                                          <p:spTgt spid="61"/>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62"/>
                                        </p:tgtEl>
                                        <p:attrNameLst>
                                          <p:attrName>style.visibility</p:attrName>
                                        </p:attrNameLst>
                                      </p:cBhvr>
                                      <p:to>
                                        <p:strVal val="visible"/>
                                      </p:to>
                                    </p:set>
                                    <p:anim calcmode="lin" valueType="num">
                                      <p:cBhvr>
                                        <p:cTn id="13" dur="500" fill="hold"/>
                                        <p:tgtEl>
                                          <p:spTgt spid="62"/>
                                        </p:tgtEl>
                                        <p:attrNameLst>
                                          <p:attrName>ppt_w</p:attrName>
                                        </p:attrNameLst>
                                      </p:cBhvr>
                                      <p:tavLst>
                                        <p:tav tm="0">
                                          <p:val>
                                            <p:fltVal val="0"/>
                                          </p:val>
                                        </p:tav>
                                        <p:tav tm="100000">
                                          <p:val>
                                            <p:strVal val="#ppt_w"/>
                                          </p:val>
                                        </p:tav>
                                      </p:tavLst>
                                    </p:anim>
                                    <p:anim calcmode="lin" valueType="num">
                                      <p:cBhvr>
                                        <p:cTn id="14" dur="500" fill="hold"/>
                                        <p:tgtEl>
                                          <p:spTgt spid="62"/>
                                        </p:tgtEl>
                                        <p:attrNameLst>
                                          <p:attrName>ppt_h</p:attrName>
                                        </p:attrNameLst>
                                      </p:cBhvr>
                                      <p:tavLst>
                                        <p:tav tm="0">
                                          <p:val>
                                            <p:fltVal val="0"/>
                                          </p:val>
                                        </p:tav>
                                        <p:tav tm="100000">
                                          <p:val>
                                            <p:strVal val="#ppt_h"/>
                                          </p:val>
                                        </p:tav>
                                      </p:tavLst>
                                    </p:anim>
                                    <p:anim calcmode="lin" valueType="num">
                                      <p:cBhvr>
                                        <p:cTn id="15" dur="500" fill="hold"/>
                                        <p:tgtEl>
                                          <p:spTgt spid="62"/>
                                        </p:tgtEl>
                                        <p:attrNameLst>
                                          <p:attrName>ppt_x</p:attrName>
                                        </p:attrNameLst>
                                      </p:cBhvr>
                                      <p:tavLst>
                                        <p:tav tm="0">
                                          <p:val>
                                            <p:fltVal val="0.5"/>
                                          </p:val>
                                        </p:tav>
                                        <p:tav tm="100000">
                                          <p:val>
                                            <p:strVal val="#ppt_x"/>
                                          </p:val>
                                        </p:tav>
                                      </p:tavLst>
                                    </p:anim>
                                    <p:anim calcmode="lin" valueType="num">
                                      <p:cBhvr>
                                        <p:cTn id="16" dur="500" fill="hold"/>
                                        <p:tgtEl>
                                          <p:spTgt spid="6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FA6A2C5-6EA0-4E35-93D9-417AD55FD1F6}"/>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harpenSoften amount="50000"/>
                    </a14:imgEffect>
                    <a14:imgEffect>
                      <a14:saturation sat="0"/>
                    </a14:imgEffect>
                    <a14:imgEffect>
                      <a14:brightnessContrast bright="40000" contrast="40000"/>
                    </a14:imgEffect>
                  </a14:imgLayer>
                </a14:imgProps>
              </a:ext>
            </a:extLst>
          </a:blip>
          <a:stretch>
            <a:fillRect/>
          </a:stretch>
        </p:blipFill>
        <p:spPr>
          <a:xfrm>
            <a:off x="4749800" y="222013"/>
            <a:ext cx="2426134" cy="562736"/>
          </a:xfrm>
          <a:prstGeom prst="rect">
            <a:avLst/>
          </a:prstGeom>
        </p:spPr>
      </p:pic>
      <p:sp>
        <p:nvSpPr>
          <p:cNvPr id="3" name="Rectangle 6">
            <a:extLst>
              <a:ext uri="{FF2B5EF4-FFF2-40B4-BE49-F238E27FC236}">
                <a16:creationId xmlns:a16="http://schemas.microsoft.com/office/drawing/2014/main" id="{DC9E2C91-1F72-4A53-B598-6DD0C5BE1D31}"/>
              </a:ext>
            </a:extLst>
          </p:cNvPr>
          <p:cNvSpPr>
            <a:spLocks noChangeArrowheads="1"/>
          </p:cNvSpPr>
          <p:nvPr/>
        </p:nvSpPr>
        <p:spPr bwMode="auto">
          <a:xfrm>
            <a:off x="2928059" y="2478375"/>
            <a:ext cx="74675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困难群众始终是习近平最牵挂的人。</a:t>
            </a:r>
            <a:endPar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rPr>
              <a:t>在距</a:t>
            </a:r>
            <a:r>
              <a:rPr kumimoji="0" lang="en-US" altLang="zh-CN"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rPr>
              <a:t>2020</a:t>
            </a:r>
            <a:r>
              <a:rPr kumimoji="0" lang="zh-CN" altLang="en-US"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rPr>
              <a:t>年全部脱贫目标的实现只剩</a:t>
            </a:r>
            <a:r>
              <a:rPr kumimoji="0" lang="en-US" altLang="zh-CN"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rPr>
              <a:t>3</a:t>
            </a:r>
            <a:r>
              <a:rPr kumimoji="0" lang="zh-CN" altLang="en-US"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rPr>
              <a:t>年的节骨眼儿，习近平很清楚，脱贫攻坚越往后，难度越大，越要压实责任、精准施策、过细工作。</a:t>
            </a:r>
            <a:endParaRPr kumimoji="0" lang="en-US" altLang="zh-CN"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endParaRPr>
          </a:p>
        </p:txBody>
      </p:sp>
      <p:sp>
        <p:nvSpPr>
          <p:cNvPr id="4" name="矩形 3">
            <a:extLst>
              <a:ext uri="{FF2B5EF4-FFF2-40B4-BE49-F238E27FC236}">
                <a16:creationId xmlns:a16="http://schemas.microsoft.com/office/drawing/2014/main" id="{75F20985-C911-4294-8146-6FF7C225C4F7}"/>
              </a:ext>
            </a:extLst>
          </p:cNvPr>
          <p:cNvSpPr/>
          <p:nvPr/>
        </p:nvSpPr>
        <p:spPr>
          <a:xfrm>
            <a:off x="1793105" y="1867154"/>
            <a:ext cx="8843554" cy="4446529"/>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 name="矩形: 圆角 5">
            <a:extLst>
              <a:ext uri="{FF2B5EF4-FFF2-40B4-BE49-F238E27FC236}">
                <a16:creationId xmlns:a16="http://schemas.microsoft.com/office/drawing/2014/main" id="{BE7419E2-593A-46F0-AE57-4E2EE91651E9}"/>
              </a:ext>
            </a:extLst>
          </p:cNvPr>
          <p:cNvSpPr/>
          <p:nvPr/>
        </p:nvSpPr>
        <p:spPr>
          <a:xfrm>
            <a:off x="2300021" y="2699777"/>
            <a:ext cx="422352" cy="418971"/>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4D4AD"/>
                </a:solidFill>
                <a:effectLst/>
                <a:uLnTx/>
                <a:uFillTx/>
                <a:latin typeface="微软雅黑" panose="020B0503020204020204" pitchFamily="82" charset="2"/>
                <a:ea typeface="微软雅黑" panose="020B0503020204020204" pitchFamily="82" charset="2"/>
                <a:cs typeface="+mn-cs"/>
              </a:rPr>
              <a:t>1</a:t>
            </a:r>
            <a:endParaRPr kumimoji="0" lang="zh-CN" altLang="en-US" sz="2800" b="1" i="0" u="none" strike="noStrike" kern="1200" cap="none" spc="0" normalizeH="0" baseline="0" noProof="0" dirty="0">
              <a:ln>
                <a:noFill/>
              </a:ln>
              <a:solidFill>
                <a:srgbClr val="E4D4AD"/>
              </a:solidFill>
              <a:effectLst/>
              <a:uLnTx/>
              <a:uFillTx/>
              <a:latin typeface="微软雅黑" panose="020B0503020204020204" pitchFamily="82" charset="2"/>
              <a:ea typeface="微软雅黑" panose="020B0503020204020204" pitchFamily="82" charset="2"/>
              <a:cs typeface="+mn-cs"/>
            </a:endParaRPr>
          </a:p>
        </p:txBody>
      </p:sp>
      <p:sp>
        <p:nvSpPr>
          <p:cNvPr id="7" name="矩形: 圆角 6">
            <a:extLst>
              <a:ext uri="{FF2B5EF4-FFF2-40B4-BE49-F238E27FC236}">
                <a16:creationId xmlns:a16="http://schemas.microsoft.com/office/drawing/2014/main" id="{12EDBA15-88FF-494F-833E-F17017500D48}"/>
              </a:ext>
            </a:extLst>
          </p:cNvPr>
          <p:cNvSpPr/>
          <p:nvPr/>
        </p:nvSpPr>
        <p:spPr>
          <a:xfrm>
            <a:off x="2300021" y="3951370"/>
            <a:ext cx="422352" cy="418971"/>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4D4AD"/>
                </a:solidFill>
                <a:effectLst/>
                <a:uLnTx/>
                <a:uFillTx/>
                <a:latin typeface="微软雅黑" panose="020B0503020204020204" pitchFamily="82" charset="2"/>
                <a:ea typeface="微软雅黑" panose="020B0503020204020204" pitchFamily="82" charset="2"/>
                <a:cs typeface="+mn-cs"/>
              </a:rPr>
              <a:t>2</a:t>
            </a:r>
            <a:endParaRPr kumimoji="0" lang="zh-CN" altLang="en-US" sz="2800" b="1" i="0" u="none" strike="noStrike" kern="1200" cap="none" spc="0" normalizeH="0" baseline="0" noProof="0" dirty="0">
              <a:ln>
                <a:noFill/>
              </a:ln>
              <a:solidFill>
                <a:srgbClr val="E4D4AD"/>
              </a:solidFill>
              <a:effectLst/>
              <a:uLnTx/>
              <a:uFillTx/>
              <a:latin typeface="微软雅黑" panose="020B0503020204020204" pitchFamily="82" charset="2"/>
              <a:ea typeface="微软雅黑" panose="020B0503020204020204" pitchFamily="82" charset="2"/>
              <a:cs typeface="+mn-cs"/>
            </a:endParaRPr>
          </a:p>
        </p:txBody>
      </p:sp>
      <p:sp>
        <p:nvSpPr>
          <p:cNvPr id="8" name="矩形: 圆角 7">
            <a:extLst>
              <a:ext uri="{FF2B5EF4-FFF2-40B4-BE49-F238E27FC236}">
                <a16:creationId xmlns:a16="http://schemas.microsoft.com/office/drawing/2014/main" id="{D80EC419-F004-4DD9-8753-4425B2D5B714}"/>
              </a:ext>
            </a:extLst>
          </p:cNvPr>
          <p:cNvSpPr/>
          <p:nvPr/>
        </p:nvSpPr>
        <p:spPr>
          <a:xfrm>
            <a:off x="2300021" y="5174413"/>
            <a:ext cx="422352" cy="418971"/>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4D4AD"/>
                </a:solidFill>
                <a:effectLst/>
                <a:uLnTx/>
                <a:uFillTx/>
                <a:latin typeface="微软雅黑" panose="020B0503020204020204" pitchFamily="82" charset="2"/>
                <a:ea typeface="微软雅黑" panose="020B0503020204020204" pitchFamily="82" charset="2"/>
                <a:cs typeface="+mn-cs"/>
              </a:rPr>
              <a:t>3</a:t>
            </a:r>
            <a:endParaRPr kumimoji="0" lang="zh-CN" altLang="en-US" sz="2800" b="1" i="0" u="none" strike="noStrike" kern="1200" cap="none" spc="0" normalizeH="0" baseline="0" noProof="0" dirty="0">
              <a:ln>
                <a:noFill/>
              </a:ln>
              <a:solidFill>
                <a:srgbClr val="E4D4AD"/>
              </a:solidFill>
              <a:effectLst/>
              <a:uLnTx/>
              <a:uFillTx/>
              <a:latin typeface="微软雅黑" panose="020B0503020204020204" pitchFamily="82" charset="2"/>
              <a:ea typeface="微软雅黑" panose="020B0503020204020204" pitchFamily="82" charset="2"/>
              <a:cs typeface="+mn-cs"/>
            </a:endParaRPr>
          </a:p>
        </p:txBody>
      </p:sp>
      <p:sp>
        <p:nvSpPr>
          <p:cNvPr id="9" name="Rectangle 6">
            <a:extLst>
              <a:ext uri="{FF2B5EF4-FFF2-40B4-BE49-F238E27FC236}">
                <a16:creationId xmlns:a16="http://schemas.microsoft.com/office/drawing/2014/main" id="{D9E96B37-8E1F-46FE-A3B4-4DBDA31CB1E5}"/>
              </a:ext>
            </a:extLst>
          </p:cNvPr>
          <p:cNvSpPr>
            <a:spLocks noChangeArrowheads="1"/>
          </p:cNvSpPr>
          <p:nvPr/>
        </p:nvSpPr>
        <p:spPr bwMode="auto">
          <a:xfrm>
            <a:off x="2893778" y="4937623"/>
            <a:ext cx="7467533"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rPr>
              <a:t>针对一些地方出现的“脱贫又返贫”情况，习近平也开出“药方”：</a:t>
            </a:r>
            <a:r>
              <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“防止返贫和继续攻坚同样重要</a:t>
            </a:r>
            <a:r>
              <a:rPr kumimoji="0" lang="zh-CN" altLang="en-US"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rPr>
              <a:t>，已经摘帽的贫困县、贫困村、贫困户，要继续巩固，增强‘造血’功能，建立健全稳定脱贫长效机制。”</a:t>
            </a:r>
            <a:endParaRPr kumimoji="0" lang="en-US" altLang="zh-CN"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endParaRPr>
          </a:p>
        </p:txBody>
      </p:sp>
      <p:sp>
        <p:nvSpPr>
          <p:cNvPr id="10" name="Rectangle 6">
            <a:extLst>
              <a:ext uri="{FF2B5EF4-FFF2-40B4-BE49-F238E27FC236}">
                <a16:creationId xmlns:a16="http://schemas.microsoft.com/office/drawing/2014/main" id="{E7C155D5-9224-450D-8C17-05C2039B6209}"/>
              </a:ext>
            </a:extLst>
          </p:cNvPr>
          <p:cNvSpPr>
            <a:spLocks noChangeArrowheads="1"/>
          </p:cNvSpPr>
          <p:nvPr/>
        </p:nvSpPr>
        <p:spPr bwMode="auto">
          <a:xfrm>
            <a:off x="2893778" y="3604753"/>
            <a:ext cx="746753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对扶贫干部，他要求“坚守岗位”。</a:t>
            </a:r>
            <a:r>
              <a:rPr kumimoji="0" lang="zh-CN" altLang="en-US"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rPr>
              <a:t>“要保持人员的稳定”，习近平在四川代表团参加审议时强调，“现在所有扶贫地区的领导干部都要坚守岗位”。</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rPr>
              <a:t>对扶贫工作，他强调“全过程都要精准，有的需要下一番‘绣花’功夫”，他还严厉告诫，“不要脱离实际随意提前”，“坚决制止扶贫工作中的形式主义”。</a:t>
            </a:r>
            <a:endParaRPr kumimoji="0" lang="en-US" altLang="zh-CN"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endParaRPr>
          </a:p>
        </p:txBody>
      </p:sp>
      <p:sp>
        <p:nvSpPr>
          <p:cNvPr id="11" name="矩形: 圆角 10">
            <a:extLst>
              <a:ext uri="{FF2B5EF4-FFF2-40B4-BE49-F238E27FC236}">
                <a16:creationId xmlns:a16="http://schemas.microsoft.com/office/drawing/2014/main" id="{D6014B05-B774-42E6-8A67-B3DB117CF6C4}"/>
              </a:ext>
            </a:extLst>
          </p:cNvPr>
          <p:cNvSpPr/>
          <p:nvPr/>
        </p:nvSpPr>
        <p:spPr>
          <a:xfrm>
            <a:off x="4766993" y="1614500"/>
            <a:ext cx="2659577" cy="599272"/>
          </a:xfrm>
          <a:prstGeom prst="roundRect">
            <a:avLst>
              <a:gd name="adj" fmla="val 1206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E4D4AD"/>
                </a:solidFill>
                <a:effectLst/>
                <a:uLnTx/>
                <a:uFillTx/>
                <a:latin typeface="微软雅黑" panose="020B0503020204020204" pitchFamily="82" charset="2"/>
                <a:ea typeface="微软雅黑" panose="020B0503020204020204" pitchFamily="82" charset="2"/>
                <a:cs typeface="+mn-cs"/>
              </a:rPr>
              <a:t>脱贫攻坚</a:t>
            </a:r>
          </a:p>
        </p:txBody>
      </p:sp>
    </p:spTree>
    <p:extLst>
      <p:ext uri="{BB962C8B-B14F-4D97-AF65-F5344CB8AC3E}">
        <p14:creationId xmlns:p14="http://schemas.microsoft.com/office/powerpoint/2010/main" val="320663913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2000"/>
                                        <p:tgtEl>
                                          <p:spTgt spid="4"/>
                                        </p:tgtEl>
                                      </p:cBhvr>
                                    </p:animEffect>
                                  </p:childTnLst>
                                </p:cTn>
                              </p:par>
                            </p:childTnLst>
                          </p:cTn>
                        </p:par>
                        <p:par>
                          <p:cTn id="11" fill="hold">
                            <p:stCondLst>
                              <p:cond delay="2000"/>
                            </p:stCondLst>
                            <p:childTnLst>
                              <p:par>
                                <p:cTn id="12" presetID="53" presetClass="entr" presetSubtype="16"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par>
                          <p:cTn id="17" fill="hold">
                            <p:stCondLst>
                              <p:cond delay="2500"/>
                            </p:stCondLst>
                            <p:childTnLst>
                              <p:par>
                                <p:cTn id="18" presetID="42"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53" presetClass="entr" presetSubtype="16"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par>
                          <p:cTn id="29" fill="hold">
                            <p:stCondLst>
                              <p:cond delay="4000"/>
                            </p:stCondLst>
                            <p:childTnLst>
                              <p:par>
                                <p:cTn id="30" presetID="42"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par>
                          <p:cTn id="35" fill="hold">
                            <p:stCondLst>
                              <p:cond delay="5000"/>
                            </p:stCondLst>
                            <p:childTnLst>
                              <p:par>
                                <p:cTn id="36" presetID="53" presetClass="entr" presetSubtype="16"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1000"/>
                                        <p:tgtEl>
                                          <p:spTgt spid="9"/>
                                        </p:tgtEl>
                                      </p:cBhvr>
                                    </p:animEffect>
                                    <p:anim calcmode="lin" valueType="num">
                                      <p:cBhvr>
                                        <p:cTn id="45" dur="1000" fill="hold"/>
                                        <p:tgtEl>
                                          <p:spTgt spid="9"/>
                                        </p:tgtEl>
                                        <p:attrNameLst>
                                          <p:attrName>ppt_x</p:attrName>
                                        </p:attrNameLst>
                                      </p:cBhvr>
                                      <p:tavLst>
                                        <p:tav tm="0">
                                          <p:val>
                                            <p:strVal val="#ppt_x"/>
                                          </p:val>
                                        </p:tav>
                                        <p:tav tm="100000">
                                          <p:val>
                                            <p:strVal val="#ppt_x"/>
                                          </p:val>
                                        </p:tav>
                                      </p:tavLst>
                                    </p:anim>
                                    <p:anim calcmode="lin" valueType="num">
                                      <p:cBhvr>
                                        <p:cTn id="4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P spid="7" grpId="0" animBg="1"/>
      <p:bldP spid="8" grpId="0" animBg="1"/>
      <p:bldP spid="9" grpId="0"/>
      <p:bldP spid="10" grpId="0"/>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FA6A2C5-6EA0-4E35-93D9-417AD55FD1F6}"/>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harpenSoften amount="50000"/>
                    </a14:imgEffect>
                    <a14:imgEffect>
                      <a14:saturation sat="0"/>
                    </a14:imgEffect>
                    <a14:imgEffect>
                      <a14:brightnessContrast bright="40000" contrast="40000"/>
                    </a14:imgEffect>
                  </a14:imgLayer>
                </a14:imgProps>
              </a:ext>
            </a:extLst>
          </a:blip>
          <a:stretch>
            <a:fillRect/>
          </a:stretch>
        </p:blipFill>
        <p:spPr>
          <a:xfrm>
            <a:off x="4749800" y="222013"/>
            <a:ext cx="2426134" cy="562736"/>
          </a:xfrm>
          <a:prstGeom prst="rect">
            <a:avLst/>
          </a:prstGeom>
        </p:spPr>
      </p:pic>
      <p:grpSp>
        <p:nvGrpSpPr>
          <p:cNvPr id="28" name="组合 27">
            <a:extLst>
              <a:ext uri="{FF2B5EF4-FFF2-40B4-BE49-F238E27FC236}">
                <a16:creationId xmlns:a16="http://schemas.microsoft.com/office/drawing/2014/main" id="{CE3E04BB-582B-4288-8F0D-316A3042965D}"/>
              </a:ext>
            </a:extLst>
          </p:cNvPr>
          <p:cNvGrpSpPr/>
          <p:nvPr/>
        </p:nvGrpSpPr>
        <p:grpSpPr>
          <a:xfrm>
            <a:off x="2461476" y="1495419"/>
            <a:ext cx="4066025" cy="533254"/>
            <a:chOff x="2800058" y="1271822"/>
            <a:chExt cx="4066025" cy="533254"/>
          </a:xfrm>
        </p:grpSpPr>
        <p:sp>
          <p:nvSpPr>
            <p:cNvPr id="29" name="矩形: 圆角 28">
              <a:extLst>
                <a:ext uri="{FF2B5EF4-FFF2-40B4-BE49-F238E27FC236}">
                  <a16:creationId xmlns:a16="http://schemas.microsoft.com/office/drawing/2014/main" id="{00D8824C-77EA-4F61-942E-3B394BC86D4B}"/>
                </a:ext>
              </a:extLst>
            </p:cNvPr>
            <p:cNvSpPr/>
            <p:nvPr/>
          </p:nvSpPr>
          <p:spPr>
            <a:xfrm>
              <a:off x="2800058" y="1271822"/>
              <a:ext cx="4066025" cy="533254"/>
            </a:xfrm>
            <a:prstGeom prst="roundRect">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0" name="矩形 29">
              <a:extLst>
                <a:ext uri="{FF2B5EF4-FFF2-40B4-BE49-F238E27FC236}">
                  <a16:creationId xmlns:a16="http://schemas.microsoft.com/office/drawing/2014/main" id="{7941EAC3-0373-4434-85F4-CC6571DA777B}"/>
                </a:ext>
              </a:extLst>
            </p:cNvPr>
            <p:cNvSpPr/>
            <p:nvPr/>
          </p:nvSpPr>
          <p:spPr>
            <a:xfrm>
              <a:off x="2904705" y="1307617"/>
              <a:ext cx="3856731" cy="461665"/>
            </a:xfrm>
            <a:prstGeom prst="rect">
              <a:avLst/>
            </a:prstGeom>
            <a:ln w="6350">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实体经济如何转型升级？</a:t>
              </a:r>
            </a:p>
          </p:txBody>
        </p:sp>
      </p:grpSp>
      <p:grpSp>
        <p:nvGrpSpPr>
          <p:cNvPr id="31" name="组合 30">
            <a:extLst>
              <a:ext uri="{FF2B5EF4-FFF2-40B4-BE49-F238E27FC236}">
                <a16:creationId xmlns:a16="http://schemas.microsoft.com/office/drawing/2014/main" id="{7CCD8997-BE80-4298-A19A-B4F8EFF5C663}"/>
              </a:ext>
            </a:extLst>
          </p:cNvPr>
          <p:cNvGrpSpPr/>
          <p:nvPr/>
        </p:nvGrpSpPr>
        <p:grpSpPr>
          <a:xfrm>
            <a:off x="902718" y="1495419"/>
            <a:ext cx="1507331" cy="533254"/>
            <a:chOff x="1062038" y="1271822"/>
            <a:chExt cx="1507331" cy="533254"/>
          </a:xfrm>
        </p:grpSpPr>
        <p:sp>
          <p:nvSpPr>
            <p:cNvPr id="32" name="矩形: 圆角 31">
              <a:extLst>
                <a:ext uri="{FF2B5EF4-FFF2-40B4-BE49-F238E27FC236}">
                  <a16:creationId xmlns:a16="http://schemas.microsoft.com/office/drawing/2014/main" id="{6D34B197-EA7D-4FF4-813C-21184628C21B}"/>
                </a:ext>
              </a:extLst>
            </p:cNvPr>
            <p:cNvSpPr/>
            <p:nvPr/>
          </p:nvSpPr>
          <p:spPr>
            <a:xfrm>
              <a:off x="1062038" y="1271822"/>
              <a:ext cx="1507331" cy="533254"/>
            </a:xfrm>
            <a:prstGeom prst="roundRect">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3" name="矩形 32">
              <a:extLst>
                <a:ext uri="{FF2B5EF4-FFF2-40B4-BE49-F238E27FC236}">
                  <a16:creationId xmlns:a16="http://schemas.microsoft.com/office/drawing/2014/main" id="{8629B182-6D3C-49D6-95FA-21AEE8A1A99E}"/>
                </a:ext>
              </a:extLst>
            </p:cNvPr>
            <p:cNvSpPr/>
            <p:nvPr/>
          </p:nvSpPr>
          <p:spPr>
            <a:xfrm>
              <a:off x="1124361" y="1307617"/>
              <a:ext cx="1382685" cy="461665"/>
            </a:xfrm>
            <a:prstGeom prst="rect">
              <a:avLst/>
            </a:prstGeom>
            <a:ln w="6350">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热点一：</a:t>
              </a:r>
            </a:p>
          </p:txBody>
        </p:sp>
      </p:grpSp>
      <p:sp>
        <p:nvSpPr>
          <p:cNvPr id="34" name="矩形 33">
            <a:extLst>
              <a:ext uri="{FF2B5EF4-FFF2-40B4-BE49-F238E27FC236}">
                <a16:creationId xmlns:a16="http://schemas.microsoft.com/office/drawing/2014/main" id="{ECB9FA43-2807-404D-A633-93D02D09A6D9}"/>
              </a:ext>
            </a:extLst>
          </p:cNvPr>
          <p:cNvSpPr/>
          <p:nvPr/>
        </p:nvSpPr>
        <p:spPr>
          <a:xfrm>
            <a:off x="2774794" y="2132449"/>
            <a:ext cx="6758527" cy="461665"/>
          </a:xfrm>
          <a:prstGeom prst="rect">
            <a:avLst/>
          </a:prstGeom>
          <a:ln w="6350">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回应亮点－推动中国经济发展进入质量时代</a:t>
            </a:r>
          </a:p>
        </p:txBody>
      </p:sp>
      <p:sp>
        <p:nvSpPr>
          <p:cNvPr id="35" name="矩形: 圆角 34">
            <a:extLst>
              <a:ext uri="{FF2B5EF4-FFF2-40B4-BE49-F238E27FC236}">
                <a16:creationId xmlns:a16="http://schemas.microsoft.com/office/drawing/2014/main" id="{0FD73F6E-0B38-44D1-B315-0AFA92207CDE}"/>
              </a:ext>
            </a:extLst>
          </p:cNvPr>
          <p:cNvSpPr/>
          <p:nvPr/>
        </p:nvSpPr>
        <p:spPr>
          <a:xfrm>
            <a:off x="6165280" y="2719503"/>
            <a:ext cx="5240117" cy="3505088"/>
          </a:xfrm>
          <a:prstGeom prst="roundRect">
            <a:avLst>
              <a:gd name="adj" fmla="val 7971"/>
            </a:avLst>
          </a:prstGeom>
          <a:blipFill>
            <a:blip r:embed="rId5"/>
            <a:stretch>
              <a:fillRect/>
            </a:stretch>
          </a:blipFill>
          <a:ln w="12700" cap="flat" cmpd="sng" algn="ctr">
            <a:noFill/>
            <a:prstDash val="solid"/>
            <a:miter lim="800000"/>
          </a:ln>
          <a:effectLst>
            <a:outerShdw blurRad="63500" dist="508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6" name="矩形 35">
            <a:extLst>
              <a:ext uri="{FF2B5EF4-FFF2-40B4-BE49-F238E27FC236}">
                <a16:creationId xmlns:a16="http://schemas.microsoft.com/office/drawing/2014/main" id="{3E0C7DA8-3CAE-405E-B462-681CE174536C}"/>
              </a:ext>
            </a:extLst>
          </p:cNvPr>
          <p:cNvSpPr/>
          <p:nvPr/>
        </p:nvSpPr>
        <p:spPr>
          <a:xfrm>
            <a:off x="906923" y="2896211"/>
            <a:ext cx="4767262" cy="143116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C00000"/>
                </a:solidFill>
                <a:effectLst/>
                <a:uLnTx/>
                <a:uFillTx/>
                <a:latin typeface="微软雅黑"/>
                <a:ea typeface="微软雅黑"/>
                <a:cs typeface="+mn-cs"/>
              </a:rPr>
              <a:t>                    </a:t>
            </a:r>
            <a:r>
              <a:rPr kumimoji="0" lang="zh-CN" altLang="en-US" sz="1400" b="1" i="0" u="none" strike="noStrike" kern="1200" cap="none" spc="0" normalizeH="0" baseline="0" noProof="0" dirty="0">
                <a:ln>
                  <a:noFill/>
                </a:ln>
                <a:solidFill>
                  <a:prstClr val="black"/>
                </a:solidFill>
                <a:effectLst/>
                <a:uLnTx/>
                <a:uFillTx/>
                <a:latin typeface="微软雅黑 Light"/>
                <a:ea typeface="微软雅黑 Light"/>
                <a:cs typeface="+mn-cs"/>
              </a:rPr>
              <a:t>以创新引领实体经济转型升级；持续推进大众创业、万众创新；全面提升质量水平；培育众多“中国工匠”，打造更多享誉世界的“中国品牌”，推动中国经济发展进入质量时代。</a:t>
            </a:r>
          </a:p>
        </p:txBody>
      </p:sp>
      <p:sp>
        <p:nvSpPr>
          <p:cNvPr id="37" name="任意多边形: 形状 36">
            <a:extLst>
              <a:ext uri="{FF2B5EF4-FFF2-40B4-BE49-F238E27FC236}">
                <a16:creationId xmlns:a16="http://schemas.microsoft.com/office/drawing/2014/main" id="{97A92550-A3AA-4B33-ACA9-605B320ED678}"/>
              </a:ext>
            </a:extLst>
          </p:cNvPr>
          <p:cNvSpPr/>
          <p:nvPr/>
        </p:nvSpPr>
        <p:spPr>
          <a:xfrm>
            <a:off x="3088965" y="3357814"/>
            <a:ext cx="403178" cy="403178"/>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8" name="任意多边形: 形状 37">
            <a:extLst>
              <a:ext uri="{FF2B5EF4-FFF2-40B4-BE49-F238E27FC236}">
                <a16:creationId xmlns:a16="http://schemas.microsoft.com/office/drawing/2014/main" id="{3EB7A3D6-3F1D-45D5-BE73-54E3FBA72D40}"/>
              </a:ext>
            </a:extLst>
          </p:cNvPr>
          <p:cNvSpPr/>
          <p:nvPr/>
        </p:nvSpPr>
        <p:spPr>
          <a:xfrm flipH="1" flipV="1">
            <a:off x="3088965" y="3362727"/>
            <a:ext cx="403178" cy="398265"/>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9" name="矩形 38">
            <a:extLst>
              <a:ext uri="{FF2B5EF4-FFF2-40B4-BE49-F238E27FC236}">
                <a16:creationId xmlns:a16="http://schemas.microsoft.com/office/drawing/2014/main" id="{3FB297C5-A0C4-4967-BB1D-12125219C59B}"/>
              </a:ext>
            </a:extLst>
          </p:cNvPr>
          <p:cNvSpPr/>
          <p:nvPr/>
        </p:nvSpPr>
        <p:spPr>
          <a:xfrm>
            <a:off x="1002065" y="4608169"/>
            <a:ext cx="4576978" cy="143116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C00000"/>
                </a:solidFill>
                <a:effectLst/>
                <a:uLnTx/>
                <a:uFillTx/>
                <a:latin typeface="微软雅黑"/>
                <a:ea typeface="微软雅黑"/>
                <a:cs typeface="+mn-cs"/>
              </a:rPr>
              <a:t>             </a:t>
            </a:r>
            <a:r>
              <a:rPr kumimoji="0" lang="zh-CN" altLang="en-US" sz="1400" b="0" i="0" u="none" strike="noStrike" kern="1200" cap="none" spc="0" normalizeH="0" baseline="0" noProof="0" dirty="0">
                <a:ln>
                  <a:noFill/>
                </a:ln>
                <a:solidFill>
                  <a:prstClr val="black"/>
                </a:solidFill>
                <a:effectLst/>
                <a:uLnTx/>
                <a:uFillTx/>
                <a:latin typeface="微软雅黑 Light"/>
                <a:ea typeface="微软雅黑 Light"/>
                <a:cs typeface="+mn-cs"/>
              </a:rPr>
              <a:t>全国政协常委、全国工商联副主席茅永红表示，创新驱动切中了中国经济发展的要害，只有通过持续创新，经济发展才会有强大动能。只有把“中国制造”升级为“中国智造”和“中国质造”，才能打造更多中国品牌。</a:t>
            </a:r>
          </a:p>
        </p:txBody>
      </p:sp>
      <p:sp>
        <p:nvSpPr>
          <p:cNvPr id="40" name="任意多边形: 形状 39">
            <a:extLst>
              <a:ext uri="{FF2B5EF4-FFF2-40B4-BE49-F238E27FC236}">
                <a16:creationId xmlns:a16="http://schemas.microsoft.com/office/drawing/2014/main" id="{A35A7CBA-54E4-4E3E-8B17-9A5BF75A33C7}"/>
              </a:ext>
            </a:extLst>
          </p:cNvPr>
          <p:cNvSpPr/>
          <p:nvPr/>
        </p:nvSpPr>
        <p:spPr>
          <a:xfrm>
            <a:off x="3088965" y="5110414"/>
            <a:ext cx="403178" cy="403178"/>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1" name="任意多边形: 形状 40">
            <a:extLst>
              <a:ext uri="{FF2B5EF4-FFF2-40B4-BE49-F238E27FC236}">
                <a16:creationId xmlns:a16="http://schemas.microsoft.com/office/drawing/2014/main" id="{E151A495-4C8F-4D97-8E86-CB08784A81C2}"/>
              </a:ext>
            </a:extLst>
          </p:cNvPr>
          <p:cNvSpPr/>
          <p:nvPr/>
        </p:nvSpPr>
        <p:spPr>
          <a:xfrm flipH="1" flipV="1">
            <a:off x="3088965" y="5115327"/>
            <a:ext cx="403178" cy="398265"/>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2" name="文本框 41">
            <a:extLst>
              <a:ext uri="{FF2B5EF4-FFF2-40B4-BE49-F238E27FC236}">
                <a16:creationId xmlns:a16="http://schemas.microsoft.com/office/drawing/2014/main" id="{1B034589-BBF2-42C1-925A-97C2D7E04A49}"/>
              </a:ext>
            </a:extLst>
          </p:cNvPr>
          <p:cNvSpPr txBox="1"/>
          <p:nvPr/>
        </p:nvSpPr>
        <p:spPr>
          <a:xfrm>
            <a:off x="902718" y="2971243"/>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r>
              <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报告看点</a:t>
            </a: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endPar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endParaRPr>
          </a:p>
        </p:txBody>
      </p:sp>
      <p:sp>
        <p:nvSpPr>
          <p:cNvPr id="43" name="文本框 42">
            <a:extLst>
              <a:ext uri="{FF2B5EF4-FFF2-40B4-BE49-F238E27FC236}">
                <a16:creationId xmlns:a16="http://schemas.microsoft.com/office/drawing/2014/main" id="{E1C36BCB-F071-4C82-9A81-2D45DBD2CF60}"/>
              </a:ext>
            </a:extLst>
          </p:cNvPr>
          <p:cNvSpPr txBox="1"/>
          <p:nvPr/>
        </p:nvSpPr>
        <p:spPr>
          <a:xfrm>
            <a:off x="1002065" y="4680385"/>
            <a:ext cx="10054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r>
              <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点评</a:t>
            </a: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endPar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endParaRPr>
          </a:p>
        </p:txBody>
      </p:sp>
    </p:spTree>
    <p:extLst>
      <p:ext uri="{BB962C8B-B14F-4D97-AF65-F5344CB8AC3E}">
        <p14:creationId xmlns:p14="http://schemas.microsoft.com/office/powerpoint/2010/main" val="19105072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9000">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14:bounceEnd="29000">
                                          <p:cBhvr additive="base">
                                            <p:cTn id="7" dur="1000" fill="hold"/>
                                            <p:tgtEl>
                                              <p:spTgt spid="31"/>
                                            </p:tgtEl>
                                            <p:attrNameLst>
                                              <p:attrName>ppt_x</p:attrName>
                                            </p:attrNameLst>
                                          </p:cBhvr>
                                          <p:tavLst>
                                            <p:tav tm="0">
                                              <p:val>
                                                <p:strVal val="0-#ppt_w/2"/>
                                              </p:val>
                                            </p:tav>
                                            <p:tav tm="100000">
                                              <p:val>
                                                <p:strVal val="#ppt_x"/>
                                              </p:val>
                                            </p:tav>
                                          </p:tavLst>
                                        </p:anim>
                                        <p:anim calcmode="lin" valueType="num" p14:bounceEnd="29000">
                                          <p:cBhvr additive="base">
                                            <p:cTn id="8" dur="10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7" presetClass="entr" presetSubtype="8"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ppt_x</p:attrName>
                                            </p:attrNameLst>
                                          </p:cBhvr>
                                          <p:tavLst>
                                            <p:tav tm="0">
                                              <p:val>
                                                <p:strVal val="#ppt_x-#ppt_w/2"/>
                                              </p:val>
                                            </p:tav>
                                            <p:tav tm="100000">
                                              <p:val>
                                                <p:strVal val="#ppt_x"/>
                                              </p:val>
                                            </p:tav>
                                          </p:tavLst>
                                        </p:anim>
                                        <p:anim calcmode="lin" valueType="num">
                                          <p:cBhvr>
                                            <p:cTn id="13" dur="500" fill="hold"/>
                                            <p:tgtEl>
                                              <p:spTgt spid="28"/>
                                            </p:tgtEl>
                                            <p:attrNameLst>
                                              <p:attrName>ppt_y</p:attrName>
                                            </p:attrNameLst>
                                          </p:cBhvr>
                                          <p:tavLst>
                                            <p:tav tm="0">
                                              <p:val>
                                                <p:strVal val="#ppt_y"/>
                                              </p:val>
                                            </p:tav>
                                            <p:tav tm="100000">
                                              <p:val>
                                                <p:strVal val="#ppt_y"/>
                                              </p:val>
                                            </p:tav>
                                          </p:tavLst>
                                        </p:anim>
                                        <p:anim calcmode="lin" valueType="num">
                                          <p:cBhvr>
                                            <p:cTn id="14" dur="500" fill="hold"/>
                                            <p:tgtEl>
                                              <p:spTgt spid="28"/>
                                            </p:tgtEl>
                                            <p:attrNameLst>
                                              <p:attrName>ppt_w</p:attrName>
                                            </p:attrNameLst>
                                          </p:cBhvr>
                                          <p:tavLst>
                                            <p:tav tm="0">
                                              <p:val>
                                                <p:fltVal val="0"/>
                                              </p:val>
                                            </p:tav>
                                            <p:tav tm="100000">
                                              <p:val>
                                                <p:strVal val="#ppt_w"/>
                                              </p:val>
                                            </p:tav>
                                          </p:tavLst>
                                        </p:anim>
                                        <p:anim calcmode="lin" valueType="num">
                                          <p:cBhvr>
                                            <p:cTn id="15" dur="500" fill="hold"/>
                                            <p:tgtEl>
                                              <p:spTgt spid="28"/>
                                            </p:tgtEl>
                                            <p:attrNameLst>
                                              <p:attrName>ppt_h</p:attrName>
                                            </p:attrNameLst>
                                          </p:cBhvr>
                                          <p:tavLst>
                                            <p:tav tm="0">
                                              <p:val>
                                                <p:strVal val="#ppt_h"/>
                                              </p:val>
                                            </p:tav>
                                            <p:tav tm="100000">
                                              <p:val>
                                                <p:strVal val="#ppt_h"/>
                                              </p:val>
                                            </p:tav>
                                          </p:tavLst>
                                        </p:anim>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barn(outVertical)">
                                          <p:cBhvr>
                                            <p:cTn id="19" dur="500"/>
                                            <p:tgtEl>
                                              <p:spTgt spid="34"/>
                                            </p:tgtEl>
                                          </p:cBhvr>
                                        </p:animEffect>
                                      </p:childTnLst>
                                    </p:cTn>
                                  </p:par>
                                </p:childTnLst>
                              </p:cTn>
                            </p:par>
                            <p:par>
                              <p:cTn id="20" fill="hold">
                                <p:stCondLst>
                                  <p:cond delay="2000"/>
                                </p:stCondLst>
                                <p:childTnLst>
                                  <p:par>
                                    <p:cTn id="21" presetID="5" presetClass="entr" presetSubtype="1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checkerboard(across)">
                                          <p:cBhvr>
                                            <p:cTn id="23" dur="500"/>
                                            <p:tgtEl>
                                              <p:spTgt spid="35"/>
                                            </p:tgtEl>
                                          </p:cBhvr>
                                        </p:animEffect>
                                      </p:childTnLst>
                                    </p:cTn>
                                  </p:par>
                                </p:childTnLst>
                              </p:cTn>
                            </p:par>
                            <p:par>
                              <p:cTn id="24" fill="hold">
                                <p:stCondLst>
                                  <p:cond delay="2500"/>
                                </p:stCondLst>
                                <p:childTnLst>
                                  <p:par>
                                    <p:cTn id="25" presetID="10" presetClass="entr" presetSubtype="0" fill="hold" grpId="1"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childTnLst>
                                    </p:cTn>
                                  </p:par>
                                  <p:par>
                                    <p:cTn id="28" presetID="10" presetClass="entr" presetSubtype="0" fill="hold" grpId="1"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1000"/>
                                            <p:tgtEl>
                                              <p:spTgt spid="38"/>
                                            </p:tgtEl>
                                          </p:cBhvr>
                                        </p:animEffect>
                                      </p:childTnLst>
                                    </p:cTn>
                                  </p:par>
                                  <p:par>
                                    <p:cTn id="31" presetID="49" presetClass="path" presetSubtype="0" accel="50000" decel="50000" fill="hold" grpId="0" nodeType="withEffect">
                                      <p:stCondLst>
                                        <p:cond delay="0"/>
                                      </p:stCondLst>
                                      <p:childTnLst>
                                        <p:animMotion origin="layout" path="M -1.875E-6 -1.48148E-6 L -0.18372 -0.07037 " pathEditMode="relative" rAng="0" ptsTypes="AA">
                                          <p:cBhvr>
                                            <p:cTn id="32" dur="1000" fill="hold"/>
                                            <p:tgtEl>
                                              <p:spTgt spid="37"/>
                                            </p:tgtEl>
                                            <p:attrNameLst>
                                              <p:attrName>ppt_x</p:attrName>
                                              <p:attrName>ppt_y</p:attrName>
                                            </p:attrNameLst>
                                          </p:cBhvr>
                                          <p:rCtr x="-9193" y="-3519"/>
                                        </p:animMotion>
                                      </p:childTnLst>
                                    </p:cTn>
                                  </p:par>
                                  <p:par>
                                    <p:cTn id="33" presetID="49" presetClass="path" presetSubtype="0" accel="50000" decel="50000" fill="hold" grpId="0" nodeType="withEffect">
                                      <p:stCondLst>
                                        <p:cond delay="0"/>
                                      </p:stCondLst>
                                      <p:childTnLst>
                                        <p:animMotion origin="layout" path="M -1.875E-6 -2.96296E-6 L 0.17709 0.06505 " pathEditMode="relative" rAng="0" ptsTypes="AA">
                                          <p:cBhvr>
                                            <p:cTn id="34" dur="1000" fill="hold"/>
                                            <p:tgtEl>
                                              <p:spTgt spid="38"/>
                                            </p:tgtEl>
                                            <p:attrNameLst>
                                              <p:attrName>ppt_x</p:attrName>
                                              <p:attrName>ppt_y</p:attrName>
                                            </p:attrNameLst>
                                          </p:cBhvr>
                                          <p:rCtr x="8854" y="3241"/>
                                        </p:animMotion>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500"/>
                                            <p:tgtEl>
                                              <p:spTgt spid="42"/>
                                            </p:tgtEl>
                                          </p:cBhvr>
                                        </p:animEffect>
                                      </p:childTnLst>
                                    </p:cTn>
                                  </p:par>
                                </p:childTnLst>
                              </p:cTn>
                            </p:par>
                            <p:par>
                              <p:cTn id="39" fill="hold">
                                <p:stCondLst>
                                  <p:cond delay="4000"/>
                                </p:stCondLst>
                                <p:childTnLst>
                                  <p:par>
                                    <p:cTn id="40" presetID="27" presetClass="entr" presetSubtype="0" fill="hold" grpId="0" nodeType="afterEffect">
                                      <p:stCondLst>
                                        <p:cond delay="0"/>
                                      </p:stCondLst>
                                      <p:iterate type="lt">
                                        <p:tmPct val="20000"/>
                                      </p:iterate>
                                      <p:childTnLst>
                                        <p:set>
                                          <p:cBhvr>
                                            <p:cTn id="41" dur="1" fill="hold">
                                              <p:stCondLst>
                                                <p:cond delay="0"/>
                                              </p:stCondLst>
                                            </p:cTn>
                                            <p:tgtEl>
                                              <p:spTgt spid="36"/>
                                            </p:tgtEl>
                                            <p:attrNameLst>
                                              <p:attrName>style.visibility</p:attrName>
                                            </p:attrNameLst>
                                          </p:cBhvr>
                                          <p:to>
                                            <p:strVal val="visible"/>
                                          </p:to>
                                        </p:set>
                                        <p:anim calcmode="discrete" valueType="clr">
                                          <p:cBhvr override="childStyle">
                                            <p:cTn id="42" dur="100"/>
                                            <p:tgtEl>
                                              <p:spTgt spid="36"/>
                                            </p:tgtEl>
                                            <p:attrNameLst>
                                              <p:attrName>style.color</p:attrName>
                                            </p:attrNameLst>
                                          </p:cBhvr>
                                          <p:tavLst>
                                            <p:tav tm="0">
                                              <p:val>
                                                <p:clrVal>
                                                  <a:srgbClr val="FFFFFF"/>
                                                </p:clrVal>
                                              </p:val>
                                            </p:tav>
                                            <p:tav tm="50000">
                                              <p:val>
                                                <p:clrVal>
                                                  <a:srgbClr val="FF0000"/>
                                                </p:clrVal>
                                              </p:val>
                                            </p:tav>
                                          </p:tavLst>
                                        </p:anim>
                                        <p:anim calcmode="discrete" valueType="clr">
                                          <p:cBhvr>
                                            <p:cTn id="43" dur="100"/>
                                            <p:tgtEl>
                                              <p:spTgt spid="36"/>
                                            </p:tgtEl>
                                            <p:attrNameLst>
                                              <p:attrName>fillcolor</p:attrName>
                                            </p:attrNameLst>
                                          </p:cBhvr>
                                          <p:tavLst>
                                            <p:tav tm="0">
                                              <p:val>
                                                <p:clrVal>
                                                  <a:schemeClr val="accent2"/>
                                                </p:clrVal>
                                              </p:val>
                                            </p:tav>
                                            <p:tav tm="50000">
                                              <p:val>
                                                <p:clrVal>
                                                  <a:schemeClr val="hlink"/>
                                                </p:clrVal>
                                              </p:val>
                                            </p:tav>
                                          </p:tavLst>
                                        </p:anim>
                                        <p:set>
                                          <p:cBhvr>
                                            <p:cTn id="44" dur="100"/>
                                            <p:tgtEl>
                                              <p:spTgt spid="36"/>
                                            </p:tgtEl>
                                            <p:attrNameLst>
                                              <p:attrName>fill.type</p:attrName>
                                            </p:attrNameLst>
                                          </p:cBhvr>
                                          <p:to>
                                            <p:strVal val="solid"/>
                                          </p:to>
                                        </p:set>
                                      </p:childTnLst>
                                    </p:cTn>
                                  </p:par>
                                </p:childTnLst>
                              </p:cTn>
                            </p:par>
                            <p:par>
                              <p:cTn id="45" fill="hold">
                                <p:stCondLst>
                                  <p:cond delay="5660"/>
                                </p:stCondLst>
                                <p:childTnLst>
                                  <p:par>
                                    <p:cTn id="46" presetID="10" presetClass="entr" presetSubtype="0" fill="hold" grpId="1" nodeType="after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fade">
                                          <p:cBhvr>
                                            <p:cTn id="48" dur="1000"/>
                                            <p:tgtEl>
                                              <p:spTgt spid="40"/>
                                            </p:tgtEl>
                                          </p:cBhvr>
                                        </p:animEffect>
                                      </p:childTnLst>
                                    </p:cTn>
                                  </p:par>
                                  <p:par>
                                    <p:cTn id="49" presetID="10" presetClass="entr" presetSubtype="0" fill="hold" grpId="1"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1000"/>
                                            <p:tgtEl>
                                              <p:spTgt spid="41"/>
                                            </p:tgtEl>
                                          </p:cBhvr>
                                        </p:animEffect>
                                      </p:childTnLst>
                                    </p:cTn>
                                  </p:par>
                                  <p:par>
                                    <p:cTn id="52" presetID="49" presetClass="path" presetSubtype="0" accel="50000" decel="50000" fill="hold" grpId="0" nodeType="withEffect">
                                      <p:stCondLst>
                                        <p:cond delay="0"/>
                                      </p:stCondLst>
                                      <p:childTnLst>
                                        <p:animMotion origin="layout" path="M -1.875E-6 2.96296E-6 L -0.17448 -0.07616 " pathEditMode="relative" rAng="0" ptsTypes="AA">
                                          <p:cBhvr>
                                            <p:cTn id="53" dur="1000" fill="hold"/>
                                            <p:tgtEl>
                                              <p:spTgt spid="40"/>
                                            </p:tgtEl>
                                            <p:attrNameLst>
                                              <p:attrName>ppt_x</p:attrName>
                                              <p:attrName>ppt_y</p:attrName>
                                            </p:attrNameLst>
                                          </p:cBhvr>
                                          <p:rCtr x="-8724" y="-3819"/>
                                        </p:animMotion>
                                      </p:childTnLst>
                                    </p:cTn>
                                  </p:par>
                                  <p:par>
                                    <p:cTn id="54" presetID="49" presetClass="path" presetSubtype="0" accel="50000" decel="50000" fill="hold" grpId="0" nodeType="withEffect">
                                      <p:stCondLst>
                                        <p:cond delay="0"/>
                                      </p:stCondLst>
                                      <p:childTnLst>
                                        <p:animMotion origin="layout" path="M -1.875E-6 1.48148E-6 L 0.16823 0.08356 " pathEditMode="relative" rAng="0" ptsTypes="AA">
                                          <p:cBhvr>
                                            <p:cTn id="55" dur="1000" fill="hold"/>
                                            <p:tgtEl>
                                              <p:spTgt spid="41"/>
                                            </p:tgtEl>
                                            <p:attrNameLst>
                                              <p:attrName>ppt_x</p:attrName>
                                              <p:attrName>ppt_y</p:attrName>
                                            </p:attrNameLst>
                                          </p:cBhvr>
                                          <p:rCtr x="8411" y="4167"/>
                                        </p:animMotion>
                                      </p:childTnLst>
                                    </p:cTn>
                                  </p:par>
                                </p:childTnLst>
                              </p:cTn>
                            </p:par>
                            <p:par>
                              <p:cTn id="56" fill="hold">
                                <p:stCondLst>
                                  <p:cond delay="6660"/>
                                </p:stCondLst>
                                <p:childTnLst>
                                  <p:par>
                                    <p:cTn id="57" presetID="10" presetClass="entr" presetSubtype="0"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childTnLst>
                              </p:cTn>
                            </p:par>
                            <p:par>
                              <p:cTn id="60" fill="hold">
                                <p:stCondLst>
                                  <p:cond delay="7160"/>
                                </p:stCondLst>
                                <p:childTnLst>
                                  <p:par>
                                    <p:cTn id="61" presetID="27" presetClass="entr" presetSubtype="0" fill="hold" grpId="0" nodeType="afterEffect">
                                      <p:stCondLst>
                                        <p:cond delay="0"/>
                                      </p:stCondLst>
                                      <p:iterate type="lt">
                                        <p:tmPct val="20000"/>
                                      </p:iterate>
                                      <p:childTnLst>
                                        <p:set>
                                          <p:cBhvr>
                                            <p:cTn id="62" dur="1" fill="hold">
                                              <p:stCondLst>
                                                <p:cond delay="0"/>
                                              </p:stCondLst>
                                            </p:cTn>
                                            <p:tgtEl>
                                              <p:spTgt spid="39"/>
                                            </p:tgtEl>
                                            <p:attrNameLst>
                                              <p:attrName>style.visibility</p:attrName>
                                            </p:attrNameLst>
                                          </p:cBhvr>
                                          <p:to>
                                            <p:strVal val="visible"/>
                                          </p:to>
                                        </p:set>
                                        <p:anim calcmode="discrete" valueType="clr">
                                          <p:cBhvr override="childStyle">
                                            <p:cTn id="63" dur="100"/>
                                            <p:tgtEl>
                                              <p:spTgt spid="39"/>
                                            </p:tgtEl>
                                            <p:attrNameLst>
                                              <p:attrName>style.color</p:attrName>
                                            </p:attrNameLst>
                                          </p:cBhvr>
                                          <p:tavLst>
                                            <p:tav tm="0">
                                              <p:val>
                                                <p:clrVal>
                                                  <a:srgbClr val="FFFFFF"/>
                                                </p:clrVal>
                                              </p:val>
                                            </p:tav>
                                            <p:tav tm="50000">
                                              <p:val>
                                                <p:clrVal>
                                                  <a:srgbClr val="FF0000"/>
                                                </p:clrVal>
                                              </p:val>
                                            </p:tav>
                                          </p:tavLst>
                                        </p:anim>
                                        <p:anim calcmode="discrete" valueType="clr">
                                          <p:cBhvr>
                                            <p:cTn id="64" dur="100"/>
                                            <p:tgtEl>
                                              <p:spTgt spid="39"/>
                                            </p:tgtEl>
                                            <p:attrNameLst>
                                              <p:attrName>fillcolor</p:attrName>
                                            </p:attrNameLst>
                                          </p:cBhvr>
                                          <p:tavLst>
                                            <p:tav tm="0">
                                              <p:val>
                                                <p:clrVal>
                                                  <a:schemeClr val="accent2"/>
                                                </p:clrVal>
                                              </p:val>
                                            </p:tav>
                                            <p:tav tm="50000">
                                              <p:val>
                                                <p:clrVal>
                                                  <a:schemeClr val="hlink"/>
                                                </p:clrVal>
                                              </p:val>
                                            </p:tav>
                                          </p:tavLst>
                                        </p:anim>
                                        <p:set>
                                          <p:cBhvr>
                                            <p:cTn id="65" dur="100"/>
                                            <p:tgtEl>
                                              <p:spTgt spid="39"/>
                                            </p:tgtEl>
                                            <p:attrNameLst>
                                              <p:attrName>fill.type</p:attrName>
                                            </p:attrNameLst>
                                          </p:cBhvr>
                                          <p:to>
                                            <p:strVal val="solid"/>
                                          </p:to>
                                        </p:set>
                                      </p:childTnLst>
                                    </p:cTn>
                                  </p:par>
                                </p:childTnLst>
                              </p:cTn>
                            </p:par>
                          </p:childTnLst>
                        </p:cTn>
                      </p:par>
                      <p:par>
                        <p:cTn id="66" fill="hold">
                          <p:stCondLst>
                            <p:cond delay="indefinite"/>
                          </p:stCondLst>
                          <p:childTnLst>
                            <p:par>
                              <p:cTn id="67" fill="hold">
                                <p:stCondLst>
                                  <p:cond delay="0"/>
                                </p:stCondLst>
                                <p:childTnLst>
                                  <p:par>
                                    <p:cTn id="68" presetID="2" presetClass="exit" presetSubtype="8" fill="hold" nodeType="clickEffect">
                                      <p:stCondLst>
                                        <p:cond delay="0"/>
                                      </p:stCondLst>
                                      <p:childTnLst>
                                        <p:anim calcmode="lin" valueType="num">
                                          <p:cBhvr additive="base">
                                            <p:cTn id="69" dur="500"/>
                                            <p:tgtEl>
                                              <p:spTgt spid="31"/>
                                            </p:tgtEl>
                                            <p:attrNameLst>
                                              <p:attrName>ppt_x</p:attrName>
                                            </p:attrNameLst>
                                          </p:cBhvr>
                                          <p:tavLst>
                                            <p:tav tm="0">
                                              <p:val>
                                                <p:strVal val="ppt_x"/>
                                              </p:val>
                                            </p:tav>
                                            <p:tav tm="100000">
                                              <p:val>
                                                <p:strVal val="0-ppt_w/2"/>
                                              </p:val>
                                            </p:tav>
                                          </p:tavLst>
                                        </p:anim>
                                        <p:anim calcmode="lin" valueType="num">
                                          <p:cBhvr additive="base">
                                            <p:cTn id="70" dur="500"/>
                                            <p:tgtEl>
                                              <p:spTgt spid="31"/>
                                            </p:tgtEl>
                                            <p:attrNameLst>
                                              <p:attrName>ppt_y</p:attrName>
                                            </p:attrNameLst>
                                          </p:cBhvr>
                                          <p:tavLst>
                                            <p:tav tm="0">
                                              <p:val>
                                                <p:strVal val="ppt_y"/>
                                              </p:val>
                                            </p:tav>
                                            <p:tav tm="100000">
                                              <p:val>
                                                <p:strVal val="ppt_y"/>
                                              </p:val>
                                            </p:tav>
                                          </p:tavLst>
                                        </p:anim>
                                        <p:set>
                                          <p:cBhvr>
                                            <p:cTn id="71" dur="1" fill="hold">
                                              <p:stCondLst>
                                                <p:cond delay="499"/>
                                              </p:stCondLst>
                                            </p:cTn>
                                            <p:tgtEl>
                                              <p:spTgt spid="31"/>
                                            </p:tgtEl>
                                            <p:attrNameLst>
                                              <p:attrName>style.visibility</p:attrName>
                                            </p:attrNameLst>
                                          </p:cBhvr>
                                          <p:to>
                                            <p:strVal val="hidden"/>
                                          </p:to>
                                        </p:set>
                                      </p:childTnLst>
                                    </p:cTn>
                                  </p:par>
                                  <p:par>
                                    <p:cTn id="72" presetID="2" presetClass="exit" presetSubtype="8" fill="hold" nodeType="withEffect">
                                      <p:stCondLst>
                                        <p:cond delay="0"/>
                                      </p:stCondLst>
                                      <p:childTnLst>
                                        <p:anim calcmode="lin" valueType="num">
                                          <p:cBhvr additive="base">
                                            <p:cTn id="73" dur="500"/>
                                            <p:tgtEl>
                                              <p:spTgt spid="28"/>
                                            </p:tgtEl>
                                            <p:attrNameLst>
                                              <p:attrName>ppt_x</p:attrName>
                                            </p:attrNameLst>
                                          </p:cBhvr>
                                          <p:tavLst>
                                            <p:tav tm="0">
                                              <p:val>
                                                <p:strVal val="ppt_x"/>
                                              </p:val>
                                            </p:tav>
                                            <p:tav tm="100000">
                                              <p:val>
                                                <p:strVal val="0-ppt_w/2"/>
                                              </p:val>
                                            </p:tav>
                                          </p:tavLst>
                                        </p:anim>
                                        <p:anim calcmode="lin" valueType="num">
                                          <p:cBhvr additive="base">
                                            <p:cTn id="74" dur="500"/>
                                            <p:tgtEl>
                                              <p:spTgt spid="28"/>
                                            </p:tgtEl>
                                            <p:attrNameLst>
                                              <p:attrName>ppt_y</p:attrName>
                                            </p:attrNameLst>
                                          </p:cBhvr>
                                          <p:tavLst>
                                            <p:tav tm="0">
                                              <p:val>
                                                <p:strVal val="ppt_y"/>
                                              </p:val>
                                            </p:tav>
                                            <p:tav tm="100000">
                                              <p:val>
                                                <p:strVal val="ppt_y"/>
                                              </p:val>
                                            </p:tav>
                                          </p:tavLst>
                                        </p:anim>
                                        <p:set>
                                          <p:cBhvr>
                                            <p:cTn id="75" dur="1" fill="hold">
                                              <p:stCondLst>
                                                <p:cond delay="499"/>
                                              </p:stCondLst>
                                            </p:cTn>
                                            <p:tgtEl>
                                              <p:spTgt spid="28"/>
                                            </p:tgtEl>
                                            <p:attrNameLst>
                                              <p:attrName>style.visibility</p:attrName>
                                            </p:attrNameLst>
                                          </p:cBhvr>
                                          <p:to>
                                            <p:strVal val="hidden"/>
                                          </p:to>
                                        </p:set>
                                      </p:childTnLst>
                                    </p:cTn>
                                  </p:par>
                                  <p:par>
                                    <p:cTn id="76" presetID="2" presetClass="exit" presetSubtype="8" fill="hold" grpId="1" nodeType="withEffect">
                                      <p:stCondLst>
                                        <p:cond delay="0"/>
                                      </p:stCondLst>
                                      <p:childTnLst>
                                        <p:anim calcmode="lin" valueType="num">
                                          <p:cBhvr additive="base">
                                            <p:cTn id="77" dur="500"/>
                                            <p:tgtEl>
                                              <p:spTgt spid="34"/>
                                            </p:tgtEl>
                                            <p:attrNameLst>
                                              <p:attrName>ppt_x</p:attrName>
                                            </p:attrNameLst>
                                          </p:cBhvr>
                                          <p:tavLst>
                                            <p:tav tm="0">
                                              <p:val>
                                                <p:strVal val="ppt_x"/>
                                              </p:val>
                                            </p:tav>
                                            <p:tav tm="100000">
                                              <p:val>
                                                <p:strVal val="0-ppt_w/2"/>
                                              </p:val>
                                            </p:tav>
                                          </p:tavLst>
                                        </p:anim>
                                        <p:anim calcmode="lin" valueType="num">
                                          <p:cBhvr additive="base">
                                            <p:cTn id="78" dur="500"/>
                                            <p:tgtEl>
                                              <p:spTgt spid="34"/>
                                            </p:tgtEl>
                                            <p:attrNameLst>
                                              <p:attrName>ppt_y</p:attrName>
                                            </p:attrNameLst>
                                          </p:cBhvr>
                                          <p:tavLst>
                                            <p:tav tm="0">
                                              <p:val>
                                                <p:strVal val="ppt_y"/>
                                              </p:val>
                                            </p:tav>
                                            <p:tav tm="100000">
                                              <p:val>
                                                <p:strVal val="ppt_y"/>
                                              </p:val>
                                            </p:tav>
                                          </p:tavLst>
                                        </p:anim>
                                        <p:set>
                                          <p:cBhvr>
                                            <p:cTn id="79" dur="1" fill="hold">
                                              <p:stCondLst>
                                                <p:cond delay="499"/>
                                              </p:stCondLst>
                                            </p:cTn>
                                            <p:tgtEl>
                                              <p:spTgt spid="34"/>
                                            </p:tgtEl>
                                            <p:attrNameLst>
                                              <p:attrName>style.visibility</p:attrName>
                                            </p:attrNameLst>
                                          </p:cBhvr>
                                          <p:to>
                                            <p:strVal val="hidden"/>
                                          </p:to>
                                        </p:set>
                                      </p:childTnLst>
                                    </p:cTn>
                                  </p:par>
                                  <p:par>
                                    <p:cTn id="80" presetID="2" presetClass="exit" presetSubtype="8" fill="hold" grpId="2" nodeType="withEffect">
                                      <p:stCondLst>
                                        <p:cond delay="0"/>
                                      </p:stCondLst>
                                      <p:childTnLst>
                                        <p:anim calcmode="lin" valueType="num">
                                          <p:cBhvr additive="base">
                                            <p:cTn id="81" dur="500"/>
                                            <p:tgtEl>
                                              <p:spTgt spid="37"/>
                                            </p:tgtEl>
                                            <p:attrNameLst>
                                              <p:attrName>ppt_x</p:attrName>
                                            </p:attrNameLst>
                                          </p:cBhvr>
                                          <p:tavLst>
                                            <p:tav tm="0">
                                              <p:val>
                                                <p:strVal val="ppt_x"/>
                                              </p:val>
                                            </p:tav>
                                            <p:tav tm="100000">
                                              <p:val>
                                                <p:strVal val="0-ppt_w/2"/>
                                              </p:val>
                                            </p:tav>
                                          </p:tavLst>
                                        </p:anim>
                                        <p:anim calcmode="lin" valueType="num">
                                          <p:cBhvr additive="base">
                                            <p:cTn id="82" dur="500"/>
                                            <p:tgtEl>
                                              <p:spTgt spid="37"/>
                                            </p:tgtEl>
                                            <p:attrNameLst>
                                              <p:attrName>ppt_y</p:attrName>
                                            </p:attrNameLst>
                                          </p:cBhvr>
                                          <p:tavLst>
                                            <p:tav tm="0">
                                              <p:val>
                                                <p:strVal val="ppt_y"/>
                                              </p:val>
                                            </p:tav>
                                            <p:tav tm="100000">
                                              <p:val>
                                                <p:strVal val="ppt_y"/>
                                              </p:val>
                                            </p:tav>
                                          </p:tavLst>
                                        </p:anim>
                                        <p:set>
                                          <p:cBhvr>
                                            <p:cTn id="83" dur="1" fill="hold">
                                              <p:stCondLst>
                                                <p:cond delay="499"/>
                                              </p:stCondLst>
                                            </p:cTn>
                                            <p:tgtEl>
                                              <p:spTgt spid="37"/>
                                            </p:tgtEl>
                                            <p:attrNameLst>
                                              <p:attrName>style.visibility</p:attrName>
                                            </p:attrNameLst>
                                          </p:cBhvr>
                                          <p:to>
                                            <p:strVal val="hidden"/>
                                          </p:to>
                                        </p:set>
                                      </p:childTnLst>
                                    </p:cTn>
                                  </p:par>
                                  <p:par>
                                    <p:cTn id="84" presetID="2" presetClass="exit" presetSubtype="8" fill="hold" grpId="2" nodeType="withEffect">
                                      <p:stCondLst>
                                        <p:cond delay="0"/>
                                      </p:stCondLst>
                                      <p:childTnLst>
                                        <p:anim calcmode="lin" valueType="num">
                                          <p:cBhvr additive="base">
                                            <p:cTn id="85" dur="500"/>
                                            <p:tgtEl>
                                              <p:spTgt spid="38"/>
                                            </p:tgtEl>
                                            <p:attrNameLst>
                                              <p:attrName>ppt_x</p:attrName>
                                            </p:attrNameLst>
                                          </p:cBhvr>
                                          <p:tavLst>
                                            <p:tav tm="0">
                                              <p:val>
                                                <p:strVal val="ppt_x"/>
                                              </p:val>
                                            </p:tav>
                                            <p:tav tm="100000">
                                              <p:val>
                                                <p:strVal val="0-ppt_w/2"/>
                                              </p:val>
                                            </p:tav>
                                          </p:tavLst>
                                        </p:anim>
                                        <p:anim calcmode="lin" valueType="num">
                                          <p:cBhvr additive="base">
                                            <p:cTn id="86" dur="500"/>
                                            <p:tgtEl>
                                              <p:spTgt spid="38"/>
                                            </p:tgtEl>
                                            <p:attrNameLst>
                                              <p:attrName>ppt_y</p:attrName>
                                            </p:attrNameLst>
                                          </p:cBhvr>
                                          <p:tavLst>
                                            <p:tav tm="0">
                                              <p:val>
                                                <p:strVal val="ppt_y"/>
                                              </p:val>
                                            </p:tav>
                                            <p:tav tm="100000">
                                              <p:val>
                                                <p:strVal val="ppt_y"/>
                                              </p:val>
                                            </p:tav>
                                          </p:tavLst>
                                        </p:anim>
                                        <p:set>
                                          <p:cBhvr>
                                            <p:cTn id="87" dur="1" fill="hold">
                                              <p:stCondLst>
                                                <p:cond delay="499"/>
                                              </p:stCondLst>
                                            </p:cTn>
                                            <p:tgtEl>
                                              <p:spTgt spid="38"/>
                                            </p:tgtEl>
                                            <p:attrNameLst>
                                              <p:attrName>style.visibility</p:attrName>
                                            </p:attrNameLst>
                                          </p:cBhvr>
                                          <p:to>
                                            <p:strVal val="hidden"/>
                                          </p:to>
                                        </p:set>
                                      </p:childTnLst>
                                    </p:cTn>
                                  </p:par>
                                  <p:par>
                                    <p:cTn id="88" presetID="2" presetClass="exit" presetSubtype="8" fill="hold" grpId="1" nodeType="withEffect">
                                      <p:stCondLst>
                                        <p:cond delay="0"/>
                                      </p:stCondLst>
                                      <p:childTnLst>
                                        <p:anim calcmode="lin" valueType="num">
                                          <p:cBhvr additive="base">
                                            <p:cTn id="89" dur="500"/>
                                            <p:tgtEl>
                                              <p:spTgt spid="42"/>
                                            </p:tgtEl>
                                            <p:attrNameLst>
                                              <p:attrName>ppt_x</p:attrName>
                                            </p:attrNameLst>
                                          </p:cBhvr>
                                          <p:tavLst>
                                            <p:tav tm="0">
                                              <p:val>
                                                <p:strVal val="ppt_x"/>
                                              </p:val>
                                            </p:tav>
                                            <p:tav tm="100000">
                                              <p:val>
                                                <p:strVal val="0-ppt_w/2"/>
                                              </p:val>
                                            </p:tav>
                                          </p:tavLst>
                                        </p:anim>
                                        <p:anim calcmode="lin" valueType="num">
                                          <p:cBhvr additive="base">
                                            <p:cTn id="90" dur="500"/>
                                            <p:tgtEl>
                                              <p:spTgt spid="42"/>
                                            </p:tgtEl>
                                            <p:attrNameLst>
                                              <p:attrName>ppt_y</p:attrName>
                                            </p:attrNameLst>
                                          </p:cBhvr>
                                          <p:tavLst>
                                            <p:tav tm="0">
                                              <p:val>
                                                <p:strVal val="ppt_y"/>
                                              </p:val>
                                            </p:tav>
                                            <p:tav tm="100000">
                                              <p:val>
                                                <p:strVal val="ppt_y"/>
                                              </p:val>
                                            </p:tav>
                                          </p:tavLst>
                                        </p:anim>
                                        <p:set>
                                          <p:cBhvr>
                                            <p:cTn id="91" dur="1" fill="hold">
                                              <p:stCondLst>
                                                <p:cond delay="499"/>
                                              </p:stCondLst>
                                            </p:cTn>
                                            <p:tgtEl>
                                              <p:spTgt spid="42"/>
                                            </p:tgtEl>
                                            <p:attrNameLst>
                                              <p:attrName>style.visibility</p:attrName>
                                            </p:attrNameLst>
                                          </p:cBhvr>
                                          <p:to>
                                            <p:strVal val="hidden"/>
                                          </p:to>
                                        </p:set>
                                      </p:childTnLst>
                                    </p:cTn>
                                  </p:par>
                                  <p:par>
                                    <p:cTn id="92" presetID="2" presetClass="exit" presetSubtype="8" fill="hold" grpId="1" nodeType="withEffect">
                                      <p:stCondLst>
                                        <p:cond delay="0"/>
                                      </p:stCondLst>
                                      <p:iterate type="lt">
                                        <p:tmPct val="0"/>
                                      </p:iterate>
                                      <p:childTnLst>
                                        <p:anim calcmode="lin" valueType="num">
                                          <p:cBhvr additive="base">
                                            <p:cTn id="93" dur="500"/>
                                            <p:tgtEl>
                                              <p:spTgt spid="36"/>
                                            </p:tgtEl>
                                            <p:attrNameLst>
                                              <p:attrName>ppt_x</p:attrName>
                                            </p:attrNameLst>
                                          </p:cBhvr>
                                          <p:tavLst>
                                            <p:tav tm="0">
                                              <p:val>
                                                <p:strVal val="ppt_x"/>
                                              </p:val>
                                            </p:tav>
                                            <p:tav tm="100000">
                                              <p:val>
                                                <p:strVal val="0-ppt_w/2"/>
                                              </p:val>
                                            </p:tav>
                                          </p:tavLst>
                                        </p:anim>
                                        <p:anim calcmode="lin" valueType="num">
                                          <p:cBhvr additive="base">
                                            <p:cTn id="94" dur="500"/>
                                            <p:tgtEl>
                                              <p:spTgt spid="36"/>
                                            </p:tgtEl>
                                            <p:attrNameLst>
                                              <p:attrName>ppt_y</p:attrName>
                                            </p:attrNameLst>
                                          </p:cBhvr>
                                          <p:tavLst>
                                            <p:tav tm="0">
                                              <p:val>
                                                <p:strVal val="ppt_y"/>
                                              </p:val>
                                            </p:tav>
                                            <p:tav tm="100000">
                                              <p:val>
                                                <p:strVal val="ppt_y"/>
                                              </p:val>
                                            </p:tav>
                                          </p:tavLst>
                                        </p:anim>
                                        <p:set>
                                          <p:cBhvr>
                                            <p:cTn id="95" dur="1" fill="hold">
                                              <p:stCondLst>
                                                <p:cond delay="499"/>
                                              </p:stCondLst>
                                            </p:cTn>
                                            <p:tgtEl>
                                              <p:spTgt spid="36"/>
                                            </p:tgtEl>
                                            <p:attrNameLst>
                                              <p:attrName>style.visibility</p:attrName>
                                            </p:attrNameLst>
                                          </p:cBhvr>
                                          <p:to>
                                            <p:strVal val="hidden"/>
                                          </p:to>
                                        </p:set>
                                      </p:childTnLst>
                                    </p:cTn>
                                  </p:par>
                                  <p:par>
                                    <p:cTn id="96" presetID="2" presetClass="exit" presetSubtype="8" fill="hold" grpId="2" nodeType="withEffect">
                                      <p:stCondLst>
                                        <p:cond delay="0"/>
                                      </p:stCondLst>
                                      <p:childTnLst>
                                        <p:anim calcmode="lin" valueType="num">
                                          <p:cBhvr additive="base">
                                            <p:cTn id="97" dur="500"/>
                                            <p:tgtEl>
                                              <p:spTgt spid="40"/>
                                            </p:tgtEl>
                                            <p:attrNameLst>
                                              <p:attrName>ppt_x</p:attrName>
                                            </p:attrNameLst>
                                          </p:cBhvr>
                                          <p:tavLst>
                                            <p:tav tm="0">
                                              <p:val>
                                                <p:strVal val="ppt_x"/>
                                              </p:val>
                                            </p:tav>
                                            <p:tav tm="100000">
                                              <p:val>
                                                <p:strVal val="0-ppt_w/2"/>
                                              </p:val>
                                            </p:tav>
                                          </p:tavLst>
                                        </p:anim>
                                        <p:anim calcmode="lin" valueType="num">
                                          <p:cBhvr additive="base">
                                            <p:cTn id="98" dur="500"/>
                                            <p:tgtEl>
                                              <p:spTgt spid="40"/>
                                            </p:tgtEl>
                                            <p:attrNameLst>
                                              <p:attrName>ppt_y</p:attrName>
                                            </p:attrNameLst>
                                          </p:cBhvr>
                                          <p:tavLst>
                                            <p:tav tm="0">
                                              <p:val>
                                                <p:strVal val="ppt_y"/>
                                              </p:val>
                                            </p:tav>
                                            <p:tav tm="100000">
                                              <p:val>
                                                <p:strVal val="ppt_y"/>
                                              </p:val>
                                            </p:tav>
                                          </p:tavLst>
                                        </p:anim>
                                        <p:set>
                                          <p:cBhvr>
                                            <p:cTn id="99" dur="1" fill="hold">
                                              <p:stCondLst>
                                                <p:cond delay="499"/>
                                              </p:stCondLst>
                                            </p:cTn>
                                            <p:tgtEl>
                                              <p:spTgt spid="40"/>
                                            </p:tgtEl>
                                            <p:attrNameLst>
                                              <p:attrName>style.visibility</p:attrName>
                                            </p:attrNameLst>
                                          </p:cBhvr>
                                          <p:to>
                                            <p:strVal val="hidden"/>
                                          </p:to>
                                        </p:set>
                                      </p:childTnLst>
                                    </p:cTn>
                                  </p:par>
                                  <p:par>
                                    <p:cTn id="100" presetID="2" presetClass="exit" presetSubtype="8" fill="hold" grpId="2" nodeType="withEffect">
                                      <p:stCondLst>
                                        <p:cond delay="0"/>
                                      </p:stCondLst>
                                      <p:childTnLst>
                                        <p:anim calcmode="lin" valueType="num">
                                          <p:cBhvr additive="base">
                                            <p:cTn id="101" dur="500"/>
                                            <p:tgtEl>
                                              <p:spTgt spid="41"/>
                                            </p:tgtEl>
                                            <p:attrNameLst>
                                              <p:attrName>ppt_x</p:attrName>
                                            </p:attrNameLst>
                                          </p:cBhvr>
                                          <p:tavLst>
                                            <p:tav tm="0">
                                              <p:val>
                                                <p:strVal val="ppt_x"/>
                                              </p:val>
                                            </p:tav>
                                            <p:tav tm="100000">
                                              <p:val>
                                                <p:strVal val="0-ppt_w/2"/>
                                              </p:val>
                                            </p:tav>
                                          </p:tavLst>
                                        </p:anim>
                                        <p:anim calcmode="lin" valueType="num">
                                          <p:cBhvr additive="base">
                                            <p:cTn id="102" dur="500"/>
                                            <p:tgtEl>
                                              <p:spTgt spid="41"/>
                                            </p:tgtEl>
                                            <p:attrNameLst>
                                              <p:attrName>ppt_y</p:attrName>
                                            </p:attrNameLst>
                                          </p:cBhvr>
                                          <p:tavLst>
                                            <p:tav tm="0">
                                              <p:val>
                                                <p:strVal val="ppt_y"/>
                                              </p:val>
                                            </p:tav>
                                            <p:tav tm="100000">
                                              <p:val>
                                                <p:strVal val="ppt_y"/>
                                              </p:val>
                                            </p:tav>
                                          </p:tavLst>
                                        </p:anim>
                                        <p:set>
                                          <p:cBhvr>
                                            <p:cTn id="103" dur="1" fill="hold">
                                              <p:stCondLst>
                                                <p:cond delay="499"/>
                                              </p:stCondLst>
                                            </p:cTn>
                                            <p:tgtEl>
                                              <p:spTgt spid="41"/>
                                            </p:tgtEl>
                                            <p:attrNameLst>
                                              <p:attrName>style.visibility</p:attrName>
                                            </p:attrNameLst>
                                          </p:cBhvr>
                                          <p:to>
                                            <p:strVal val="hidden"/>
                                          </p:to>
                                        </p:set>
                                      </p:childTnLst>
                                    </p:cTn>
                                  </p:par>
                                  <p:par>
                                    <p:cTn id="104" presetID="2" presetClass="exit" presetSubtype="8" fill="hold" grpId="1" nodeType="withEffect">
                                      <p:stCondLst>
                                        <p:cond delay="0"/>
                                      </p:stCondLst>
                                      <p:childTnLst>
                                        <p:anim calcmode="lin" valueType="num">
                                          <p:cBhvr additive="base">
                                            <p:cTn id="105" dur="500"/>
                                            <p:tgtEl>
                                              <p:spTgt spid="43"/>
                                            </p:tgtEl>
                                            <p:attrNameLst>
                                              <p:attrName>ppt_x</p:attrName>
                                            </p:attrNameLst>
                                          </p:cBhvr>
                                          <p:tavLst>
                                            <p:tav tm="0">
                                              <p:val>
                                                <p:strVal val="ppt_x"/>
                                              </p:val>
                                            </p:tav>
                                            <p:tav tm="100000">
                                              <p:val>
                                                <p:strVal val="0-ppt_w/2"/>
                                              </p:val>
                                            </p:tav>
                                          </p:tavLst>
                                        </p:anim>
                                        <p:anim calcmode="lin" valueType="num">
                                          <p:cBhvr additive="base">
                                            <p:cTn id="106" dur="500"/>
                                            <p:tgtEl>
                                              <p:spTgt spid="43"/>
                                            </p:tgtEl>
                                            <p:attrNameLst>
                                              <p:attrName>ppt_y</p:attrName>
                                            </p:attrNameLst>
                                          </p:cBhvr>
                                          <p:tavLst>
                                            <p:tav tm="0">
                                              <p:val>
                                                <p:strVal val="ppt_y"/>
                                              </p:val>
                                            </p:tav>
                                            <p:tav tm="100000">
                                              <p:val>
                                                <p:strVal val="ppt_y"/>
                                              </p:val>
                                            </p:tav>
                                          </p:tavLst>
                                        </p:anim>
                                        <p:set>
                                          <p:cBhvr>
                                            <p:cTn id="107" dur="1" fill="hold">
                                              <p:stCondLst>
                                                <p:cond delay="499"/>
                                              </p:stCondLst>
                                            </p:cTn>
                                            <p:tgtEl>
                                              <p:spTgt spid="43"/>
                                            </p:tgtEl>
                                            <p:attrNameLst>
                                              <p:attrName>style.visibility</p:attrName>
                                            </p:attrNameLst>
                                          </p:cBhvr>
                                          <p:to>
                                            <p:strVal val="hidden"/>
                                          </p:to>
                                        </p:set>
                                      </p:childTnLst>
                                    </p:cTn>
                                  </p:par>
                                  <p:par>
                                    <p:cTn id="108" presetID="2" presetClass="exit" presetSubtype="8" fill="hold" grpId="1" nodeType="withEffect">
                                      <p:stCondLst>
                                        <p:cond delay="0"/>
                                      </p:stCondLst>
                                      <p:iterate type="lt">
                                        <p:tmPct val="0"/>
                                      </p:iterate>
                                      <p:childTnLst>
                                        <p:anim calcmode="lin" valueType="num">
                                          <p:cBhvr additive="base">
                                            <p:cTn id="109" dur="500"/>
                                            <p:tgtEl>
                                              <p:spTgt spid="39"/>
                                            </p:tgtEl>
                                            <p:attrNameLst>
                                              <p:attrName>ppt_x</p:attrName>
                                            </p:attrNameLst>
                                          </p:cBhvr>
                                          <p:tavLst>
                                            <p:tav tm="0">
                                              <p:val>
                                                <p:strVal val="ppt_x"/>
                                              </p:val>
                                            </p:tav>
                                            <p:tav tm="100000">
                                              <p:val>
                                                <p:strVal val="0-ppt_w/2"/>
                                              </p:val>
                                            </p:tav>
                                          </p:tavLst>
                                        </p:anim>
                                        <p:anim calcmode="lin" valueType="num">
                                          <p:cBhvr additive="base">
                                            <p:cTn id="110" dur="500"/>
                                            <p:tgtEl>
                                              <p:spTgt spid="39"/>
                                            </p:tgtEl>
                                            <p:attrNameLst>
                                              <p:attrName>ppt_y</p:attrName>
                                            </p:attrNameLst>
                                          </p:cBhvr>
                                          <p:tavLst>
                                            <p:tav tm="0">
                                              <p:val>
                                                <p:strVal val="ppt_y"/>
                                              </p:val>
                                            </p:tav>
                                            <p:tav tm="100000">
                                              <p:val>
                                                <p:strVal val="ppt_y"/>
                                              </p:val>
                                            </p:tav>
                                          </p:tavLst>
                                        </p:anim>
                                        <p:set>
                                          <p:cBhvr>
                                            <p:cTn id="111" dur="1" fill="hold">
                                              <p:stCondLst>
                                                <p:cond delay="499"/>
                                              </p:stCondLst>
                                            </p:cTn>
                                            <p:tgtEl>
                                              <p:spTgt spid="39"/>
                                            </p:tgtEl>
                                            <p:attrNameLst>
                                              <p:attrName>style.visibility</p:attrName>
                                            </p:attrNameLst>
                                          </p:cBhvr>
                                          <p:to>
                                            <p:strVal val="hidden"/>
                                          </p:to>
                                        </p:set>
                                      </p:childTnLst>
                                    </p:cTn>
                                  </p:par>
                                  <p:par>
                                    <p:cTn id="112" presetID="2" presetClass="exit" presetSubtype="2" fill="hold" grpId="1" nodeType="withEffect">
                                      <p:stCondLst>
                                        <p:cond delay="0"/>
                                      </p:stCondLst>
                                      <p:childTnLst>
                                        <p:anim calcmode="lin" valueType="num">
                                          <p:cBhvr additive="base">
                                            <p:cTn id="113" dur="500"/>
                                            <p:tgtEl>
                                              <p:spTgt spid="35"/>
                                            </p:tgtEl>
                                            <p:attrNameLst>
                                              <p:attrName>ppt_x</p:attrName>
                                            </p:attrNameLst>
                                          </p:cBhvr>
                                          <p:tavLst>
                                            <p:tav tm="0">
                                              <p:val>
                                                <p:strVal val="ppt_x"/>
                                              </p:val>
                                            </p:tav>
                                            <p:tav tm="100000">
                                              <p:val>
                                                <p:strVal val="1+ppt_w/2"/>
                                              </p:val>
                                            </p:tav>
                                          </p:tavLst>
                                        </p:anim>
                                        <p:anim calcmode="lin" valueType="num">
                                          <p:cBhvr additive="base">
                                            <p:cTn id="114" dur="500"/>
                                            <p:tgtEl>
                                              <p:spTgt spid="35"/>
                                            </p:tgtEl>
                                            <p:attrNameLst>
                                              <p:attrName>ppt_y</p:attrName>
                                            </p:attrNameLst>
                                          </p:cBhvr>
                                          <p:tavLst>
                                            <p:tav tm="0">
                                              <p:val>
                                                <p:strVal val="ppt_y"/>
                                              </p:val>
                                            </p:tav>
                                            <p:tav tm="100000">
                                              <p:val>
                                                <p:strVal val="ppt_y"/>
                                              </p:val>
                                            </p:tav>
                                          </p:tavLst>
                                        </p:anim>
                                        <p:set>
                                          <p:cBhvr>
                                            <p:cTn id="115"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4" grpId="1"/>
          <p:bldP spid="35" grpId="0" animBg="1"/>
          <p:bldP spid="35" grpId="1" animBg="1"/>
          <p:bldP spid="36" grpId="0"/>
          <p:bldP spid="36" grpId="1"/>
          <p:bldP spid="37" grpId="0" animBg="1"/>
          <p:bldP spid="37" grpId="1" animBg="1"/>
          <p:bldP spid="37" grpId="2" animBg="1"/>
          <p:bldP spid="38" grpId="0" animBg="1"/>
          <p:bldP spid="38" grpId="1" animBg="1"/>
          <p:bldP spid="38" grpId="2" animBg="1"/>
          <p:bldP spid="39" grpId="0"/>
          <p:bldP spid="39" grpId="1"/>
          <p:bldP spid="40" grpId="0" animBg="1"/>
          <p:bldP spid="40" grpId="1" animBg="1"/>
          <p:bldP spid="40" grpId="2" animBg="1"/>
          <p:bldP spid="41" grpId="0" animBg="1"/>
          <p:bldP spid="41" grpId="1" animBg="1"/>
          <p:bldP spid="41" grpId="2" animBg="1"/>
          <p:bldP spid="42" grpId="0"/>
          <p:bldP spid="42" grpId="1"/>
          <p:bldP spid="43" grpId="0"/>
          <p:bldP spid="4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1000" fill="hold"/>
                                            <p:tgtEl>
                                              <p:spTgt spid="31"/>
                                            </p:tgtEl>
                                            <p:attrNameLst>
                                              <p:attrName>ppt_x</p:attrName>
                                            </p:attrNameLst>
                                          </p:cBhvr>
                                          <p:tavLst>
                                            <p:tav tm="0">
                                              <p:val>
                                                <p:strVal val="0-#ppt_w/2"/>
                                              </p:val>
                                            </p:tav>
                                            <p:tav tm="100000">
                                              <p:val>
                                                <p:strVal val="#ppt_x"/>
                                              </p:val>
                                            </p:tav>
                                          </p:tavLst>
                                        </p:anim>
                                        <p:anim calcmode="lin" valueType="num">
                                          <p:cBhvr additive="base">
                                            <p:cTn id="8" dur="10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7" presetClass="entr" presetSubtype="8"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ppt_x</p:attrName>
                                            </p:attrNameLst>
                                          </p:cBhvr>
                                          <p:tavLst>
                                            <p:tav tm="0">
                                              <p:val>
                                                <p:strVal val="#ppt_x-#ppt_w/2"/>
                                              </p:val>
                                            </p:tav>
                                            <p:tav tm="100000">
                                              <p:val>
                                                <p:strVal val="#ppt_x"/>
                                              </p:val>
                                            </p:tav>
                                          </p:tavLst>
                                        </p:anim>
                                        <p:anim calcmode="lin" valueType="num">
                                          <p:cBhvr>
                                            <p:cTn id="13" dur="500" fill="hold"/>
                                            <p:tgtEl>
                                              <p:spTgt spid="28"/>
                                            </p:tgtEl>
                                            <p:attrNameLst>
                                              <p:attrName>ppt_y</p:attrName>
                                            </p:attrNameLst>
                                          </p:cBhvr>
                                          <p:tavLst>
                                            <p:tav tm="0">
                                              <p:val>
                                                <p:strVal val="#ppt_y"/>
                                              </p:val>
                                            </p:tav>
                                            <p:tav tm="100000">
                                              <p:val>
                                                <p:strVal val="#ppt_y"/>
                                              </p:val>
                                            </p:tav>
                                          </p:tavLst>
                                        </p:anim>
                                        <p:anim calcmode="lin" valueType="num">
                                          <p:cBhvr>
                                            <p:cTn id="14" dur="500" fill="hold"/>
                                            <p:tgtEl>
                                              <p:spTgt spid="28"/>
                                            </p:tgtEl>
                                            <p:attrNameLst>
                                              <p:attrName>ppt_w</p:attrName>
                                            </p:attrNameLst>
                                          </p:cBhvr>
                                          <p:tavLst>
                                            <p:tav tm="0">
                                              <p:val>
                                                <p:fltVal val="0"/>
                                              </p:val>
                                            </p:tav>
                                            <p:tav tm="100000">
                                              <p:val>
                                                <p:strVal val="#ppt_w"/>
                                              </p:val>
                                            </p:tav>
                                          </p:tavLst>
                                        </p:anim>
                                        <p:anim calcmode="lin" valueType="num">
                                          <p:cBhvr>
                                            <p:cTn id="15" dur="500" fill="hold"/>
                                            <p:tgtEl>
                                              <p:spTgt spid="28"/>
                                            </p:tgtEl>
                                            <p:attrNameLst>
                                              <p:attrName>ppt_h</p:attrName>
                                            </p:attrNameLst>
                                          </p:cBhvr>
                                          <p:tavLst>
                                            <p:tav tm="0">
                                              <p:val>
                                                <p:strVal val="#ppt_h"/>
                                              </p:val>
                                            </p:tav>
                                            <p:tav tm="100000">
                                              <p:val>
                                                <p:strVal val="#ppt_h"/>
                                              </p:val>
                                            </p:tav>
                                          </p:tavLst>
                                        </p:anim>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barn(outVertical)">
                                          <p:cBhvr>
                                            <p:cTn id="19" dur="500"/>
                                            <p:tgtEl>
                                              <p:spTgt spid="34"/>
                                            </p:tgtEl>
                                          </p:cBhvr>
                                        </p:animEffect>
                                      </p:childTnLst>
                                    </p:cTn>
                                  </p:par>
                                </p:childTnLst>
                              </p:cTn>
                            </p:par>
                            <p:par>
                              <p:cTn id="20" fill="hold">
                                <p:stCondLst>
                                  <p:cond delay="2000"/>
                                </p:stCondLst>
                                <p:childTnLst>
                                  <p:par>
                                    <p:cTn id="21" presetID="5" presetClass="entr" presetSubtype="1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checkerboard(across)">
                                          <p:cBhvr>
                                            <p:cTn id="23" dur="500"/>
                                            <p:tgtEl>
                                              <p:spTgt spid="35"/>
                                            </p:tgtEl>
                                          </p:cBhvr>
                                        </p:animEffect>
                                      </p:childTnLst>
                                    </p:cTn>
                                  </p:par>
                                </p:childTnLst>
                              </p:cTn>
                            </p:par>
                            <p:par>
                              <p:cTn id="24" fill="hold">
                                <p:stCondLst>
                                  <p:cond delay="2500"/>
                                </p:stCondLst>
                                <p:childTnLst>
                                  <p:par>
                                    <p:cTn id="25" presetID="10" presetClass="entr" presetSubtype="0" fill="hold" grpId="1"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childTnLst>
                                    </p:cTn>
                                  </p:par>
                                  <p:par>
                                    <p:cTn id="28" presetID="10" presetClass="entr" presetSubtype="0" fill="hold" grpId="1"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1000"/>
                                            <p:tgtEl>
                                              <p:spTgt spid="38"/>
                                            </p:tgtEl>
                                          </p:cBhvr>
                                        </p:animEffect>
                                      </p:childTnLst>
                                    </p:cTn>
                                  </p:par>
                                  <p:par>
                                    <p:cTn id="31" presetID="49" presetClass="path" presetSubtype="0" accel="50000" decel="50000" fill="hold" grpId="0" nodeType="withEffect">
                                      <p:stCondLst>
                                        <p:cond delay="0"/>
                                      </p:stCondLst>
                                      <p:childTnLst>
                                        <p:animMotion origin="layout" path="M -1.875E-6 -1.48148E-6 L -0.18372 -0.07037 " pathEditMode="relative" rAng="0" ptsTypes="AA">
                                          <p:cBhvr>
                                            <p:cTn id="32" dur="1000" fill="hold"/>
                                            <p:tgtEl>
                                              <p:spTgt spid="37"/>
                                            </p:tgtEl>
                                            <p:attrNameLst>
                                              <p:attrName>ppt_x</p:attrName>
                                              <p:attrName>ppt_y</p:attrName>
                                            </p:attrNameLst>
                                          </p:cBhvr>
                                          <p:rCtr x="-9193" y="-3519"/>
                                        </p:animMotion>
                                      </p:childTnLst>
                                    </p:cTn>
                                  </p:par>
                                  <p:par>
                                    <p:cTn id="33" presetID="49" presetClass="path" presetSubtype="0" accel="50000" decel="50000" fill="hold" grpId="0" nodeType="withEffect">
                                      <p:stCondLst>
                                        <p:cond delay="0"/>
                                      </p:stCondLst>
                                      <p:childTnLst>
                                        <p:animMotion origin="layout" path="M -1.875E-6 -2.96296E-6 L 0.17709 0.06505 " pathEditMode="relative" rAng="0" ptsTypes="AA">
                                          <p:cBhvr>
                                            <p:cTn id="34" dur="1000" fill="hold"/>
                                            <p:tgtEl>
                                              <p:spTgt spid="38"/>
                                            </p:tgtEl>
                                            <p:attrNameLst>
                                              <p:attrName>ppt_x</p:attrName>
                                              <p:attrName>ppt_y</p:attrName>
                                            </p:attrNameLst>
                                          </p:cBhvr>
                                          <p:rCtr x="8854" y="3241"/>
                                        </p:animMotion>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500"/>
                                            <p:tgtEl>
                                              <p:spTgt spid="42"/>
                                            </p:tgtEl>
                                          </p:cBhvr>
                                        </p:animEffect>
                                      </p:childTnLst>
                                    </p:cTn>
                                  </p:par>
                                </p:childTnLst>
                              </p:cTn>
                            </p:par>
                            <p:par>
                              <p:cTn id="39" fill="hold">
                                <p:stCondLst>
                                  <p:cond delay="4000"/>
                                </p:stCondLst>
                                <p:childTnLst>
                                  <p:par>
                                    <p:cTn id="40" presetID="27" presetClass="entr" presetSubtype="0" fill="hold" grpId="0" nodeType="afterEffect">
                                      <p:stCondLst>
                                        <p:cond delay="0"/>
                                      </p:stCondLst>
                                      <p:iterate type="lt">
                                        <p:tmPct val="20000"/>
                                      </p:iterate>
                                      <p:childTnLst>
                                        <p:set>
                                          <p:cBhvr>
                                            <p:cTn id="41" dur="1" fill="hold">
                                              <p:stCondLst>
                                                <p:cond delay="0"/>
                                              </p:stCondLst>
                                            </p:cTn>
                                            <p:tgtEl>
                                              <p:spTgt spid="36"/>
                                            </p:tgtEl>
                                            <p:attrNameLst>
                                              <p:attrName>style.visibility</p:attrName>
                                            </p:attrNameLst>
                                          </p:cBhvr>
                                          <p:to>
                                            <p:strVal val="visible"/>
                                          </p:to>
                                        </p:set>
                                        <p:anim calcmode="discrete" valueType="clr">
                                          <p:cBhvr override="childStyle">
                                            <p:cTn id="42" dur="100"/>
                                            <p:tgtEl>
                                              <p:spTgt spid="36"/>
                                            </p:tgtEl>
                                            <p:attrNameLst>
                                              <p:attrName>style.color</p:attrName>
                                            </p:attrNameLst>
                                          </p:cBhvr>
                                          <p:tavLst>
                                            <p:tav tm="0">
                                              <p:val>
                                                <p:clrVal>
                                                  <a:srgbClr val="FFFFFF"/>
                                                </p:clrVal>
                                              </p:val>
                                            </p:tav>
                                            <p:tav tm="50000">
                                              <p:val>
                                                <p:clrVal>
                                                  <a:srgbClr val="FF0000"/>
                                                </p:clrVal>
                                              </p:val>
                                            </p:tav>
                                          </p:tavLst>
                                        </p:anim>
                                        <p:anim calcmode="discrete" valueType="clr">
                                          <p:cBhvr>
                                            <p:cTn id="43" dur="100"/>
                                            <p:tgtEl>
                                              <p:spTgt spid="36"/>
                                            </p:tgtEl>
                                            <p:attrNameLst>
                                              <p:attrName>fillcolor</p:attrName>
                                            </p:attrNameLst>
                                          </p:cBhvr>
                                          <p:tavLst>
                                            <p:tav tm="0">
                                              <p:val>
                                                <p:clrVal>
                                                  <a:schemeClr val="accent2"/>
                                                </p:clrVal>
                                              </p:val>
                                            </p:tav>
                                            <p:tav tm="50000">
                                              <p:val>
                                                <p:clrVal>
                                                  <a:schemeClr val="hlink"/>
                                                </p:clrVal>
                                              </p:val>
                                            </p:tav>
                                          </p:tavLst>
                                        </p:anim>
                                        <p:set>
                                          <p:cBhvr>
                                            <p:cTn id="44" dur="100"/>
                                            <p:tgtEl>
                                              <p:spTgt spid="36"/>
                                            </p:tgtEl>
                                            <p:attrNameLst>
                                              <p:attrName>fill.type</p:attrName>
                                            </p:attrNameLst>
                                          </p:cBhvr>
                                          <p:to>
                                            <p:strVal val="solid"/>
                                          </p:to>
                                        </p:set>
                                      </p:childTnLst>
                                    </p:cTn>
                                  </p:par>
                                </p:childTnLst>
                              </p:cTn>
                            </p:par>
                            <p:par>
                              <p:cTn id="45" fill="hold">
                                <p:stCondLst>
                                  <p:cond delay="5660"/>
                                </p:stCondLst>
                                <p:childTnLst>
                                  <p:par>
                                    <p:cTn id="46" presetID="10" presetClass="entr" presetSubtype="0" fill="hold" grpId="1" nodeType="after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fade">
                                          <p:cBhvr>
                                            <p:cTn id="48" dur="1000"/>
                                            <p:tgtEl>
                                              <p:spTgt spid="40"/>
                                            </p:tgtEl>
                                          </p:cBhvr>
                                        </p:animEffect>
                                      </p:childTnLst>
                                    </p:cTn>
                                  </p:par>
                                  <p:par>
                                    <p:cTn id="49" presetID="10" presetClass="entr" presetSubtype="0" fill="hold" grpId="1"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1000"/>
                                            <p:tgtEl>
                                              <p:spTgt spid="41"/>
                                            </p:tgtEl>
                                          </p:cBhvr>
                                        </p:animEffect>
                                      </p:childTnLst>
                                    </p:cTn>
                                  </p:par>
                                  <p:par>
                                    <p:cTn id="52" presetID="49" presetClass="path" presetSubtype="0" accel="50000" decel="50000" fill="hold" grpId="0" nodeType="withEffect">
                                      <p:stCondLst>
                                        <p:cond delay="0"/>
                                      </p:stCondLst>
                                      <p:childTnLst>
                                        <p:animMotion origin="layout" path="M -1.875E-6 2.96296E-6 L -0.17448 -0.07616 " pathEditMode="relative" rAng="0" ptsTypes="AA">
                                          <p:cBhvr>
                                            <p:cTn id="53" dur="1000" fill="hold"/>
                                            <p:tgtEl>
                                              <p:spTgt spid="40"/>
                                            </p:tgtEl>
                                            <p:attrNameLst>
                                              <p:attrName>ppt_x</p:attrName>
                                              <p:attrName>ppt_y</p:attrName>
                                            </p:attrNameLst>
                                          </p:cBhvr>
                                          <p:rCtr x="-8724" y="-3819"/>
                                        </p:animMotion>
                                      </p:childTnLst>
                                    </p:cTn>
                                  </p:par>
                                  <p:par>
                                    <p:cTn id="54" presetID="49" presetClass="path" presetSubtype="0" accel="50000" decel="50000" fill="hold" grpId="0" nodeType="withEffect">
                                      <p:stCondLst>
                                        <p:cond delay="0"/>
                                      </p:stCondLst>
                                      <p:childTnLst>
                                        <p:animMotion origin="layout" path="M -1.875E-6 1.48148E-6 L 0.16823 0.08356 " pathEditMode="relative" rAng="0" ptsTypes="AA">
                                          <p:cBhvr>
                                            <p:cTn id="55" dur="1000" fill="hold"/>
                                            <p:tgtEl>
                                              <p:spTgt spid="41"/>
                                            </p:tgtEl>
                                            <p:attrNameLst>
                                              <p:attrName>ppt_x</p:attrName>
                                              <p:attrName>ppt_y</p:attrName>
                                            </p:attrNameLst>
                                          </p:cBhvr>
                                          <p:rCtr x="8411" y="4167"/>
                                        </p:animMotion>
                                      </p:childTnLst>
                                    </p:cTn>
                                  </p:par>
                                </p:childTnLst>
                              </p:cTn>
                            </p:par>
                            <p:par>
                              <p:cTn id="56" fill="hold">
                                <p:stCondLst>
                                  <p:cond delay="6660"/>
                                </p:stCondLst>
                                <p:childTnLst>
                                  <p:par>
                                    <p:cTn id="57" presetID="10" presetClass="entr" presetSubtype="0"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childTnLst>
                              </p:cTn>
                            </p:par>
                            <p:par>
                              <p:cTn id="60" fill="hold">
                                <p:stCondLst>
                                  <p:cond delay="7160"/>
                                </p:stCondLst>
                                <p:childTnLst>
                                  <p:par>
                                    <p:cTn id="61" presetID="27" presetClass="entr" presetSubtype="0" fill="hold" grpId="0" nodeType="afterEffect">
                                      <p:stCondLst>
                                        <p:cond delay="0"/>
                                      </p:stCondLst>
                                      <p:iterate type="lt">
                                        <p:tmPct val="20000"/>
                                      </p:iterate>
                                      <p:childTnLst>
                                        <p:set>
                                          <p:cBhvr>
                                            <p:cTn id="62" dur="1" fill="hold">
                                              <p:stCondLst>
                                                <p:cond delay="0"/>
                                              </p:stCondLst>
                                            </p:cTn>
                                            <p:tgtEl>
                                              <p:spTgt spid="39"/>
                                            </p:tgtEl>
                                            <p:attrNameLst>
                                              <p:attrName>style.visibility</p:attrName>
                                            </p:attrNameLst>
                                          </p:cBhvr>
                                          <p:to>
                                            <p:strVal val="visible"/>
                                          </p:to>
                                        </p:set>
                                        <p:anim calcmode="discrete" valueType="clr">
                                          <p:cBhvr override="childStyle">
                                            <p:cTn id="63" dur="100"/>
                                            <p:tgtEl>
                                              <p:spTgt spid="39"/>
                                            </p:tgtEl>
                                            <p:attrNameLst>
                                              <p:attrName>style.color</p:attrName>
                                            </p:attrNameLst>
                                          </p:cBhvr>
                                          <p:tavLst>
                                            <p:tav tm="0">
                                              <p:val>
                                                <p:clrVal>
                                                  <a:srgbClr val="FFFFFF"/>
                                                </p:clrVal>
                                              </p:val>
                                            </p:tav>
                                            <p:tav tm="50000">
                                              <p:val>
                                                <p:clrVal>
                                                  <a:srgbClr val="FF0000"/>
                                                </p:clrVal>
                                              </p:val>
                                            </p:tav>
                                          </p:tavLst>
                                        </p:anim>
                                        <p:anim calcmode="discrete" valueType="clr">
                                          <p:cBhvr>
                                            <p:cTn id="64" dur="100"/>
                                            <p:tgtEl>
                                              <p:spTgt spid="39"/>
                                            </p:tgtEl>
                                            <p:attrNameLst>
                                              <p:attrName>fillcolor</p:attrName>
                                            </p:attrNameLst>
                                          </p:cBhvr>
                                          <p:tavLst>
                                            <p:tav tm="0">
                                              <p:val>
                                                <p:clrVal>
                                                  <a:schemeClr val="accent2"/>
                                                </p:clrVal>
                                              </p:val>
                                            </p:tav>
                                            <p:tav tm="50000">
                                              <p:val>
                                                <p:clrVal>
                                                  <a:schemeClr val="hlink"/>
                                                </p:clrVal>
                                              </p:val>
                                            </p:tav>
                                          </p:tavLst>
                                        </p:anim>
                                        <p:set>
                                          <p:cBhvr>
                                            <p:cTn id="65" dur="100"/>
                                            <p:tgtEl>
                                              <p:spTgt spid="39"/>
                                            </p:tgtEl>
                                            <p:attrNameLst>
                                              <p:attrName>fill.type</p:attrName>
                                            </p:attrNameLst>
                                          </p:cBhvr>
                                          <p:to>
                                            <p:strVal val="solid"/>
                                          </p:to>
                                        </p:set>
                                      </p:childTnLst>
                                    </p:cTn>
                                  </p:par>
                                </p:childTnLst>
                              </p:cTn>
                            </p:par>
                          </p:childTnLst>
                        </p:cTn>
                      </p:par>
                      <p:par>
                        <p:cTn id="66" fill="hold">
                          <p:stCondLst>
                            <p:cond delay="indefinite"/>
                          </p:stCondLst>
                          <p:childTnLst>
                            <p:par>
                              <p:cTn id="67" fill="hold">
                                <p:stCondLst>
                                  <p:cond delay="0"/>
                                </p:stCondLst>
                                <p:childTnLst>
                                  <p:par>
                                    <p:cTn id="68" presetID="2" presetClass="exit" presetSubtype="8" fill="hold" nodeType="clickEffect">
                                      <p:stCondLst>
                                        <p:cond delay="0"/>
                                      </p:stCondLst>
                                      <p:childTnLst>
                                        <p:anim calcmode="lin" valueType="num">
                                          <p:cBhvr additive="base">
                                            <p:cTn id="69" dur="500"/>
                                            <p:tgtEl>
                                              <p:spTgt spid="31"/>
                                            </p:tgtEl>
                                            <p:attrNameLst>
                                              <p:attrName>ppt_x</p:attrName>
                                            </p:attrNameLst>
                                          </p:cBhvr>
                                          <p:tavLst>
                                            <p:tav tm="0">
                                              <p:val>
                                                <p:strVal val="ppt_x"/>
                                              </p:val>
                                            </p:tav>
                                            <p:tav tm="100000">
                                              <p:val>
                                                <p:strVal val="0-ppt_w/2"/>
                                              </p:val>
                                            </p:tav>
                                          </p:tavLst>
                                        </p:anim>
                                        <p:anim calcmode="lin" valueType="num">
                                          <p:cBhvr additive="base">
                                            <p:cTn id="70" dur="500"/>
                                            <p:tgtEl>
                                              <p:spTgt spid="31"/>
                                            </p:tgtEl>
                                            <p:attrNameLst>
                                              <p:attrName>ppt_y</p:attrName>
                                            </p:attrNameLst>
                                          </p:cBhvr>
                                          <p:tavLst>
                                            <p:tav tm="0">
                                              <p:val>
                                                <p:strVal val="ppt_y"/>
                                              </p:val>
                                            </p:tav>
                                            <p:tav tm="100000">
                                              <p:val>
                                                <p:strVal val="ppt_y"/>
                                              </p:val>
                                            </p:tav>
                                          </p:tavLst>
                                        </p:anim>
                                        <p:set>
                                          <p:cBhvr>
                                            <p:cTn id="71" dur="1" fill="hold">
                                              <p:stCondLst>
                                                <p:cond delay="499"/>
                                              </p:stCondLst>
                                            </p:cTn>
                                            <p:tgtEl>
                                              <p:spTgt spid="31"/>
                                            </p:tgtEl>
                                            <p:attrNameLst>
                                              <p:attrName>style.visibility</p:attrName>
                                            </p:attrNameLst>
                                          </p:cBhvr>
                                          <p:to>
                                            <p:strVal val="hidden"/>
                                          </p:to>
                                        </p:set>
                                      </p:childTnLst>
                                    </p:cTn>
                                  </p:par>
                                  <p:par>
                                    <p:cTn id="72" presetID="2" presetClass="exit" presetSubtype="8" fill="hold" nodeType="withEffect">
                                      <p:stCondLst>
                                        <p:cond delay="0"/>
                                      </p:stCondLst>
                                      <p:childTnLst>
                                        <p:anim calcmode="lin" valueType="num">
                                          <p:cBhvr additive="base">
                                            <p:cTn id="73" dur="500"/>
                                            <p:tgtEl>
                                              <p:spTgt spid="28"/>
                                            </p:tgtEl>
                                            <p:attrNameLst>
                                              <p:attrName>ppt_x</p:attrName>
                                            </p:attrNameLst>
                                          </p:cBhvr>
                                          <p:tavLst>
                                            <p:tav tm="0">
                                              <p:val>
                                                <p:strVal val="ppt_x"/>
                                              </p:val>
                                            </p:tav>
                                            <p:tav tm="100000">
                                              <p:val>
                                                <p:strVal val="0-ppt_w/2"/>
                                              </p:val>
                                            </p:tav>
                                          </p:tavLst>
                                        </p:anim>
                                        <p:anim calcmode="lin" valueType="num">
                                          <p:cBhvr additive="base">
                                            <p:cTn id="74" dur="500"/>
                                            <p:tgtEl>
                                              <p:spTgt spid="28"/>
                                            </p:tgtEl>
                                            <p:attrNameLst>
                                              <p:attrName>ppt_y</p:attrName>
                                            </p:attrNameLst>
                                          </p:cBhvr>
                                          <p:tavLst>
                                            <p:tav tm="0">
                                              <p:val>
                                                <p:strVal val="ppt_y"/>
                                              </p:val>
                                            </p:tav>
                                            <p:tav tm="100000">
                                              <p:val>
                                                <p:strVal val="ppt_y"/>
                                              </p:val>
                                            </p:tav>
                                          </p:tavLst>
                                        </p:anim>
                                        <p:set>
                                          <p:cBhvr>
                                            <p:cTn id="75" dur="1" fill="hold">
                                              <p:stCondLst>
                                                <p:cond delay="499"/>
                                              </p:stCondLst>
                                            </p:cTn>
                                            <p:tgtEl>
                                              <p:spTgt spid="28"/>
                                            </p:tgtEl>
                                            <p:attrNameLst>
                                              <p:attrName>style.visibility</p:attrName>
                                            </p:attrNameLst>
                                          </p:cBhvr>
                                          <p:to>
                                            <p:strVal val="hidden"/>
                                          </p:to>
                                        </p:set>
                                      </p:childTnLst>
                                    </p:cTn>
                                  </p:par>
                                  <p:par>
                                    <p:cTn id="76" presetID="2" presetClass="exit" presetSubtype="8" fill="hold" grpId="1" nodeType="withEffect">
                                      <p:stCondLst>
                                        <p:cond delay="0"/>
                                      </p:stCondLst>
                                      <p:childTnLst>
                                        <p:anim calcmode="lin" valueType="num">
                                          <p:cBhvr additive="base">
                                            <p:cTn id="77" dur="500"/>
                                            <p:tgtEl>
                                              <p:spTgt spid="34"/>
                                            </p:tgtEl>
                                            <p:attrNameLst>
                                              <p:attrName>ppt_x</p:attrName>
                                            </p:attrNameLst>
                                          </p:cBhvr>
                                          <p:tavLst>
                                            <p:tav tm="0">
                                              <p:val>
                                                <p:strVal val="ppt_x"/>
                                              </p:val>
                                            </p:tav>
                                            <p:tav tm="100000">
                                              <p:val>
                                                <p:strVal val="0-ppt_w/2"/>
                                              </p:val>
                                            </p:tav>
                                          </p:tavLst>
                                        </p:anim>
                                        <p:anim calcmode="lin" valueType="num">
                                          <p:cBhvr additive="base">
                                            <p:cTn id="78" dur="500"/>
                                            <p:tgtEl>
                                              <p:spTgt spid="34"/>
                                            </p:tgtEl>
                                            <p:attrNameLst>
                                              <p:attrName>ppt_y</p:attrName>
                                            </p:attrNameLst>
                                          </p:cBhvr>
                                          <p:tavLst>
                                            <p:tav tm="0">
                                              <p:val>
                                                <p:strVal val="ppt_y"/>
                                              </p:val>
                                            </p:tav>
                                            <p:tav tm="100000">
                                              <p:val>
                                                <p:strVal val="ppt_y"/>
                                              </p:val>
                                            </p:tav>
                                          </p:tavLst>
                                        </p:anim>
                                        <p:set>
                                          <p:cBhvr>
                                            <p:cTn id="79" dur="1" fill="hold">
                                              <p:stCondLst>
                                                <p:cond delay="499"/>
                                              </p:stCondLst>
                                            </p:cTn>
                                            <p:tgtEl>
                                              <p:spTgt spid="34"/>
                                            </p:tgtEl>
                                            <p:attrNameLst>
                                              <p:attrName>style.visibility</p:attrName>
                                            </p:attrNameLst>
                                          </p:cBhvr>
                                          <p:to>
                                            <p:strVal val="hidden"/>
                                          </p:to>
                                        </p:set>
                                      </p:childTnLst>
                                    </p:cTn>
                                  </p:par>
                                  <p:par>
                                    <p:cTn id="80" presetID="2" presetClass="exit" presetSubtype="8" fill="hold" grpId="2" nodeType="withEffect">
                                      <p:stCondLst>
                                        <p:cond delay="0"/>
                                      </p:stCondLst>
                                      <p:childTnLst>
                                        <p:anim calcmode="lin" valueType="num">
                                          <p:cBhvr additive="base">
                                            <p:cTn id="81" dur="500"/>
                                            <p:tgtEl>
                                              <p:spTgt spid="37"/>
                                            </p:tgtEl>
                                            <p:attrNameLst>
                                              <p:attrName>ppt_x</p:attrName>
                                            </p:attrNameLst>
                                          </p:cBhvr>
                                          <p:tavLst>
                                            <p:tav tm="0">
                                              <p:val>
                                                <p:strVal val="ppt_x"/>
                                              </p:val>
                                            </p:tav>
                                            <p:tav tm="100000">
                                              <p:val>
                                                <p:strVal val="0-ppt_w/2"/>
                                              </p:val>
                                            </p:tav>
                                          </p:tavLst>
                                        </p:anim>
                                        <p:anim calcmode="lin" valueType="num">
                                          <p:cBhvr additive="base">
                                            <p:cTn id="82" dur="500"/>
                                            <p:tgtEl>
                                              <p:spTgt spid="37"/>
                                            </p:tgtEl>
                                            <p:attrNameLst>
                                              <p:attrName>ppt_y</p:attrName>
                                            </p:attrNameLst>
                                          </p:cBhvr>
                                          <p:tavLst>
                                            <p:tav tm="0">
                                              <p:val>
                                                <p:strVal val="ppt_y"/>
                                              </p:val>
                                            </p:tav>
                                            <p:tav tm="100000">
                                              <p:val>
                                                <p:strVal val="ppt_y"/>
                                              </p:val>
                                            </p:tav>
                                          </p:tavLst>
                                        </p:anim>
                                        <p:set>
                                          <p:cBhvr>
                                            <p:cTn id="83" dur="1" fill="hold">
                                              <p:stCondLst>
                                                <p:cond delay="499"/>
                                              </p:stCondLst>
                                            </p:cTn>
                                            <p:tgtEl>
                                              <p:spTgt spid="37"/>
                                            </p:tgtEl>
                                            <p:attrNameLst>
                                              <p:attrName>style.visibility</p:attrName>
                                            </p:attrNameLst>
                                          </p:cBhvr>
                                          <p:to>
                                            <p:strVal val="hidden"/>
                                          </p:to>
                                        </p:set>
                                      </p:childTnLst>
                                    </p:cTn>
                                  </p:par>
                                  <p:par>
                                    <p:cTn id="84" presetID="2" presetClass="exit" presetSubtype="8" fill="hold" grpId="2" nodeType="withEffect">
                                      <p:stCondLst>
                                        <p:cond delay="0"/>
                                      </p:stCondLst>
                                      <p:childTnLst>
                                        <p:anim calcmode="lin" valueType="num">
                                          <p:cBhvr additive="base">
                                            <p:cTn id="85" dur="500"/>
                                            <p:tgtEl>
                                              <p:spTgt spid="38"/>
                                            </p:tgtEl>
                                            <p:attrNameLst>
                                              <p:attrName>ppt_x</p:attrName>
                                            </p:attrNameLst>
                                          </p:cBhvr>
                                          <p:tavLst>
                                            <p:tav tm="0">
                                              <p:val>
                                                <p:strVal val="ppt_x"/>
                                              </p:val>
                                            </p:tav>
                                            <p:tav tm="100000">
                                              <p:val>
                                                <p:strVal val="0-ppt_w/2"/>
                                              </p:val>
                                            </p:tav>
                                          </p:tavLst>
                                        </p:anim>
                                        <p:anim calcmode="lin" valueType="num">
                                          <p:cBhvr additive="base">
                                            <p:cTn id="86" dur="500"/>
                                            <p:tgtEl>
                                              <p:spTgt spid="38"/>
                                            </p:tgtEl>
                                            <p:attrNameLst>
                                              <p:attrName>ppt_y</p:attrName>
                                            </p:attrNameLst>
                                          </p:cBhvr>
                                          <p:tavLst>
                                            <p:tav tm="0">
                                              <p:val>
                                                <p:strVal val="ppt_y"/>
                                              </p:val>
                                            </p:tav>
                                            <p:tav tm="100000">
                                              <p:val>
                                                <p:strVal val="ppt_y"/>
                                              </p:val>
                                            </p:tav>
                                          </p:tavLst>
                                        </p:anim>
                                        <p:set>
                                          <p:cBhvr>
                                            <p:cTn id="87" dur="1" fill="hold">
                                              <p:stCondLst>
                                                <p:cond delay="499"/>
                                              </p:stCondLst>
                                            </p:cTn>
                                            <p:tgtEl>
                                              <p:spTgt spid="38"/>
                                            </p:tgtEl>
                                            <p:attrNameLst>
                                              <p:attrName>style.visibility</p:attrName>
                                            </p:attrNameLst>
                                          </p:cBhvr>
                                          <p:to>
                                            <p:strVal val="hidden"/>
                                          </p:to>
                                        </p:set>
                                      </p:childTnLst>
                                    </p:cTn>
                                  </p:par>
                                  <p:par>
                                    <p:cTn id="88" presetID="2" presetClass="exit" presetSubtype="8" fill="hold" grpId="1" nodeType="withEffect">
                                      <p:stCondLst>
                                        <p:cond delay="0"/>
                                      </p:stCondLst>
                                      <p:childTnLst>
                                        <p:anim calcmode="lin" valueType="num">
                                          <p:cBhvr additive="base">
                                            <p:cTn id="89" dur="500"/>
                                            <p:tgtEl>
                                              <p:spTgt spid="42"/>
                                            </p:tgtEl>
                                            <p:attrNameLst>
                                              <p:attrName>ppt_x</p:attrName>
                                            </p:attrNameLst>
                                          </p:cBhvr>
                                          <p:tavLst>
                                            <p:tav tm="0">
                                              <p:val>
                                                <p:strVal val="ppt_x"/>
                                              </p:val>
                                            </p:tav>
                                            <p:tav tm="100000">
                                              <p:val>
                                                <p:strVal val="0-ppt_w/2"/>
                                              </p:val>
                                            </p:tav>
                                          </p:tavLst>
                                        </p:anim>
                                        <p:anim calcmode="lin" valueType="num">
                                          <p:cBhvr additive="base">
                                            <p:cTn id="90" dur="500"/>
                                            <p:tgtEl>
                                              <p:spTgt spid="42"/>
                                            </p:tgtEl>
                                            <p:attrNameLst>
                                              <p:attrName>ppt_y</p:attrName>
                                            </p:attrNameLst>
                                          </p:cBhvr>
                                          <p:tavLst>
                                            <p:tav tm="0">
                                              <p:val>
                                                <p:strVal val="ppt_y"/>
                                              </p:val>
                                            </p:tav>
                                            <p:tav tm="100000">
                                              <p:val>
                                                <p:strVal val="ppt_y"/>
                                              </p:val>
                                            </p:tav>
                                          </p:tavLst>
                                        </p:anim>
                                        <p:set>
                                          <p:cBhvr>
                                            <p:cTn id="91" dur="1" fill="hold">
                                              <p:stCondLst>
                                                <p:cond delay="499"/>
                                              </p:stCondLst>
                                            </p:cTn>
                                            <p:tgtEl>
                                              <p:spTgt spid="42"/>
                                            </p:tgtEl>
                                            <p:attrNameLst>
                                              <p:attrName>style.visibility</p:attrName>
                                            </p:attrNameLst>
                                          </p:cBhvr>
                                          <p:to>
                                            <p:strVal val="hidden"/>
                                          </p:to>
                                        </p:set>
                                      </p:childTnLst>
                                    </p:cTn>
                                  </p:par>
                                  <p:par>
                                    <p:cTn id="92" presetID="2" presetClass="exit" presetSubtype="8" fill="hold" grpId="1" nodeType="withEffect">
                                      <p:stCondLst>
                                        <p:cond delay="0"/>
                                      </p:stCondLst>
                                      <p:iterate type="lt">
                                        <p:tmPct val="0"/>
                                      </p:iterate>
                                      <p:childTnLst>
                                        <p:anim calcmode="lin" valueType="num">
                                          <p:cBhvr additive="base">
                                            <p:cTn id="93" dur="500"/>
                                            <p:tgtEl>
                                              <p:spTgt spid="36"/>
                                            </p:tgtEl>
                                            <p:attrNameLst>
                                              <p:attrName>ppt_x</p:attrName>
                                            </p:attrNameLst>
                                          </p:cBhvr>
                                          <p:tavLst>
                                            <p:tav tm="0">
                                              <p:val>
                                                <p:strVal val="ppt_x"/>
                                              </p:val>
                                            </p:tav>
                                            <p:tav tm="100000">
                                              <p:val>
                                                <p:strVal val="0-ppt_w/2"/>
                                              </p:val>
                                            </p:tav>
                                          </p:tavLst>
                                        </p:anim>
                                        <p:anim calcmode="lin" valueType="num">
                                          <p:cBhvr additive="base">
                                            <p:cTn id="94" dur="500"/>
                                            <p:tgtEl>
                                              <p:spTgt spid="36"/>
                                            </p:tgtEl>
                                            <p:attrNameLst>
                                              <p:attrName>ppt_y</p:attrName>
                                            </p:attrNameLst>
                                          </p:cBhvr>
                                          <p:tavLst>
                                            <p:tav tm="0">
                                              <p:val>
                                                <p:strVal val="ppt_y"/>
                                              </p:val>
                                            </p:tav>
                                            <p:tav tm="100000">
                                              <p:val>
                                                <p:strVal val="ppt_y"/>
                                              </p:val>
                                            </p:tav>
                                          </p:tavLst>
                                        </p:anim>
                                        <p:set>
                                          <p:cBhvr>
                                            <p:cTn id="95" dur="1" fill="hold">
                                              <p:stCondLst>
                                                <p:cond delay="499"/>
                                              </p:stCondLst>
                                            </p:cTn>
                                            <p:tgtEl>
                                              <p:spTgt spid="36"/>
                                            </p:tgtEl>
                                            <p:attrNameLst>
                                              <p:attrName>style.visibility</p:attrName>
                                            </p:attrNameLst>
                                          </p:cBhvr>
                                          <p:to>
                                            <p:strVal val="hidden"/>
                                          </p:to>
                                        </p:set>
                                      </p:childTnLst>
                                    </p:cTn>
                                  </p:par>
                                  <p:par>
                                    <p:cTn id="96" presetID="2" presetClass="exit" presetSubtype="8" fill="hold" grpId="2" nodeType="withEffect">
                                      <p:stCondLst>
                                        <p:cond delay="0"/>
                                      </p:stCondLst>
                                      <p:childTnLst>
                                        <p:anim calcmode="lin" valueType="num">
                                          <p:cBhvr additive="base">
                                            <p:cTn id="97" dur="500"/>
                                            <p:tgtEl>
                                              <p:spTgt spid="40"/>
                                            </p:tgtEl>
                                            <p:attrNameLst>
                                              <p:attrName>ppt_x</p:attrName>
                                            </p:attrNameLst>
                                          </p:cBhvr>
                                          <p:tavLst>
                                            <p:tav tm="0">
                                              <p:val>
                                                <p:strVal val="ppt_x"/>
                                              </p:val>
                                            </p:tav>
                                            <p:tav tm="100000">
                                              <p:val>
                                                <p:strVal val="0-ppt_w/2"/>
                                              </p:val>
                                            </p:tav>
                                          </p:tavLst>
                                        </p:anim>
                                        <p:anim calcmode="lin" valueType="num">
                                          <p:cBhvr additive="base">
                                            <p:cTn id="98" dur="500"/>
                                            <p:tgtEl>
                                              <p:spTgt spid="40"/>
                                            </p:tgtEl>
                                            <p:attrNameLst>
                                              <p:attrName>ppt_y</p:attrName>
                                            </p:attrNameLst>
                                          </p:cBhvr>
                                          <p:tavLst>
                                            <p:tav tm="0">
                                              <p:val>
                                                <p:strVal val="ppt_y"/>
                                              </p:val>
                                            </p:tav>
                                            <p:tav tm="100000">
                                              <p:val>
                                                <p:strVal val="ppt_y"/>
                                              </p:val>
                                            </p:tav>
                                          </p:tavLst>
                                        </p:anim>
                                        <p:set>
                                          <p:cBhvr>
                                            <p:cTn id="99" dur="1" fill="hold">
                                              <p:stCondLst>
                                                <p:cond delay="499"/>
                                              </p:stCondLst>
                                            </p:cTn>
                                            <p:tgtEl>
                                              <p:spTgt spid="40"/>
                                            </p:tgtEl>
                                            <p:attrNameLst>
                                              <p:attrName>style.visibility</p:attrName>
                                            </p:attrNameLst>
                                          </p:cBhvr>
                                          <p:to>
                                            <p:strVal val="hidden"/>
                                          </p:to>
                                        </p:set>
                                      </p:childTnLst>
                                    </p:cTn>
                                  </p:par>
                                  <p:par>
                                    <p:cTn id="100" presetID="2" presetClass="exit" presetSubtype="8" fill="hold" grpId="2" nodeType="withEffect">
                                      <p:stCondLst>
                                        <p:cond delay="0"/>
                                      </p:stCondLst>
                                      <p:childTnLst>
                                        <p:anim calcmode="lin" valueType="num">
                                          <p:cBhvr additive="base">
                                            <p:cTn id="101" dur="500"/>
                                            <p:tgtEl>
                                              <p:spTgt spid="41"/>
                                            </p:tgtEl>
                                            <p:attrNameLst>
                                              <p:attrName>ppt_x</p:attrName>
                                            </p:attrNameLst>
                                          </p:cBhvr>
                                          <p:tavLst>
                                            <p:tav tm="0">
                                              <p:val>
                                                <p:strVal val="ppt_x"/>
                                              </p:val>
                                            </p:tav>
                                            <p:tav tm="100000">
                                              <p:val>
                                                <p:strVal val="0-ppt_w/2"/>
                                              </p:val>
                                            </p:tav>
                                          </p:tavLst>
                                        </p:anim>
                                        <p:anim calcmode="lin" valueType="num">
                                          <p:cBhvr additive="base">
                                            <p:cTn id="102" dur="500"/>
                                            <p:tgtEl>
                                              <p:spTgt spid="41"/>
                                            </p:tgtEl>
                                            <p:attrNameLst>
                                              <p:attrName>ppt_y</p:attrName>
                                            </p:attrNameLst>
                                          </p:cBhvr>
                                          <p:tavLst>
                                            <p:tav tm="0">
                                              <p:val>
                                                <p:strVal val="ppt_y"/>
                                              </p:val>
                                            </p:tav>
                                            <p:tav tm="100000">
                                              <p:val>
                                                <p:strVal val="ppt_y"/>
                                              </p:val>
                                            </p:tav>
                                          </p:tavLst>
                                        </p:anim>
                                        <p:set>
                                          <p:cBhvr>
                                            <p:cTn id="103" dur="1" fill="hold">
                                              <p:stCondLst>
                                                <p:cond delay="499"/>
                                              </p:stCondLst>
                                            </p:cTn>
                                            <p:tgtEl>
                                              <p:spTgt spid="41"/>
                                            </p:tgtEl>
                                            <p:attrNameLst>
                                              <p:attrName>style.visibility</p:attrName>
                                            </p:attrNameLst>
                                          </p:cBhvr>
                                          <p:to>
                                            <p:strVal val="hidden"/>
                                          </p:to>
                                        </p:set>
                                      </p:childTnLst>
                                    </p:cTn>
                                  </p:par>
                                  <p:par>
                                    <p:cTn id="104" presetID="2" presetClass="exit" presetSubtype="8" fill="hold" grpId="1" nodeType="withEffect">
                                      <p:stCondLst>
                                        <p:cond delay="0"/>
                                      </p:stCondLst>
                                      <p:childTnLst>
                                        <p:anim calcmode="lin" valueType="num">
                                          <p:cBhvr additive="base">
                                            <p:cTn id="105" dur="500"/>
                                            <p:tgtEl>
                                              <p:spTgt spid="43"/>
                                            </p:tgtEl>
                                            <p:attrNameLst>
                                              <p:attrName>ppt_x</p:attrName>
                                            </p:attrNameLst>
                                          </p:cBhvr>
                                          <p:tavLst>
                                            <p:tav tm="0">
                                              <p:val>
                                                <p:strVal val="ppt_x"/>
                                              </p:val>
                                            </p:tav>
                                            <p:tav tm="100000">
                                              <p:val>
                                                <p:strVal val="0-ppt_w/2"/>
                                              </p:val>
                                            </p:tav>
                                          </p:tavLst>
                                        </p:anim>
                                        <p:anim calcmode="lin" valueType="num">
                                          <p:cBhvr additive="base">
                                            <p:cTn id="106" dur="500"/>
                                            <p:tgtEl>
                                              <p:spTgt spid="43"/>
                                            </p:tgtEl>
                                            <p:attrNameLst>
                                              <p:attrName>ppt_y</p:attrName>
                                            </p:attrNameLst>
                                          </p:cBhvr>
                                          <p:tavLst>
                                            <p:tav tm="0">
                                              <p:val>
                                                <p:strVal val="ppt_y"/>
                                              </p:val>
                                            </p:tav>
                                            <p:tav tm="100000">
                                              <p:val>
                                                <p:strVal val="ppt_y"/>
                                              </p:val>
                                            </p:tav>
                                          </p:tavLst>
                                        </p:anim>
                                        <p:set>
                                          <p:cBhvr>
                                            <p:cTn id="107" dur="1" fill="hold">
                                              <p:stCondLst>
                                                <p:cond delay="499"/>
                                              </p:stCondLst>
                                            </p:cTn>
                                            <p:tgtEl>
                                              <p:spTgt spid="43"/>
                                            </p:tgtEl>
                                            <p:attrNameLst>
                                              <p:attrName>style.visibility</p:attrName>
                                            </p:attrNameLst>
                                          </p:cBhvr>
                                          <p:to>
                                            <p:strVal val="hidden"/>
                                          </p:to>
                                        </p:set>
                                      </p:childTnLst>
                                    </p:cTn>
                                  </p:par>
                                  <p:par>
                                    <p:cTn id="108" presetID="2" presetClass="exit" presetSubtype="8" fill="hold" grpId="1" nodeType="withEffect">
                                      <p:stCondLst>
                                        <p:cond delay="0"/>
                                      </p:stCondLst>
                                      <p:iterate type="lt">
                                        <p:tmPct val="0"/>
                                      </p:iterate>
                                      <p:childTnLst>
                                        <p:anim calcmode="lin" valueType="num">
                                          <p:cBhvr additive="base">
                                            <p:cTn id="109" dur="500"/>
                                            <p:tgtEl>
                                              <p:spTgt spid="39"/>
                                            </p:tgtEl>
                                            <p:attrNameLst>
                                              <p:attrName>ppt_x</p:attrName>
                                            </p:attrNameLst>
                                          </p:cBhvr>
                                          <p:tavLst>
                                            <p:tav tm="0">
                                              <p:val>
                                                <p:strVal val="ppt_x"/>
                                              </p:val>
                                            </p:tav>
                                            <p:tav tm="100000">
                                              <p:val>
                                                <p:strVal val="0-ppt_w/2"/>
                                              </p:val>
                                            </p:tav>
                                          </p:tavLst>
                                        </p:anim>
                                        <p:anim calcmode="lin" valueType="num">
                                          <p:cBhvr additive="base">
                                            <p:cTn id="110" dur="500"/>
                                            <p:tgtEl>
                                              <p:spTgt spid="39"/>
                                            </p:tgtEl>
                                            <p:attrNameLst>
                                              <p:attrName>ppt_y</p:attrName>
                                            </p:attrNameLst>
                                          </p:cBhvr>
                                          <p:tavLst>
                                            <p:tav tm="0">
                                              <p:val>
                                                <p:strVal val="ppt_y"/>
                                              </p:val>
                                            </p:tav>
                                            <p:tav tm="100000">
                                              <p:val>
                                                <p:strVal val="ppt_y"/>
                                              </p:val>
                                            </p:tav>
                                          </p:tavLst>
                                        </p:anim>
                                        <p:set>
                                          <p:cBhvr>
                                            <p:cTn id="111" dur="1" fill="hold">
                                              <p:stCondLst>
                                                <p:cond delay="499"/>
                                              </p:stCondLst>
                                            </p:cTn>
                                            <p:tgtEl>
                                              <p:spTgt spid="39"/>
                                            </p:tgtEl>
                                            <p:attrNameLst>
                                              <p:attrName>style.visibility</p:attrName>
                                            </p:attrNameLst>
                                          </p:cBhvr>
                                          <p:to>
                                            <p:strVal val="hidden"/>
                                          </p:to>
                                        </p:set>
                                      </p:childTnLst>
                                    </p:cTn>
                                  </p:par>
                                  <p:par>
                                    <p:cTn id="112" presetID="2" presetClass="exit" presetSubtype="2" fill="hold" grpId="1" nodeType="withEffect">
                                      <p:stCondLst>
                                        <p:cond delay="0"/>
                                      </p:stCondLst>
                                      <p:childTnLst>
                                        <p:anim calcmode="lin" valueType="num">
                                          <p:cBhvr additive="base">
                                            <p:cTn id="113" dur="500"/>
                                            <p:tgtEl>
                                              <p:spTgt spid="35"/>
                                            </p:tgtEl>
                                            <p:attrNameLst>
                                              <p:attrName>ppt_x</p:attrName>
                                            </p:attrNameLst>
                                          </p:cBhvr>
                                          <p:tavLst>
                                            <p:tav tm="0">
                                              <p:val>
                                                <p:strVal val="ppt_x"/>
                                              </p:val>
                                            </p:tav>
                                            <p:tav tm="100000">
                                              <p:val>
                                                <p:strVal val="1+ppt_w/2"/>
                                              </p:val>
                                            </p:tav>
                                          </p:tavLst>
                                        </p:anim>
                                        <p:anim calcmode="lin" valueType="num">
                                          <p:cBhvr additive="base">
                                            <p:cTn id="114" dur="500"/>
                                            <p:tgtEl>
                                              <p:spTgt spid="35"/>
                                            </p:tgtEl>
                                            <p:attrNameLst>
                                              <p:attrName>ppt_y</p:attrName>
                                            </p:attrNameLst>
                                          </p:cBhvr>
                                          <p:tavLst>
                                            <p:tav tm="0">
                                              <p:val>
                                                <p:strVal val="ppt_y"/>
                                              </p:val>
                                            </p:tav>
                                            <p:tav tm="100000">
                                              <p:val>
                                                <p:strVal val="ppt_y"/>
                                              </p:val>
                                            </p:tav>
                                          </p:tavLst>
                                        </p:anim>
                                        <p:set>
                                          <p:cBhvr>
                                            <p:cTn id="115"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4" grpId="1"/>
          <p:bldP spid="35" grpId="0" animBg="1"/>
          <p:bldP spid="35" grpId="1" animBg="1"/>
          <p:bldP spid="36" grpId="0"/>
          <p:bldP spid="36" grpId="1"/>
          <p:bldP spid="37" grpId="0" animBg="1"/>
          <p:bldP spid="37" grpId="1" animBg="1"/>
          <p:bldP spid="37" grpId="2" animBg="1"/>
          <p:bldP spid="38" grpId="0" animBg="1"/>
          <p:bldP spid="38" grpId="1" animBg="1"/>
          <p:bldP spid="38" grpId="2" animBg="1"/>
          <p:bldP spid="39" grpId="0"/>
          <p:bldP spid="39" grpId="1"/>
          <p:bldP spid="40" grpId="0" animBg="1"/>
          <p:bldP spid="40" grpId="1" animBg="1"/>
          <p:bldP spid="40" grpId="2" animBg="1"/>
          <p:bldP spid="41" grpId="0" animBg="1"/>
          <p:bldP spid="41" grpId="1" animBg="1"/>
          <p:bldP spid="41" grpId="2" animBg="1"/>
          <p:bldP spid="42" grpId="0"/>
          <p:bldP spid="42" grpId="1"/>
          <p:bldP spid="43" grpId="0"/>
          <p:bldP spid="43"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FA6A2C5-6EA0-4E35-93D9-417AD55FD1F6}"/>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harpenSoften amount="50000"/>
                    </a14:imgEffect>
                    <a14:imgEffect>
                      <a14:saturation sat="0"/>
                    </a14:imgEffect>
                    <a14:imgEffect>
                      <a14:brightnessContrast bright="40000" contrast="40000"/>
                    </a14:imgEffect>
                  </a14:imgLayer>
                </a14:imgProps>
              </a:ext>
            </a:extLst>
          </a:blip>
          <a:stretch>
            <a:fillRect/>
          </a:stretch>
        </p:blipFill>
        <p:spPr>
          <a:xfrm>
            <a:off x="4749800" y="222013"/>
            <a:ext cx="2426134" cy="562736"/>
          </a:xfrm>
          <a:prstGeom prst="rect">
            <a:avLst/>
          </a:prstGeom>
        </p:spPr>
      </p:pic>
      <p:grpSp>
        <p:nvGrpSpPr>
          <p:cNvPr id="31" name="组合 30">
            <a:extLst>
              <a:ext uri="{FF2B5EF4-FFF2-40B4-BE49-F238E27FC236}">
                <a16:creationId xmlns:a16="http://schemas.microsoft.com/office/drawing/2014/main" id="{BBDAF108-67E3-4B5C-9470-4A216F996601}"/>
              </a:ext>
            </a:extLst>
          </p:cNvPr>
          <p:cNvGrpSpPr/>
          <p:nvPr/>
        </p:nvGrpSpPr>
        <p:grpSpPr>
          <a:xfrm>
            <a:off x="2403419" y="1328504"/>
            <a:ext cx="4066025" cy="533254"/>
            <a:chOff x="2800058" y="1271822"/>
            <a:chExt cx="4066025" cy="533254"/>
          </a:xfrm>
        </p:grpSpPr>
        <p:sp>
          <p:nvSpPr>
            <p:cNvPr id="32" name="矩形: 圆角 31">
              <a:extLst>
                <a:ext uri="{FF2B5EF4-FFF2-40B4-BE49-F238E27FC236}">
                  <a16:creationId xmlns:a16="http://schemas.microsoft.com/office/drawing/2014/main" id="{ACC1E0D0-AE16-425F-84A0-97082D35D98A}"/>
                </a:ext>
              </a:extLst>
            </p:cNvPr>
            <p:cNvSpPr/>
            <p:nvPr/>
          </p:nvSpPr>
          <p:spPr>
            <a:xfrm>
              <a:off x="2800058" y="1271822"/>
              <a:ext cx="4066025" cy="533254"/>
            </a:xfrm>
            <a:prstGeom prst="roundRect">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3" name="矩形 32">
              <a:extLst>
                <a:ext uri="{FF2B5EF4-FFF2-40B4-BE49-F238E27FC236}">
                  <a16:creationId xmlns:a16="http://schemas.microsoft.com/office/drawing/2014/main" id="{3F817020-1372-46DD-89C5-BF67FDFEAF58}"/>
                </a:ext>
              </a:extLst>
            </p:cNvPr>
            <p:cNvSpPr/>
            <p:nvPr/>
          </p:nvSpPr>
          <p:spPr>
            <a:xfrm>
              <a:off x="2904705" y="1307617"/>
              <a:ext cx="3856731" cy="461665"/>
            </a:xfrm>
            <a:prstGeom prst="rect">
              <a:avLst/>
            </a:prstGeom>
            <a:ln w="6350">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脱贫攻坚有哪些新要求？</a:t>
              </a:r>
            </a:p>
          </p:txBody>
        </p:sp>
      </p:grpSp>
      <p:grpSp>
        <p:nvGrpSpPr>
          <p:cNvPr id="34" name="组合 33">
            <a:extLst>
              <a:ext uri="{FF2B5EF4-FFF2-40B4-BE49-F238E27FC236}">
                <a16:creationId xmlns:a16="http://schemas.microsoft.com/office/drawing/2014/main" id="{5E84B834-F26C-49EE-97B0-0F36C7FEB395}"/>
              </a:ext>
            </a:extLst>
          </p:cNvPr>
          <p:cNvGrpSpPr/>
          <p:nvPr/>
        </p:nvGrpSpPr>
        <p:grpSpPr>
          <a:xfrm>
            <a:off x="844661" y="1328504"/>
            <a:ext cx="1507331" cy="533254"/>
            <a:chOff x="1062038" y="1271822"/>
            <a:chExt cx="1507331" cy="533254"/>
          </a:xfrm>
        </p:grpSpPr>
        <p:sp>
          <p:nvSpPr>
            <p:cNvPr id="35" name="矩形: 圆角 34">
              <a:extLst>
                <a:ext uri="{FF2B5EF4-FFF2-40B4-BE49-F238E27FC236}">
                  <a16:creationId xmlns:a16="http://schemas.microsoft.com/office/drawing/2014/main" id="{54F8B773-4808-497C-9A7E-E1AC130D00C4}"/>
                </a:ext>
              </a:extLst>
            </p:cNvPr>
            <p:cNvSpPr/>
            <p:nvPr/>
          </p:nvSpPr>
          <p:spPr>
            <a:xfrm>
              <a:off x="1062038" y="1271822"/>
              <a:ext cx="1507331" cy="533254"/>
            </a:xfrm>
            <a:prstGeom prst="roundRect">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6" name="矩形 35">
              <a:extLst>
                <a:ext uri="{FF2B5EF4-FFF2-40B4-BE49-F238E27FC236}">
                  <a16:creationId xmlns:a16="http://schemas.microsoft.com/office/drawing/2014/main" id="{01AF7F5F-1E4F-425E-8D69-0CAFB8478F23}"/>
                </a:ext>
              </a:extLst>
            </p:cNvPr>
            <p:cNvSpPr/>
            <p:nvPr/>
          </p:nvSpPr>
          <p:spPr>
            <a:xfrm>
              <a:off x="1124361" y="1307617"/>
              <a:ext cx="1382685" cy="461665"/>
            </a:xfrm>
            <a:prstGeom prst="rect">
              <a:avLst/>
            </a:prstGeom>
            <a:ln w="6350">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热点二：</a:t>
              </a:r>
            </a:p>
          </p:txBody>
        </p:sp>
      </p:grpSp>
      <p:sp>
        <p:nvSpPr>
          <p:cNvPr id="37" name="矩形 36">
            <a:extLst>
              <a:ext uri="{FF2B5EF4-FFF2-40B4-BE49-F238E27FC236}">
                <a16:creationId xmlns:a16="http://schemas.microsoft.com/office/drawing/2014/main" id="{6F7D1B56-E71B-435D-B214-429ED0CB4D15}"/>
              </a:ext>
            </a:extLst>
          </p:cNvPr>
          <p:cNvSpPr/>
          <p:nvPr/>
        </p:nvSpPr>
        <p:spPr>
          <a:xfrm>
            <a:off x="2351992" y="1965534"/>
            <a:ext cx="8084613" cy="461665"/>
          </a:xfrm>
          <a:prstGeom prst="rect">
            <a:avLst/>
          </a:prstGeom>
          <a:ln w="6350">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回应亮点－严肃查处假脱贫、“被脱贫”、数字脱贫</a:t>
            </a:r>
          </a:p>
        </p:txBody>
      </p:sp>
      <p:sp>
        <p:nvSpPr>
          <p:cNvPr id="38" name="矩形: 圆角 37">
            <a:extLst>
              <a:ext uri="{FF2B5EF4-FFF2-40B4-BE49-F238E27FC236}">
                <a16:creationId xmlns:a16="http://schemas.microsoft.com/office/drawing/2014/main" id="{60295B5A-0FA4-4517-89E7-9B360532413D}"/>
              </a:ext>
            </a:extLst>
          </p:cNvPr>
          <p:cNvSpPr/>
          <p:nvPr/>
        </p:nvSpPr>
        <p:spPr>
          <a:xfrm>
            <a:off x="6107223" y="2552588"/>
            <a:ext cx="5240117" cy="3505088"/>
          </a:xfrm>
          <a:prstGeom prst="roundRect">
            <a:avLst>
              <a:gd name="adj" fmla="val 7971"/>
            </a:avLst>
          </a:prstGeom>
          <a:blipFill>
            <a:blip r:embed="rId5">
              <a:extLst>
                <a:ext uri="{BEBA8EAE-BF5A-486C-A8C5-ECC9F3942E4B}">
                  <a14:imgProps xmlns:a14="http://schemas.microsoft.com/office/drawing/2010/main">
                    <a14:imgLayer r:embed="rId6">
                      <a14:imgEffect>
                        <a14:colorTemperature colorTemp="4700"/>
                      </a14:imgEffect>
                    </a14:imgLayer>
                  </a14:imgProps>
                </a:ext>
              </a:extLst>
            </a:blip>
            <a:stretch>
              <a:fillRect/>
            </a:stretch>
          </a:blipFill>
          <a:ln w="12700" cap="flat" cmpd="sng" algn="ctr">
            <a:noFill/>
            <a:prstDash val="solid"/>
            <a:miter lim="800000"/>
          </a:ln>
          <a:effectLst>
            <a:outerShdw blurRad="63500" dist="508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9" name="矩形 38">
            <a:extLst>
              <a:ext uri="{FF2B5EF4-FFF2-40B4-BE49-F238E27FC236}">
                <a16:creationId xmlns:a16="http://schemas.microsoft.com/office/drawing/2014/main" id="{F85D87A8-EC8D-4F6F-AAC3-3294094DD08B}"/>
              </a:ext>
            </a:extLst>
          </p:cNvPr>
          <p:cNvSpPr/>
          <p:nvPr/>
        </p:nvSpPr>
        <p:spPr>
          <a:xfrm>
            <a:off x="848865" y="2729296"/>
            <a:ext cx="4951859" cy="143116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C00000"/>
                </a:solidFill>
                <a:effectLst/>
                <a:uLnTx/>
                <a:uFillTx/>
                <a:latin typeface="微软雅黑"/>
                <a:ea typeface="微软雅黑"/>
                <a:cs typeface="+mn-cs"/>
              </a:rPr>
              <a:t>                    </a:t>
            </a:r>
            <a:r>
              <a:rPr kumimoji="0" lang="zh-CN" altLang="en-US" sz="1400" b="1" i="0" u="none" strike="noStrike" kern="1200" cap="none" spc="0" normalizeH="0" baseline="0" noProof="0" dirty="0">
                <a:ln>
                  <a:noFill/>
                </a:ln>
                <a:solidFill>
                  <a:prstClr val="black"/>
                </a:solidFill>
                <a:effectLst/>
                <a:uLnTx/>
                <a:uFillTx/>
                <a:latin typeface="微软雅黑 Light"/>
                <a:ea typeface="微软雅黑 Light"/>
                <a:cs typeface="+mn-cs"/>
              </a:rPr>
              <a:t>要深入实施精准扶贫精准脱贫，今年再减少农村贫困人口</a:t>
            </a:r>
            <a:r>
              <a:rPr kumimoji="0" lang="en-US" altLang="zh-CN" sz="1400" b="1" i="0" u="none" strike="noStrike" kern="1200" cap="none" spc="0" normalizeH="0" baseline="0" noProof="0" dirty="0">
                <a:ln>
                  <a:noFill/>
                </a:ln>
                <a:solidFill>
                  <a:prstClr val="black"/>
                </a:solidFill>
                <a:effectLst/>
                <a:uLnTx/>
                <a:uFillTx/>
                <a:latin typeface="微软雅黑 Light"/>
                <a:ea typeface="微软雅黑 Light"/>
                <a:cs typeface="+mn-cs"/>
              </a:rPr>
              <a:t>1000</a:t>
            </a:r>
            <a:r>
              <a:rPr kumimoji="0" lang="zh-CN" altLang="en-US" sz="1400" b="1" i="0" u="none" strike="noStrike" kern="1200" cap="none" spc="0" normalizeH="0" baseline="0" noProof="0" dirty="0">
                <a:ln>
                  <a:noFill/>
                </a:ln>
                <a:solidFill>
                  <a:prstClr val="black"/>
                </a:solidFill>
                <a:effectLst/>
                <a:uLnTx/>
                <a:uFillTx/>
                <a:latin typeface="微软雅黑 Light"/>
                <a:ea typeface="微软雅黑 Light"/>
                <a:cs typeface="+mn-cs"/>
              </a:rPr>
              <a:t>万以上，完成易地扶贫搬迁</a:t>
            </a:r>
            <a:r>
              <a:rPr kumimoji="0" lang="en-US" altLang="zh-CN" sz="1400" b="1" i="0" u="none" strike="noStrike" kern="1200" cap="none" spc="0" normalizeH="0" baseline="0" noProof="0" dirty="0">
                <a:ln>
                  <a:noFill/>
                </a:ln>
                <a:solidFill>
                  <a:prstClr val="black"/>
                </a:solidFill>
                <a:effectLst/>
                <a:uLnTx/>
                <a:uFillTx/>
                <a:latin typeface="微软雅黑 Light"/>
                <a:ea typeface="微软雅黑 Light"/>
                <a:cs typeface="+mn-cs"/>
              </a:rPr>
              <a:t>340</a:t>
            </a:r>
            <a:r>
              <a:rPr kumimoji="0" lang="zh-CN" altLang="en-US" sz="1400" b="1" i="0" u="none" strike="noStrike" kern="1200" cap="none" spc="0" normalizeH="0" baseline="0" noProof="0" dirty="0">
                <a:ln>
                  <a:noFill/>
                </a:ln>
                <a:solidFill>
                  <a:prstClr val="black"/>
                </a:solidFill>
                <a:effectLst/>
                <a:uLnTx/>
                <a:uFillTx/>
                <a:latin typeface="微软雅黑 Light"/>
                <a:ea typeface="微软雅黑 Light"/>
                <a:cs typeface="+mn-cs"/>
              </a:rPr>
              <a:t>万人。中央财政专项扶贫资金增长</a:t>
            </a:r>
            <a:r>
              <a:rPr kumimoji="0" lang="en-US" altLang="zh-CN" sz="1400" b="1" i="0" u="none" strike="noStrike" kern="1200" cap="none" spc="0" normalizeH="0" baseline="0" noProof="0" dirty="0">
                <a:ln>
                  <a:noFill/>
                </a:ln>
                <a:solidFill>
                  <a:prstClr val="black"/>
                </a:solidFill>
                <a:effectLst/>
                <a:uLnTx/>
                <a:uFillTx/>
                <a:latin typeface="微软雅黑 Light"/>
                <a:ea typeface="微软雅黑 Light"/>
                <a:cs typeface="+mn-cs"/>
              </a:rPr>
              <a:t>30%</a:t>
            </a:r>
            <a:r>
              <a:rPr kumimoji="0" lang="zh-CN" altLang="en-US" sz="1400" b="1" i="0" u="none" strike="noStrike" kern="1200" cap="none" spc="0" normalizeH="0" baseline="0" noProof="0" dirty="0">
                <a:ln>
                  <a:noFill/>
                </a:ln>
                <a:solidFill>
                  <a:prstClr val="black"/>
                </a:solidFill>
                <a:effectLst/>
                <a:uLnTx/>
                <a:uFillTx/>
                <a:latin typeface="微软雅黑 Light"/>
                <a:ea typeface="微软雅黑 Light"/>
                <a:cs typeface="+mn-cs"/>
              </a:rPr>
              <a:t>以上；严肃查处假脱贫、“被脱贫”、数字脱贫，确保脱贫得到群众认可、经得起历史检验。</a:t>
            </a:r>
          </a:p>
        </p:txBody>
      </p:sp>
      <p:sp>
        <p:nvSpPr>
          <p:cNvPr id="40" name="任意多边形: 形状 39">
            <a:extLst>
              <a:ext uri="{FF2B5EF4-FFF2-40B4-BE49-F238E27FC236}">
                <a16:creationId xmlns:a16="http://schemas.microsoft.com/office/drawing/2014/main" id="{3D9E7F95-E819-4F44-99B3-AD680EAF5407}"/>
              </a:ext>
            </a:extLst>
          </p:cNvPr>
          <p:cNvSpPr/>
          <p:nvPr/>
        </p:nvSpPr>
        <p:spPr>
          <a:xfrm>
            <a:off x="3170777" y="3227411"/>
            <a:ext cx="403178" cy="403178"/>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1" name="任意多边形: 形状 40">
            <a:extLst>
              <a:ext uri="{FF2B5EF4-FFF2-40B4-BE49-F238E27FC236}">
                <a16:creationId xmlns:a16="http://schemas.microsoft.com/office/drawing/2014/main" id="{B601B3DC-DA8C-4DFE-9D44-0ECE84BFD47D}"/>
              </a:ext>
            </a:extLst>
          </p:cNvPr>
          <p:cNvSpPr/>
          <p:nvPr/>
        </p:nvSpPr>
        <p:spPr>
          <a:xfrm flipH="1" flipV="1">
            <a:off x="3158077" y="3231145"/>
            <a:ext cx="403178" cy="398265"/>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2" name="矩形 41">
            <a:extLst>
              <a:ext uri="{FF2B5EF4-FFF2-40B4-BE49-F238E27FC236}">
                <a16:creationId xmlns:a16="http://schemas.microsoft.com/office/drawing/2014/main" id="{6584E423-B11F-4CD4-AE7E-C1BF4004A14A}"/>
              </a:ext>
            </a:extLst>
          </p:cNvPr>
          <p:cNvSpPr/>
          <p:nvPr/>
        </p:nvSpPr>
        <p:spPr>
          <a:xfrm>
            <a:off x="944008" y="4522908"/>
            <a:ext cx="4856716" cy="143116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C00000"/>
                </a:solidFill>
                <a:effectLst/>
                <a:uLnTx/>
                <a:uFillTx/>
                <a:latin typeface="微软雅黑"/>
                <a:ea typeface="微软雅黑"/>
                <a:cs typeface="+mn-cs"/>
              </a:rPr>
              <a:t>             </a:t>
            </a:r>
            <a:r>
              <a:rPr kumimoji="0" lang="zh-CN" altLang="en-US" sz="1400" b="0" i="0" u="none" strike="noStrike" kern="1200" cap="none" spc="0" normalizeH="0" baseline="0" noProof="0" dirty="0">
                <a:ln>
                  <a:noFill/>
                </a:ln>
                <a:solidFill>
                  <a:prstClr val="black"/>
                </a:solidFill>
                <a:effectLst/>
                <a:uLnTx/>
                <a:uFillTx/>
                <a:latin typeface="微软雅黑 Light"/>
                <a:ea typeface="微软雅黑 Light"/>
                <a:cs typeface="+mn-cs"/>
              </a:rPr>
              <a:t>全国人大代表、宁夏同心县罗家河湾村村医马玉花说，中央精准扶贫的政策非常好，村里的一些贫困户因此受益。脱贫不脱贫，贫困户生活的改善和切身体会最直接，要多听听他们的心声。</a:t>
            </a:r>
          </a:p>
        </p:txBody>
      </p:sp>
      <p:sp>
        <p:nvSpPr>
          <p:cNvPr id="43" name="任意多边形: 形状 42">
            <a:extLst>
              <a:ext uri="{FF2B5EF4-FFF2-40B4-BE49-F238E27FC236}">
                <a16:creationId xmlns:a16="http://schemas.microsoft.com/office/drawing/2014/main" id="{A7E71FB4-C7DA-4796-8368-0D1075F3AD9F}"/>
              </a:ext>
            </a:extLst>
          </p:cNvPr>
          <p:cNvSpPr/>
          <p:nvPr/>
        </p:nvSpPr>
        <p:spPr>
          <a:xfrm>
            <a:off x="3170777" y="5031905"/>
            <a:ext cx="403178" cy="403178"/>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4" name="任意多边形: 形状 43">
            <a:extLst>
              <a:ext uri="{FF2B5EF4-FFF2-40B4-BE49-F238E27FC236}">
                <a16:creationId xmlns:a16="http://schemas.microsoft.com/office/drawing/2014/main" id="{6277A8EC-1077-4DE7-8E8A-401CB88B32C1}"/>
              </a:ext>
            </a:extLst>
          </p:cNvPr>
          <p:cNvSpPr/>
          <p:nvPr/>
        </p:nvSpPr>
        <p:spPr>
          <a:xfrm flipH="1" flipV="1">
            <a:off x="3151727" y="5030468"/>
            <a:ext cx="403178" cy="398265"/>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5" name="文本框 44">
            <a:extLst>
              <a:ext uri="{FF2B5EF4-FFF2-40B4-BE49-F238E27FC236}">
                <a16:creationId xmlns:a16="http://schemas.microsoft.com/office/drawing/2014/main" id="{3B52BEED-FC4A-442B-8970-CF77E304AEAA}"/>
              </a:ext>
            </a:extLst>
          </p:cNvPr>
          <p:cNvSpPr txBox="1"/>
          <p:nvPr/>
        </p:nvSpPr>
        <p:spPr>
          <a:xfrm>
            <a:off x="844661" y="2804328"/>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r>
              <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报告看点</a:t>
            </a: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endPar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endParaRPr>
          </a:p>
        </p:txBody>
      </p:sp>
      <p:sp>
        <p:nvSpPr>
          <p:cNvPr id="46" name="文本框 45">
            <a:extLst>
              <a:ext uri="{FF2B5EF4-FFF2-40B4-BE49-F238E27FC236}">
                <a16:creationId xmlns:a16="http://schemas.microsoft.com/office/drawing/2014/main" id="{7A389F2D-DD7E-4C2B-89D1-690698EB7F37}"/>
              </a:ext>
            </a:extLst>
          </p:cNvPr>
          <p:cNvSpPr txBox="1"/>
          <p:nvPr/>
        </p:nvSpPr>
        <p:spPr>
          <a:xfrm>
            <a:off x="944008" y="4603454"/>
            <a:ext cx="10054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r>
              <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点评</a:t>
            </a: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endPar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endParaRPr>
          </a:p>
        </p:txBody>
      </p:sp>
    </p:spTree>
    <p:extLst>
      <p:ext uri="{BB962C8B-B14F-4D97-AF65-F5344CB8AC3E}">
        <p14:creationId xmlns:p14="http://schemas.microsoft.com/office/powerpoint/2010/main" val="273860132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9000">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14:bounceEnd="29000">
                                          <p:cBhvr additive="base">
                                            <p:cTn id="7" dur="1000" fill="hold"/>
                                            <p:tgtEl>
                                              <p:spTgt spid="34"/>
                                            </p:tgtEl>
                                            <p:attrNameLst>
                                              <p:attrName>ppt_x</p:attrName>
                                            </p:attrNameLst>
                                          </p:cBhvr>
                                          <p:tavLst>
                                            <p:tav tm="0">
                                              <p:val>
                                                <p:strVal val="0-#ppt_w/2"/>
                                              </p:val>
                                            </p:tav>
                                            <p:tav tm="100000">
                                              <p:val>
                                                <p:strVal val="#ppt_x"/>
                                              </p:val>
                                            </p:tav>
                                          </p:tavLst>
                                        </p:anim>
                                        <p:anim calcmode="lin" valueType="num" p14:bounceEnd="29000">
                                          <p:cBhvr additive="base">
                                            <p:cTn id="8" dur="10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7" presetClass="entr" presetSubtype="8"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ppt_x</p:attrName>
                                            </p:attrNameLst>
                                          </p:cBhvr>
                                          <p:tavLst>
                                            <p:tav tm="0">
                                              <p:val>
                                                <p:strVal val="#ppt_x-#ppt_w/2"/>
                                              </p:val>
                                            </p:tav>
                                            <p:tav tm="100000">
                                              <p:val>
                                                <p:strVal val="#ppt_x"/>
                                              </p:val>
                                            </p:tav>
                                          </p:tavLst>
                                        </p:anim>
                                        <p:anim calcmode="lin" valueType="num">
                                          <p:cBhvr>
                                            <p:cTn id="13" dur="500" fill="hold"/>
                                            <p:tgtEl>
                                              <p:spTgt spid="31"/>
                                            </p:tgtEl>
                                            <p:attrNameLst>
                                              <p:attrName>ppt_y</p:attrName>
                                            </p:attrNameLst>
                                          </p:cBhvr>
                                          <p:tavLst>
                                            <p:tav tm="0">
                                              <p:val>
                                                <p:strVal val="#ppt_y"/>
                                              </p:val>
                                            </p:tav>
                                            <p:tav tm="100000">
                                              <p:val>
                                                <p:strVal val="#ppt_y"/>
                                              </p:val>
                                            </p:tav>
                                          </p:tavLst>
                                        </p:anim>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strVal val="#ppt_h"/>
                                              </p:val>
                                            </p:tav>
                                            <p:tav tm="100000">
                                              <p:val>
                                                <p:strVal val="#ppt_h"/>
                                              </p:val>
                                            </p:tav>
                                          </p:tavLst>
                                        </p:anim>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barn(outVertical)">
                                          <p:cBhvr>
                                            <p:cTn id="19" dur="500"/>
                                            <p:tgtEl>
                                              <p:spTgt spid="37"/>
                                            </p:tgtEl>
                                          </p:cBhvr>
                                        </p:animEffect>
                                      </p:childTnLst>
                                    </p:cTn>
                                  </p:par>
                                </p:childTnLst>
                              </p:cTn>
                            </p:par>
                            <p:par>
                              <p:cTn id="20" fill="hold">
                                <p:stCondLst>
                                  <p:cond delay="2000"/>
                                </p:stCondLst>
                                <p:childTnLst>
                                  <p:par>
                                    <p:cTn id="21" presetID="5" presetClass="entr" presetSubtype="10"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checkerboard(across)">
                                          <p:cBhvr>
                                            <p:cTn id="23" dur="500"/>
                                            <p:tgtEl>
                                              <p:spTgt spid="3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1000"/>
                                            <p:tgtEl>
                                              <p:spTgt spid="41"/>
                                            </p:tgtEl>
                                          </p:cBhvr>
                                        </p:animEffect>
                                      </p:childTnLst>
                                    </p:cTn>
                                  </p:par>
                                  <p:par>
                                    <p:cTn id="31" presetID="49" presetClass="path" presetSubtype="0" accel="50000" decel="50000" fill="hold" grpId="1" nodeType="withEffect">
                                      <p:stCondLst>
                                        <p:cond delay="0"/>
                                      </p:stCondLst>
                                      <p:childTnLst>
                                        <p:animMotion origin="layout" path="M -2.5E-6 0 L -0.19479 -0.07546 " pathEditMode="relative" rAng="0" ptsTypes="AA">
                                          <p:cBhvr>
                                            <p:cTn id="32" dur="1000" fill="hold"/>
                                            <p:tgtEl>
                                              <p:spTgt spid="40"/>
                                            </p:tgtEl>
                                            <p:attrNameLst>
                                              <p:attrName>ppt_x</p:attrName>
                                              <p:attrName>ppt_y</p:attrName>
                                            </p:attrNameLst>
                                          </p:cBhvr>
                                          <p:rCtr x="-9740" y="-3773"/>
                                        </p:animMotion>
                                      </p:childTnLst>
                                    </p:cTn>
                                  </p:par>
                                  <p:par>
                                    <p:cTn id="33" presetID="49" presetClass="path" presetSubtype="0" accel="50000" decel="50000" fill="hold" grpId="1" nodeType="withEffect">
                                      <p:stCondLst>
                                        <p:cond delay="0"/>
                                      </p:stCondLst>
                                      <p:childTnLst>
                                        <p:animMotion origin="layout" path="M -8.33333E-7 0 L 0.19063 0.07338 " pathEditMode="relative" rAng="0" ptsTypes="AA">
                                          <p:cBhvr>
                                            <p:cTn id="34" dur="1000" fill="hold"/>
                                            <p:tgtEl>
                                              <p:spTgt spid="41"/>
                                            </p:tgtEl>
                                            <p:attrNameLst>
                                              <p:attrName>ppt_x</p:attrName>
                                              <p:attrName>ppt_y</p:attrName>
                                            </p:attrNameLst>
                                          </p:cBhvr>
                                          <p:rCtr x="9531" y="3657"/>
                                        </p:animMotion>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500"/>
                                            <p:tgtEl>
                                              <p:spTgt spid="45"/>
                                            </p:tgtEl>
                                          </p:cBhvr>
                                        </p:animEffect>
                                      </p:childTnLst>
                                    </p:cTn>
                                  </p:par>
                                </p:childTnLst>
                              </p:cTn>
                            </p:par>
                            <p:par>
                              <p:cTn id="39" fill="hold">
                                <p:stCondLst>
                                  <p:cond delay="4000"/>
                                </p:stCondLst>
                                <p:childTnLst>
                                  <p:par>
                                    <p:cTn id="40" presetID="27" presetClass="entr" presetSubtype="0" fill="hold" grpId="0" nodeType="afterEffect">
                                      <p:stCondLst>
                                        <p:cond delay="0"/>
                                      </p:stCondLst>
                                      <p:iterate type="lt">
                                        <p:tmPct val="20000"/>
                                      </p:iterate>
                                      <p:childTnLst>
                                        <p:set>
                                          <p:cBhvr>
                                            <p:cTn id="41" dur="1" fill="hold">
                                              <p:stCondLst>
                                                <p:cond delay="0"/>
                                              </p:stCondLst>
                                            </p:cTn>
                                            <p:tgtEl>
                                              <p:spTgt spid="39"/>
                                            </p:tgtEl>
                                            <p:attrNameLst>
                                              <p:attrName>style.visibility</p:attrName>
                                            </p:attrNameLst>
                                          </p:cBhvr>
                                          <p:to>
                                            <p:strVal val="visible"/>
                                          </p:to>
                                        </p:set>
                                        <p:anim calcmode="discrete" valueType="clr">
                                          <p:cBhvr override="childStyle">
                                            <p:cTn id="42" dur="100"/>
                                            <p:tgtEl>
                                              <p:spTgt spid="39"/>
                                            </p:tgtEl>
                                            <p:attrNameLst>
                                              <p:attrName>style.color</p:attrName>
                                            </p:attrNameLst>
                                          </p:cBhvr>
                                          <p:tavLst>
                                            <p:tav tm="0">
                                              <p:val>
                                                <p:clrVal>
                                                  <a:srgbClr val="FFFFFF"/>
                                                </p:clrVal>
                                              </p:val>
                                            </p:tav>
                                            <p:tav tm="50000">
                                              <p:val>
                                                <p:clrVal>
                                                  <a:srgbClr val="FF0000"/>
                                                </p:clrVal>
                                              </p:val>
                                            </p:tav>
                                          </p:tavLst>
                                        </p:anim>
                                        <p:anim calcmode="discrete" valueType="clr">
                                          <p:cBhvr>
                                            <p:cTn id="43" dur="100"/>
                                            <p:tgtEl>
                                              <p:spTgt spid="39"/>
                                            </p:tgtEl>
                                            <p:attrNameLst>
                                              <p:attrName>fillcolor</p:attrName>
                                            </p:attrNameLst>
                                          </p:cBhvr>
                                          <p:tavLst>
                                            <p:tav tm="0">
                                              <p:val>
                                                <p:clrVal>
                                                  <a:schemeClr val="accent2"/>
                                                </p:clrVal>
                                              </p:val>
                                            </p:tav>
                                            <p:tav tm="50000">
                                              <p:val>
                                                <p:clrVal>
                                                  <a:schemeClr val="hlink"/>
                                                </p:clrVal>
                                              </p:val>
                                            </p:tav>
                                          </p:tavLst>
                                        </p:anim>
                                        <p:set>
                                          <p:cBhvr>
                                            <p:cTn id="44" dur="100"/>
                                            <p:tgtEl>
                                              <p:spTgt spid="39"/>
                                            </p:tgtEl>
                                            <p:attrNameLst>
                                              <p:attrName>fill.type</p:attrName>
                                            </p:attrNameLst>
                                          </p:cBhvr>
                                          <p:to>
                                            <p:strVal val="solid"/>
                                          </p:to>
                                        </p:set>
                                      </p:childTnLst>
                                    </p:cTn>
                                  </p:par>
                                </p:childTnLst>
                              </p:cTn>
                            </p:par>
                            <p:par>
                              <p:cTn id="45" fill="hold">
                                <p:stCondLst>
                                  <p:cond delay="6140"/>
                                </p:stCondLst>
                                <p:childTnLst>
                                  <p:par>
                                    <p:cTn id="46" presetID="10" presetClass="entr" presetSubtype="0"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1000"/>
                                            <p:tgtEl>
                                              <p:spTgt spid="4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1000"/>
                                            <p:tgtEl>
                                              <p:spTgt spid="44"/>
                                            </p:tgtEl>
                                          </p:cBhvr>
                                        </p:animEffect>
                                      </p:childTnLst>
                                    </p:cTn>
                                  </p:par>
                                  <p:par>
                                    <p:cTn id="52" presetID="49" presetClass="path" presetSubtype="0" accel="50000" decel="50000" fill="hold" grpId="1" nodeType="withEffect">
                                      <p:stCondLst>
                                        <p:cond delay="0"/>
                                      </p:stCondLst>
                                      <p:childTnLst>
                                        <p:animMotion origin="layout" path="M -2.5E-6 -4.44444E-6 L -0.19479 -0.07546 " pathEditMode="relative" rAng="0" ptsTypes="AA">
                                          <p:cBhvr>
                                            <p:cTn id="53" dur="1000" fill="hold"/>
                                            <p:tgtEl>
                                              <p:spTgt spid="43"/>
                                            </p:tgtEl>
                                            <p:attrNameLst>
                                              <p:attrName>ppt_x</p:attrName>
                                              <p:attrName>ppt_y</p:attrName>
                                            </p:attrNameLst>
                                          </p:cBhvr>
                                          <p:rCtr x="-9740" y="-3773"/>
                                        </p:animMotion>
                                      </p:childTnLst>
                                    </p:cTn>
                                  </p:par>
                                  <p:par>
                                    <p:cTn id="54" presetID="49" presetClass="path" presetSubtype="0" accel="50000" decel="50000" fill="hold" grpId="1" nodeType="withEffect">
                                      <p:stCondLst>
                                        <p:cond delay="0"/>
                                      </p:stCondLst>
                                      <p:childTnLst>
                                        <p:animMotion origin="layout" path="M 0 0 L 0.18594 0.05972 " pathEditMode="relative" rAng="0" ptsTypes="AA">
                                          <p:cBhvr>
                                            <p:cTn id="55" dur="1000" fill="hold"/>
                                            <p:tgtEl>
                                              <p:spTgt spid="44"/>
                                            </p:tgtEl>
                                            <p:attrNameLst>
                                              <p:attrName>ppt_x</p:attrName>
                                              <p:attrName>ppt_y</p:attrName>
                                            </p:attrNameLst>
                                          </p:cBhvr>
                                          <p:rCtr x="9297" y="2986"/>
                                        </p:animMotion>
                                      </p:childTnLst>
                                    </p:cTn>
                                  </p:par>
                                </p:childTnLst>
                              </p:cTn>
                            </p:par>
                            <p:par>
                              <p:cTn id="56" fill="hold">
                                <p:stCondLst>
                                  <p:cond delay="7140"/>
                                </p:stCondLst>
                                <p:childTnLst>
                                  <p:par>
                                    <p:cTn id="57" presetID="10" presetClass="entr" presetSubtype="0"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500"/>
                                            <p:tgtEl>
                                              <p:spTgt spid="46"/>
                                            </p:tgtEl>
                                          </p:cBhvr>
                                        </p:animEffect>
                                      </p:childTnLst>
                                    </p:cTn>
                                  </p:par>
                                </p:childTnLst>
                              </p:cTn>
                            </p:par>
                            <p:par>
                              <p:cTn id="60" fill="hold">
                                <p:stCondLst>
                                  <p:cond delay="7640"/>
                                </p:stCondLst>
                                <p:childTnLst>
                                  <p:par>
                                    <p:cTn id="61" presetID="27" presetClass="entr" presetSubtype="0" fill="hold" grpId="0" nodeType="afterEffect">
                                      <p:stCondLst>
                                        <p:cond delay="0"/>
                                      </p:stCondLst>
                                      <p:iterate type="lt">
                                        <p:tmPct val="20000"/>
                                      </p:iterate>
                                      <p:childTnLst>
                                        <p:set>
                                          <p:cBhvr>
                                            <p:cTn id="62" dur="1" fill="hold">
                                              <p:stCondLst>
                                                <p:cond delay="0"/>
                                              </p:stCondLst>
                                            </p:cTn>
                                            <p:tgtEl>
                                              <p:spTgt spid="42"/>
                                            </p:tgtEl>
                                            <p:attrNameLst>
                                              <p:attrName>style.visibility</p:attrName>
                                            </p:attrNameLst>
                                          </p:cBhvr>
                                          <p:to>
                                            <p:strVal val="visible"/>
                                          </p:to>
                                        </p:set>
                                        <p:anim calcmode="discrete" valueType="clr">
                                          <p:cBhvr override="childStyle">
                                            <p:cTn id="63" dur="100"/>
                                            <p:tgtEl>
                                              <p:spTgt spid="42"/>
                                            </p:tgtEl>
                                            <p:attrNameLst>
                                              <p:attrName>style.color</p:attrName>
                                            </p:attrNameLst>
                                          </p:cBhvr>
                                          <p:tavLst>
                                            <p:tav tm="0">
                                              <p:val>
                                                <p:clrVal>
                                                  <a:srgbClr val="FFFFFF"/>
                                                </p:clrVal>
                                              </p:val>
                                            </p:tav>
                                            <p:tav tm="50000">
                                              <p:val>
                                                <p:clrVal>
                                                  <a:srgbClr val="FF0000"/>
                                                </p:clrVal>
                                              </p:val>
                                            </p:tav>
                                          </p:tavLst>
                                        </p:anim>
                                        <p:anim calcmode="discrete" valueType="clr">
                                          <p:cBhvr>
                                            <p:cTn id="64" dur="100"/>
                                            <p:tgtEl>
                                              <p:spTgt spid="42"/>
                                            </p:tgtEl>
                                            <p:attrNameLst>
                                              <p:attrName>fillcolor</p:attrName>
                                            </p:attrNameLst>
                                          </p:cBhvr>
                                          <p:tavLst>
                                            <p:tav tm="0">
                                              <p:val>
                                                <p:clrVal>
                                                  <a:schemeClr val="accent2"/>
                                                </p:clrVal>
                                              </p:val>
                                            </p:tav>
                                            <p:tav tm="50000">
                                              <p:val>
                                                <p:clrVal>
                                                  <a:schemeClr val="hlink"/>
                                                </p:clrVal>
                                              </p:val>
                                            </p:tav>
                                          </p:tavLst>
                                        </p:anim>
                                        <p:set>
                                          <p:cBhvr>
                                            <p:cTn id="65" dur="100"/>
                                            <p:tgtEl>
                                              <p:spTgt spid="42"/>
                                            </p:tgtEl>
                                            <p:attrNameLst>
                                              <p:attrName>fill.type</p:attrName>
                                            </p:attrNameLst>
                                          </p:cBhvr>
                                          <p:to>
                                            <p:strVal val="solid"/>
                                          </p:to>
                                        </p:set>
                                      </p:childTnLst>
                                    </p:cTn>
                                  </p:par>
                                </p:childTnLst>
                              </p:cTn>
                            </p:par>
                          </p:childTnLst>
                        </p:cTn>
                      </p:par>
                      <p:par>
                        <p:cTn id="66" fill="hold">
                          <p:stCondLst>
                            <p:cond delay="indefinite"/>
                          </p:stCondLst>
                          <p:childTnLst>
                            <p:par>
                              <p:cTn id="67" fill="hold">
                                <p:stCondLst>
                                  <p:cond delay="0"/>
                                </p:stCondLst>
                                <p:childTnLst>
                                  <p:par>
                                    <p:cTn id="68" presetID="2" presetClass="exit" presetSubtype="8" fill="hold" nodeType="clickEffect">
                                      <p:stCondLst>
                                        <p:cond delay="0"/>
                                      </p:stCondLst>
                                      <p:childTnLst>
                                        <p:anim calcmode="lin" valueType="num">
                                          <p:cBhvr additive="base">
                                            <p:cTn id="69" dur="500"/>
                                            <p:tgtEl>
                                              <p:spTgt spid="34"/>
                                            </p:tgtEl>
                                            <p:attrNameLst>
                                              <p:attrName>ppt_x</p:attrName>
                                            </p:attrNameLst>
                                          </p:cBhvr>
                                          <p:tavLst>
                                            <p:tav tm="0">
                                              <p:val>
                                                <p:strVal val="ppt_x"/>
                                              </p:val>
                                            </p:tav>
                                            <p:tav tm="100000">
                                              <p:val>
                                                <p:strVal val="0-ppt_w/2"/>
                                              </p:val>
                                            </p:tav>
                                          </p:tavLst>
                                        </p:anim>
                                        <p:anim calcmode="lin" valueType="num">
                                          <p:cBhvr additive="base">
                                            <p:cTn id="70" dur="500"/>
                                            <p:tgtEl>
                                              <p:spTgt spid="34"/>
                                            </p:tgtEl>
                                            <p:attrNameLst>
                                              <p:attrName>ppt_y</p:attrName>
                                            </p:attrNameLst>
                                          </p:cBhvr>
                                          <p:tavLst>
                                            <p:tav tm="0">
                                              <p:val>
                                                <p:strVal val="ppt_y"/>
                                              </p:val>
                                            </p:tav>
                                            <p:tav tm="100000">
                                              <p:val>
                                                <p:strVal val="ppt_y"/>
                                              </p:val>
                                            </p:tav>
                                          </p:tavLst>
                                        </p:anim>
                                        <p:set>
                                          <p:cBhvr>
                                            <p:cTn id="71" dur="1" fill="hold">
                                              <p:stCondLst>
                                                <p:cond delay="499"/>
                                              </p:stCondLst>
                                            </p:cTn>
                                            <p:tgtEl>
                                              <p:spTgt spid="34"/>
                                            </p:tgtEl>
                                            <p:attrNameLst>
                                              <p:attrName>style.visibility</p:attrName>
                                            </p:attrNameLst>
                                          </p:cBhvr>
                                          <p:to>
                                            <p:strVal val="hidden"/>
                                          </p:to>
                                        </p:set>
                                      </p:childTnLst>
                                    </p:cTn>
                                  </p:par>
                                  <p:par>
                                    <p:cTn id="72" presetID="2" presetClass="exit" presetSubtype="8" fill="hold" nodeType="withEffect">
                                      <p:stCondLst>
                                        <p:cond delay="0"/>
                                      </p:stCondLst>
                                      <p:childTnLst>
                                        <p:anim calcmode="lin" valueType="num">
                                          <p:cBhvr additive="base">
                                            <p:cTn id="73" dur="500"/>
                                            <p:tgtEl>
                                              <p:spTgt spid="31"/>
                                            </p:tgtEl>
                                            <p:attrNameLst>
                                              <p:attrName>ppt_x</p:attrName>
                                            </p:attrNameLst>
                                          </p:cBhvr>
                                          <p:tavLst>
                                            <p:tav tm="0">
                                              <p:val>
                                                <p:strVal val="ppt_x"/>
                                              </p:val>
                                            </p:tav>
                                            <p:tav tm="100000">
                                              <p:val>
                                                <p:strVal val="0-ppt_w/2"/>
                                              </p:val>
                                            </p:tav>
                                          </p:tavLst>
                                        </p:anim>
                                        <p:anim calcmode="lin" valueType="num">
                                          <p:cBhvr additive="base">
                                            <p:cTn id="74" dur="500"/>
                                            <p:tgtEl>
                                              <p:spTgt spid="31"/>
                                            </p:tgtEl>
                                            <p:attrNameLst>
                                              <p:attrName>ppt_y</p:attrName>
                                            </p:attrNameLst>
                                          </p:cBhvr>
                                          <p:tavLst>
                                            <p:tav tm="0">
                                              <p:val>
                                                <p:strVal val="ppt_y"/>
                                              </p:val>
                                            </p:tav>
                                            <p:tav tm="100000">
                                              <p:val>
                                                <p:strVal val="ppt_y"/>
                                              </p:val>
                                            </p:tav>
                                          </p:tavLst>
                                        </p:anim>
                                        <p:set>
                                          <p:cBhvr>
                                            <p:cTn id="75" dur="1" fill="hold">
                                              <p:stCondLst>
                                                <p:cond delay="499"/>
                                              </p:stCondLst>
                                            </p:cTn>
                                            <p:tgtEl>
                                              <p:spTgt spid="31"/>
                                            </p:tgtEl>
                                            <p:attrNameLst>
                                              <p:attrName>style.visibility</p:attrName>
                                            </p:attrNameLst>
                                          </p:cBhvr>
                                          <p:to>
                                            <p:strVal val="hidden"/>
                                          </p:to>
                                        </p:set>
                                      </p:childTnLst>
                                    </p:cTn>
                                  </p:par>
                                  <p:par>
                                    <p:cTn id="76" presetID="2" presetClass="exit" presetSubtype="8" fill="hold" grpId="1" nodeType="withEffect">
                                      <p:stCondLst>
                                        <p:cond delay="0"/>
                                      </p:stCondLst>
                                      <p:childTnLst>
                                        <p:anim calcmode="lin" valueType="num">
                                          <p:cBhvr additive="base">
                                            <p:cTn id="77" dur="500"/>
                                            <p:tgtEl>
                                              <p:spTgt spid="37"/>
                                            </p:tgtEl>
                                            <p:attrNameLst>
                                              <p:attrName>ppt_x</p:attrName>
                                            </p:attrNameLst>
                                          </p:cBhvr>
                                          <p:tavLst>
                                            <p:tav tm="0">
                                              <p:val>
                                                <p:strVal val="ppt_x"/>
                                              </p:val>
                                            </p:tav>
                                            <p:tav tm="100000">
                                              <p:val>
                                                <p:strVal val="0-ppt_w/2"/>
                                              </p:val>
                                            </p:tav>
                                          </p:tavLst>
                                        </p:anim>
                                        <p:anim calcmode="lin" valueType="num">
                                          <p:cBhvr additive="base">
                                            <p:cTn id="78" dur="500"/>
                                            <p:tgtEl>
                                              <p:spTgt spid="37"/>
                                            </p:tgtEl>
                                            <p:attrNameLst>
                                              <p:attrName>ppt_y</p:attrName>
                                            </p:attrNameLst>
                                          </p:cBhvr>
                                          <p:tavLst>
                                            <p:tav tm="0">
                                              <p:val>
                                                <p:strVal val="ppt_y"/>
                                              </p:val>
                                            </p:tav>
                                            <p:tav tm="100000">
                                              <p:val>
                                                <p:strVal val="ppt_y"/>
                                              </p:val>
                                            </p:tav>
                                          </p:tavLst>
                                        </p:anim>
                                        <p:set>
                                          <p:cBhvr>
                                            <p:cTn id="79" dur="1" fill="hold">
                                              <p:stCondLst>
                                                <p:cond delay="499"/>
                                              </p:stCondLst>
                                            </p:cTn>
                                            <p:tgtEl>
                                              <p:spTgt spid="37"/>
                                            </p:tgtEl>
                                            <p:attrNameLst>
                                              <p:attrName>style.visibility</p:attrName>
                                            </p:attrNameLst>
                                          </p:cBhvr>
                                          <p:to>
                                            <p:strVal val="hidden"/>
                                          </p:to>
                                        </p:set>
                                      </p:childTnLst>
                                    </p:cTn>
                                  </p:par>
                                  <p:par>
                                    <p:cTn id="80" presetID="2" presetClass="exit" presetSubtype="8" fill="hold" grpId="2" nodeType="withEffect">
                                      <p:stCondLst>
                                        <p:cond delay="0"/>
                                      </p:stCondLst>
                                      <p:childTnLst>
                                        <p:anim calcmode="lin" valueType="num">
                                          <p:cBhvr additive="base">
                                            <p:cTn id="81" dur="500"/>
                                            <p:tgtEl>
                                              <p:spTgt spid="40"/>
                                            </p:tgtEl>
                                            <p:attrNameLst>
                                              <p:attrName>ppt_x</p:attrName>
                                            </p:attrNameLst>
                                          </p:cBhvr>
                                          <p:tavLst>
                                            <p:tav tm="0">
                                              <p:val>
                                                <p:strVal val="ppt_x"/>
                                              </p:val>
                                            </p:tav>
                                            <p:tav tm="100000">
                                              <p:val>
                                                <p:strVal val="0-ppt_w/2"/>
                                              </p:val>
                                            </p:tav>
                                          </p:tavLst>
                                        </p:anim>
                                        <p:anim calcmode="lin" valueType="num">
                                          <p:cBhvr additive="base">
                                            <p:cTn id="82" dur="500"/>
                                            <p:tgtEl>
                                              <p:spTgt spid="40"/>
                                            </p:tgtEl>
                                            <p:attrNameLst>
                                              <p:attrName>ppt_y</p:attrName>
                                            </p:attrNameLst>
                                          </p:cBhvr>
                                          <p:tavLst>
                                            <p:tav tm="0">
                                              <p:val>
                                                <p:strVal val="ppt_y"/>
                                              </p:val>
                                            </p:tav>
                                            <p:tav tm="100000">
                                              <p:val>
                                                <p:strVal val="ppt_y"/>
                                              </p:val>
                                            </p:tav>
                                          </p:tavLst>
                                        </p:anim>
                                        <p:set>
                                          <p:cBhvr>
                                            <p:cTn id="83" dur="1" fill="hold">
                                              <p:stCondLst>
                                                <p:cond delay="499"/>
                                              </p:stCondLst>
                                            </p:cTn>
                                            <p:tgtEl>
                                              <p:spTgt spid="40"/>
                                            </p:tgtEl>
                                            <p:attrNameLst>
                                              <p:attrName>style.visibility</p:attrName>
                                            </p:attrNameLst>
                                          </p:cBhvr>
                                          <p:to>
                                            <p:strVal val="hidden"/>
                                          </p:to>
                                        </p:set>
                                      </p:childTnLst>
                                    </p:cTn>
                                  </p:par>
                                  <p:par>
                                    <p:cTn id="84" presetID="2" presetClass="exit" presetSubtype="8" fill="hold" grpId="2" nodeType="withEffect">
                                      <p:stCondLst>
                                        <p:cond delay="0"/>
                                      </p:stCondLst>
                                      <p:childTnLst>
                                        <p:anim calcmode="lin" valueType="num">
                                          <p:cBhvr additive="base">
                                            <p:cTn id="85" dur="500"/>
                                            <p:tgtEl>
                                              <p:spTgt spid="41"/>
                                            </p:tgtEl>
                                            <p:attrNameLst>
                                              <p:attrName>ppt_x</p:attrName>
                                            </p:attrNameLst>
                                          </p:cBhvr>
                                          <p:tavLst>
                                            <p:tav tm="0">
                                              <p:val>
                                                <p:strVal val="ppt_x"/>
                                              </p:val>
                                            </p:tav>
                                            <p:tav tm="100000">
                                              <p:val>
                                                <p:strVal val="0-ppt_w/2"/>
                                              </p:val>
                                            </p:tav>
                                          </p:tavLst>
                                        </p:anim>
                                        <p:anim calcmode="lin" valueType="num">
                                          <p:cBhvr additive="base">
                                            <p:cTn id="86" dur="500"/>
                                            <p:tgtEl>
                                              <p:spTgt spid="41"/>
                                            </p:tgtEl>
                                            <p:attrNameLst>
                                              <p:attrName>ppt_y</p:attrName>
                                            </p:attrNameLst>
                                          </p:cBhvr>
                                          <p:tavLst>
                                            <p:tav tm="0">
                                              <p:val>
                                                <p:strVal val="ppt_y"/>
                                              </p:val>
                                            </p:tav>
                                            <p:tav tm="100000">
                                              <p:val>
                                                <p:strVal val="ppt_y"/>
                                              </p:val>
                                            </p:tav>
                                          </p:tavLst>
                                        </p:anim>
                                        <p:set>
                                          <p:cBhvr>
                                            <p:cTn id="87" dur="1" fill="hold">
                                              <p:stCondLst>
                                                <p:cond delay="499"/>
                                              </p:stCondLst>
                                            </p:cTn>
                                            <p:tgtEl>
                                              <p:spTgt spid="41"/>
                                            </p:tgtEl>
                                            <p:attrNameLst>
                                              <p:attrName>style.visibility</p:attrName>
                                            </p:attrNameLst>
                                          </p:cBhvr>
                                          <p:to>
                                            <p:strVal val="hidden"/>
                                          </p:to>
                                        </p:set>
                                      </p:childTnLst>
                                    </p:cTn>
                                  </p:par>
                                  <p:par>
                                    <p:cTn id="88" presetID="2" presetClass="exit" presetSubtype="8" fill="hold" grpId="1" nodeType="withEffect">
                                      <p:stCondLst>
                                        <p:cond delay="0"/>
                                      </p:stCondLst>
                                      <p:childTnLst>
                                        <p:anim calcmode="lin" valueType="num">
                                          <p:cBhvr additive="base">
                                            <p:cTn id="89" dur="500"/>
                                            <p:tgtEl>
                                              <p:spTgt spid="45"/>
                                            </p:tgtEl>
                                            <p:attrNameLst>
                                              <p:attrName>ppt_x</p:attrName>
                                            </p:attrNameLst>
                                          </p:cBhvr>
                                          <p:tavLst>
                                            <p:tav tm="0">
                                              <p:val>
                                                <p:strVal val="ppt_x"/>
                                              </p:val>
                                            </p:tav>
                                            <p:tav tm="100000">
                                              <p:val>
                                                <p:strVal val="0-ppt_w/2"/>
                                              </p:val>
                                            </p:tav>
                                          </p:tavLst>
                                        </p:anim>
                                        <p:anim calcmode="lin" valueType="num">
                                          <p:cBhvr additive="base">
                                            <p:cTn id="90" dur="500"/>
                                            <p:tgtEl>
                                              <p:spTgt spid="45"/>
                                            </p:tgtEl>
                                            <p:attrNameLst>
                                              <p:attrName>ppt_y</p:attrName>
                                            </p:attrNameLst>
                                          </p:cBhvr>
                                          <p:tavLst>
                                            <p:tav tm="0">
                                              <p:val>
                                                <p:strVal val="ppt_y"/>
                                              </p:val>
                                            </p:tav>
                                            <p:tav tm="100000">
                                              <p:val>
                                                <p:strVal val="ppt_y"/>
                                              </p:val>
                                            </p:tav>
                                          </p:tavLst>
                                        </p:anim>
                                        <p:set>
                                          <p:cBhvr>
                                            <p:cTn id="91" dur="1" fill="hold">
                                              <p:stCondLst>
                                                <p:cond delay="499"/>
                                              </p:stCondLst>
                                            </p:cTn>
                                            <p:tgtEl>
                                              <p:spTgt spid="45"/>
                                            </p:tgtEl>
                                            <p:attrNameLst>
                                              <p:attrName>style.visibility</p:attrName>
                                            </p:attrNameLst>
                                          </p:cBhvr>
                                          <p:to>
                                            <p:strVal val="hidden"/>
                                          </p:to>
                                        </p:set>
                                      </p:childTnLst>
                                    </p:cTn>
                                  </p:par>
                                  <p:par>
                                    <p:cTn id="92" presetID="2" presetClass="exit" presetSubtype="8" fill="hold" grpId="1" nodeType="withEffect">
                                      <p:stCondLst>
                                        <p:cond delay="0"/>
                                      </p:stCondLst>
                                      <p:iterate type="lt">
                                        <p:tmPct val="0"/>
                                      </p:iterate>
                                      <p:childTnLst>
                                        <p:anim calcmode="lin" valueType="num">
                                          <p:cBhvr additive="base">
                                            <p:cTn id="93" dur="500"/>
                                            <p:tgtEl>
                                              <p:spTgt spid="39"/>
                                            </p:tgtEl>
                                            <p:attrNameLst>
                                              <p:attrName>ppt_x</p:attrName>
                                            </p:attrNameLst>
                                          </p:cBhvr>
                                          <p:tavLst>
                                            <p:tav tm="0">
                                              <p:val>
                                                <p:strVal val="ppt_x"/>
                                              </p:val>
                                            </p:tav>
                                            <p:tav tm="100000">
                                              <p:val>
                                                <p:strVal val="0-ppt_w/2"/>
                                              </p:val>
                                            </p:tav>
                                          </p:tavLst>
                                        </p:anim>
                                        <p:anim calcmode="lin" valueType="num">
                                          <p:cBhvr additive="base">
                                            <p:cTn id="94" dur="500"/>
                                            <p:tgtEl>
                                              <p:spTgt spid="39"/>
                                            </p:tgtEl>
                                            <p:attrNameLst>
                                              <p:attrName>ppt_y</p:attrName>
                                            </p:attrNameLst>
                                          </p:cBhvr>
                                          <p:tavLst>
                                            <p:tav tm="0">
                                              <p:val>
                                                <p:strVal val="ppt_y"/>
                                              </p:val>
                                            </p:tav>
                                            <p:tav tm="100000">
                                              <p:val>
                                                <p:strVal val="ppt_y"/>
                                              </p:val>
                                            </p:tav>
                                          </p:tavLst>
                                        </p:anim>
                                        <p:set>
                                          <p:cBhvr>
                                            <p:cTn id="95" dur="1" fill="hold">
                                              <p:stCondLst>
                                                <p:cond delay="499"/>
                                              </p:stCondLst>
                                            </p:cTn>
                                            <p:tgtEl>
                                              <p:spTgt spid="39"/>
                                            </p:tgtEl>
                                            <p:attrNameLst>
                                              <p:attrName>style.visibility</p:attrName>
                                            </p:attrNameLst>
                                          </p:cBhvr>
                                          <p:to>
                                            <p:strVal val="hidden"/>
                                          </p:to>
                                        </p:set>
                                      </p:childTnLst>
                                    </p:cTn>
                                  </p:par>
                                  <p:par>
                                    <p:cTn id="96" presetID="2" presetClass="exit" presetSubtype="8" fill="hold" grpId="2" nodeType="withEffect">
                                      <p:stCondLst>
                                        <p:cond delay="0"/>
                                      </p:stCondLst>
                                      <p:childTnLst>
                                        <p:anim calcmode="lin" valueType="num">
                                          <p:cBhvr additive="base">
                                            <p:cTn id="97" dur="500"/>
                                            <p:tgtEl>
                                              <p:spTgt spid="43"/>
                                            </p:tgtEl>
                                            <p:attrNameLst>
                                              <p:attrName>ppt_x</p:attrName>
                                            </p:attrNameLst>
                                          </p:cBhvr>
                                          <p:tavLst>
                                            <p:tav tm="0">
                                              <p:val>
                                                <p:strVal val="ppt_x"/>
                                              </p:val>
                                            </p:tav>
                                            <p:tav tm="100000">
                                              <p:val>
                                                <p:strVal val="0-ppt_w/2"/>
                                              </p:val>
                                            </p:tav>
                                          </p:tavLst>
                                        </p:anim>
                                        <p:anim calcmode="lin" valueType="num">
                                          <p:cBhvr additive="base">
                                            <p:cTn id="98" dur="500"/>
                                            <p:tgtEl>
                                              <p:spTgt spid="43"/>
                                            </p:tgtEl>
                                            <p:attrNameLst>
                                              <p:attrName>ppt_y</p:attrName>
                                            </p:attrNameLst>
                                          </p:cBhvr>
                                          <p:tavLst>
                                            <p:tav tm="0">
                                              <p:val>
                                                <p:strVal val="ppt_y"/>
                                              </p:val>
                                            </p:tav>
                                            <p:tav tm="100000">
                                              <p:val>
                                                <p:strVal val="ppt_y"/>
                                              </p:val>
                                            </p:tav>
                                          </p:tavLst>
                                        </p:anim>
                                        <p:set>
                                          <p:cBhvr>
                                            <p:cTn id="99" dur="1" fill="hold">
                                              <p:stCondLst>
                                                <p:cond delay="499"/>
                                              </p:stCondLst>
                                            </p:cTn>
                                            <p:tgtEl>
                                              <p:spTgt spid="43"/>
                                            </p:tgtEl>
                                            <p:attrNameLst>
                                              <p:attrName>style.visibility</p:attrName>
                                            </p:attrNameLst>
                                          </p:cBhvr>
                                          <p:to>
                                            <p:strVal val="hidden"/>
                                          </p:to>
                                        </p:set>
                                      </p:childTnLst>
                                    </p:cTn>
                                  </p:par>
                                  <p:par>
                                    <p:cTn id="100" presetID="2" presetClass="exit" presetSubtype="8" fill="hold" grpId="2" nodeType="withEffect">
                                      <p:stCondLst>
                                        <p:cond delay="0"/>
                                      </p:stCondLst>
                                      <p:childTnLst>
                                        <p:anim calcmode="lin" valueType="num">
                                          <p:cBhvr additive="base">
                                            <p:cTn id="101" dur="500"/>
                                            <p:tgtEl>
                                              <p:spTgt spid="44"/>
                                            </p:tgtEl>
                                            <p:attrNameLst>
                                              <p:attrName>ppt_x</p:attrName>
                                            </p:attrNameLst>
                                          </p:cBhvr>
                                          <p:tavLst>
                                            <p:tav tm="0">
                                              <p:val>
                                                <p:strVal val="ppt_x"/>
                                              </p:val>
                                            </p:tav>
                                            <p:tav tm="100000">
                                              <p:val>
                                                <p:strVal val="0-ppt_w/2"/>
                                              </p:val>
                                            </p:tav>
                                          </p:tavLst>
                                        </p:anim>
                                        <p:anim calcmode="lin" valueType="num">
                                          <p:cBhvr additive="base">
                                            <p:cTn id="102" dur="500"/>
                                            <p:tgtEl>
                                              <p:spTgt spid="44"/>
                                            </p:tgtEl>
                                            <p:attrNameLst>
                                              <p:attrName>ppt_y</p:attrName>
                                            </p:attrNameLst>
                                          </p:cBhvr>
                                          <p:tavLst>
                                            <p:tav tm="0">
                                              <p:val>
                                                <p:strVal val="ppt_y"/>
                                              </p:val>
                                            </p:tav>
                                            <p:tav tm="100000">
                                              <p:val>
                                                <p:strVal val="ppt_y"/>
                                              </p:val>
                                            </p:tav>
                                          </p:tavLst>
                                        </p:anim>
                                        <p:set>
                                          <p:cBhvr>
                                            <p:cTn id="103" dur="1" fill="hold">
                                              <p:stCondLst>
                                                <p:cond delay="499"/>
                                              </p:stCondLst>
                                            </p:cTn>
                                            <p:tgtEl>
                                              <p:spTgt spid="44"/>
                                            </p:tgtEl>
                                            <p:attrNameLst>
                                              <p:attrName>style.visibility</p:attrName>
                                            </p:attrNameLst>
                                          </p:cBhvr>
                                          <p:to>
                                            <p:strVal val="hidden"/>
                                          </p:to>
                                        </p:set>
                                      </p:childTnLst>
                                    </p:cTn>
                                  </p:par>
                                  <p:par>
                                    <p:cTn id="104" presetID="2" presetClass="exit" presetSubtype="8" fill="hold" grpId="1" nodeType="withEffect">
                                      <p:stCondLst>
                                        <p:cond delay="0"/>
                                      </p:stCondLst>
                                      <p:childTnLst>
                                        <p:anim calcmode="lin" valueType="num">
                                          <p:cBhvr additive="base">
                                            <p:cTn id="105" dur="500"/>
                                            <p:tgtEl>
                                              <p:spTgt spid="46"/>
                                            </p:tgtEl>
                                            <p:attrNameLst>
                                              <p:attrName>ppt_x</p:attrName>
                                            </p:attrNameLst>
                                          </p:cBhvr>
                                          <p:tavLst>
                                            <p:tav tm="0">
                                              <p:val>
                                                <p:strVal val="ppt_x"/>
                                              </p:val>
                                            </p:tav>
                                            <p:tav tm="100000">
                                              <p:val>
                                                <p:strVal val="0-ppt_w/2"/>
                                              </p:val>
                                            </p:tav>
                                          </p:tavLst>
                                        </p:anim>
                                        <p:anim calcmode="lin" valueType="num">
                                          <p:cBhvr additive="base">
                                            <p:cTn id="106" dur="500"/>
                                            <p:tgtEl>
                                              <p:spTgt spid="46"/>
                                            </p:tgtEl>
                                            <p:attrNameLst>
                                              <p:attrName>ppt_y</p:attrName>
                                            </p:attrNameLst>
                                          </p:cBhvr>
                                          <p:tavLst>
                                            <p:tav tm="0">
                                              <p:val>
                                                <p:strVal val="ppt_y"/>
                                              </p:val>
                                            </p:tav>
                                            <p:tav tm="100000">
                                              <p:val>
                                                <p:strVal val="ppt_y"/>
                                              </p:val>
                                            </p:tav>
                                          </p:tavLst>
                                        </p:anim>
                                        <p:set>
                                          <p:cBhvr>
                                            <p:cTn id="107" dur="1" fill="hold">
                                              <p:stCondLst>
                                                <p:cond delay="499"/>
                                              </p:stCondLst>
                                            </p:cTn>
                                            <p:tgtEl>
                                              <p:spTgt spid="46"/>
                                            </p:tgtEl>
                                            <p:attrNameLst>
                                              <p:attrName>style.visibility</p:attrName>
                                            </p:attrNameLst>
                                          </p:cBhvr>
                                          <p:to>
                                            <p:strVal val="hidden"/>
                                          </p:to>
                                        </p:set>
                                      </p:childTnLst>
                                    </p:cTn>
                                  </p:par>
                                  <p:par>
                                    <p:cTn id="108" presetID="2" presetClass="exit" presetSubtype="8" fill="hold" grpId="1" nodeType="withEffect">
                                      <p:stCondLst>
                                        <p:cond delay="0"/>
                                      </p:stCondLst>
                                      <p:iterate type="lt">
                                        <p:tmPct val="0"/>
                                      </p:iterate>
                                      <p:childTnLst>
                                        <p:anim calcmode="lin" valueType="num">
                                          <p:cBhvr additive="base">
                                            <p:cTn id="109" dur="500"/>
                                            <p:tgtEl>
                                              <p:spTgt spid="42"/>
                                            </p:tgtEl>
                                            <p:attrNameLst>
                                              <p:attrName>ppt_x</p:attrName>
                                            </p:attrNameLst>
                                          </p:cBhvr>
                                          <p:tavLst>
                                            <p:tav tm="0">
                                              <p:val>
                                                <p:strVal val="ppt_x"/>
                                              </p:val>
                                            </p:tav>
                                            <p:tav tm="100000">
                                              <p:val>
                                                <p:strVal val="0-ppt_w/2"/>
                                              </p:val>
                                            </p:tav>
                                          </p:tavLst>
                                        </p:anim>
                                        <p:anim calcmode="lin" valueType="num">
                                          <p:cBhvr additive="base">
                                            <p:cTn id="110" dur="500"/>
                                            <p:tgtEl>
                                              <p:spTgt spid="42"/>
                                            </p:tgtEl>
                                            <p:attrNameLst>
                                              <p:attrName>ppt_y</p:attrName>
                                            </p:attrNameLst>
                                          </p:cBhvr>
                                          <p:tavLst>
                                            <p:tav tm="0">
                                              <p:val>
                                                <p:strVal val="ppt_y"/>
                                              </p:val>
                                            </p:tav>
                                            <p:tav tm="100000">
                                              <p:val>
                                                <p:strVal val="ppt_y"/>
                                              </p:val>
                                            </p:tav>
                                          </p:tavLst>
                                        </p:anim>
                                        <p:set>
                                          <p:cBhvr>
                                            <p:cTn id="111" dur="1" fill="hold">
                                              <p:stCondLst>
                                                <p:cond delay="499"/>
                                              </p:stCondLst>
                                            </p:cTn>
                                            <p:tgtEl>
                                              <p:spTgt spid="42"/>
                                            </p:tgtEl>
                                            <p:attrNameLst>
                                              <p:attrName>style.visibility</p:attrName>
                                            </p:attrNameLst>
                                          </p:cBhvr>
                                          <p:to>
                                            <p:strVal val="hidden"/>
                                          </p:to>
                                        </p:set>
                                      </p:childTnLst>
                                    </p:cTn>
                                  </p:par>
                                  <p:par>
                                    <p:cTn id="112" presetID="2" presetClass="exit" presetSubtype="2" fill="hold" grpId="1" nodeType="withEffect">
                                      <p:stCondLst>
                                        <p:cond delay="0"/>
                                      </p:stCondLst>
                                      <p:childTnLst>
                                        <p:anim calcmode="lin" valueType="num">
                                          <p:cBhvr additive="base">
                                            <p:cTn id="113" dur="500"/>
                                            <p:tgtEl>
                                              <p:spTgt spid="38"/>
                                            </p:tgtEl>
                                            <p:attrNameLst>
                                              <p:attrName>ppt_x</p:attrName>
                                            </p:attrNameLst>
                                          </p:cBhvr>
                                          <p:tavLst>
                                            <p:tav tm="0">
                                              <p:val>
                                                <p:strVal val="ppt_x"/>
                                              </p:val>
                                            </p:tav>
                                            <p:tav tm="100000">
                                              <p:val>
                                                <p:strVal val="1+ppt_w/2"/>
                                              </p:val>
                                            </p:tav>
                                          </p:tavLst>
                                        </p:anim>
                                        <p:anim calcmode="lin" valueType="num">
                                          <p:cBhvr additive="base">
                                            <p:cTn id="114" dur="500"/>
                                            <p:tgtEl>
                                              <p:spTgt spid="38"/>
                                            </p:tgtEl>
                                            <p:attrNameLst>
                                              <p:attrName>ppt_y</p:attrName>
                                            </p:attrNameLst>
                                          </p:cBhvr>
                                          <p:tavLst>
                                            <p:tav tm="0">
                                              <p:val>
                                                <p:strVal val="ppt_y"/>
                                              </p:val>
                                            </p:tav>
                                            <p:tav tm="100000">
                                              <p:val>
                                                <p:strVal val="ppt_y"/>
                                              </p:val>
                                            </p:tav>
                                          </p:tavLst>
                                        </p:anim>
                                        <p:set>
                                          <p:cBhvr>
                                            <p:cTn id="115" dur="1" fill="hold">
                                              <p:stCondLst>
                                                <p:cond delay="499"/>
                                              </p:stCondLst>
                                            </p:cTn>
                                            <p:tgtEl>
                                              <p:spTgt spid="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7" grpId="1"/>
          <p:bldP spid="38" grpId="0" animBg="1"/>
          <p:bldP spid="38" grpId="1" animBg="1"/>
          <p:bldP spid="39" grpId="0"/>
          <p:bldP spid="39" grpId="1"/>
          <p:bldP spid="40" grpId="0" animBg="1"/>
          <p:bldP spid="40" grpId="1" animBg="1"/>
          <p:bldP spid="40" grpId="2" animBg="1"/>
          <p:bldP spid="41" grpId="0" animBg="1"/>
          <p:bldP spid="41" grpId="1" animBg="1"/>
          <p:bldP spid="41" grpId="2" animBg="1"/>
          <p:bldP spid="42" grpId="0"/>
          <p:bldP spid="42" grpId="1"/>
          <p:bldP spid="43" grpId="0" animBg="1"/>
          <p:bldP spid="43" grpId="1" animBg="1"/>
          <p:bldP spid="43" grpId="2" animBg="1"/>
          <p:bldP spid="44" grpId="0" animBg="1"/>
          <p:bldP spid="44" grpId="1" animBg="1"/>
          <p:bldP spid="44" grpId="2" animBg="1"/>
          <p:bldP spid="45" grpId="0"/>
          <p:bldP spid="45" grpId="1"/>
          <p:bldP spid="46" grpId="0"/>
          <p:bldP spid="46"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000" fill="hold"/>
                                            <p:tgtEl>
                                              <p:spTgt spid="34"/>
                                            </p:tgtEl>
                                            <p:attrNameLst>
                                              <p:attrName>ppt_x</p:attrName>
                                            </p:attrNameLst>
                                          </p:cBhvr>
                                          <p:tavLst>
                                            <p:tav tm="0">
                                              <p:val>
                                                <p:strVal val="0-#ppt_w/2"/>
                                              </p:val>
                                            </p:tav>
                                            <p:tav tm="100000">
                                              <p:val>
                                                <p:strVal val="#ppt_x"/>
                                              </p:val>
                                            </p:tav>
                                          </p:tavLst>
                                        </p:anim>
                                        <p:anim calcmode="lin" valueType="num">
                                          <p:cBhvr additive="base">
                                            <p:cTn id="8" dur="10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7" presetClass="entr" presetSubtype="8"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ppt_x</p:attrName>
                                            </p:attrNameLst>
                                          </p:cBhvr>
                                          <p:tavLst>
                                            <p:tav tm="0">
                                              <p:val>
                                                <p:strVal val="#ppt_x-#ppt_w/2"/>
                                              </p:val>
                                            </p:tav>
                                            <p:tav tm="100000">
                                              <p:val>
                                                <p:strVal val="#ppt_x"/>
                                              </p:val>
                                            </p:tav>
                                          </p:tavLst>
                                        </p:anim>
                                        <p:anim calcmode="lin" valueType="num">
                                          <p:cBhvr>
                                            <p:cTn id="13" dur="500" fill="hold"/>
                                            <p:tgtEl>
                                              <p:spTgt spid="31"/>
                                            </p:tgtEl>
                                            <p:attrNameLst>
                                              <p:attrName>ppt_y</p:attrName>
                                            </p:attrNameLst>
                                          </p:cBhvr>
                                          <p:tavLst>
                                            <p:tav tm="0">
                                              <p:val>
                                                <p:strVal val="#ppt_y"/>
                                              </p:val>
                                            </p:tav>
                                            <p:tav tm="100000">
                                              <p:val>
                                                <p:strVal val="#ppt_y"/>
                                              </p:val>
                                            </p:tav>
                                          </p:tavLst>
                                        </p:anim>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strVal val="#ppt_h"/>
                                              </p:val>
                                            </p:tav>
                                            <p:tav tm="100000">
                                              <p:val>
                                                <p:strVal val="#ppt_h"/>
                                              </p:val>
                                            </p:tav>
                                          </p:tavLst>
                                        </p:anim>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barn(outVertical)">
                                          <p:cBhvr>
                                            <p:cTn id="19" dur="500"/>
                                            <p:tgtEl>
                                              <p:spTgt spid="37"/>
                                            </p:tgtEl>
                                          </p:cBhvr>
                                        </p:animEffect>
                                      </p:childTnLst>
                                    </p:cTn>
                                  </p:par>
                                </p:childTnLst>
                              </p:cTn>
                            </p:par>
                            <p:par>
                              <p:cTn id="20" fill="hold">
                                <p:stCondLst>
                                  <p:cond delay="2000"/>
                                </p:stCondLst>
                                <p:childTnLst>
                                  <p:par>
                                    <p:cTn id="21" presetID="5" presetClass="entr" presetSubtype="10"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checkerboard(across)">
                                          <p:cBhvr>
                                            <p:cTn id="23" dur="500"/>
                                            <p:tgtEl>
                                              <p:spTgt spid="3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1000"/>
                                            <p:tgtEl>
                                              <p:spTgt spid="41"/>
                                            </p:tgtEl>
                                          </p:cBhvr>
                                        </p:animEffect>
                                      </p:childTnLst>
                                    </p:cTn>
                                  </p:par>
                                  <p:par>
                                    <p:cTn id="31" presetID="49" presetClass="path" presetSubtype="0" accel="50000" decel="50000" fill="hold" grpId="1" nodeType="withEffect">
                                      <p:stCondLst>
                                        <p:cond delay="0"/>
                                      </p:stCondLst>
                                      <p:childTnLst>
                                        <p:animMotion origin="layout" path="M -2.5E-6 0 L -0.19479 -0.07546 " pathEditMode="relative" rAng="0" ptsTypes="AA">
                                          <p:cBhvr>
                                            <p:cTn id="32" dur="1000" fill="hold"/>
                                            <p:tgtEl>
                                              <p:spTgt spid="40"/>
                                            </p:tgtEl>
                                            <p:attrNameLst>
                                              <p:attrName>ppt_x</p:attrName>
                                              <p:attrName>ppt_y</p:attrName>
                                            </p:attrNameLst>
                                          </p:cBhvr>
                                          <p:rCtr x="-9740" y="-3773"/>
                                        </p:animMotion>
                                      </p:childTnLst>
                                    </p:cTn>
                                  </p:par>
                                  <p:par>
                                    <p:cTn id="33" presetID="49" presetClass="path" presetSubtype="0" accel="50000" decel="50000" fill="hold" grpId="1" nodeType="withEffect">
                                      <p:stCondLst>
                                        <p:cond delay="0"/>
                                      </p:stCondLst>
                                      <p:childTnLst>
                                        <p:animMotion origin="layout" path="M -8.33333E-7 0 L 0.19063 0.07338 " pathEditMode="relative" rAng="0" ptsTypes="AA">
                                          <p:cBhvr>
                                            <p:cTn id="34" dur="1000" fill="hold"/>
                                            <p:tgtEl>
                                              <p:spTgt spid="41"/>
                                            </p:tgtEl>
                                            <p:attrNameLst>
                                              <p:attrName>ppt_x</p:attrName>
                                              <p:attrName>ppt_y</p:attrName>
                                            </p:attrNameLst>
                                          </p:cBhvr>
                                          <p:rCtr x="9531" y="3657"/>
                                        </p:animMotion>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500"/>
                                            <p:tgtEl>
                                              <p:spTgt spid="45"/>
                                            </p:tgtEl>
                                          </p:cBhvr>
                                        </p:animEffect>
                                      </p:childTnLst>
                                    </p:cTn>
                                  </p:par>
                                </p:childTnLst>
                              </p:cTn>
                            </p:par>
                            <p:par>
                              <p:cTn id="39" fill="hold">
                                <p:stCondLst>
                                  <p:cond delay="4000"/>
                                </p:stCondLst>
                                <p:childTnLst>
                                  <p:par>
                                    <p:cTn id="40" presetID="27" presetClass="entr" presetSubtype="0" fill="hold" grpId="0" nodeType="afterEffect">
                                      <p:stCondLst>
                                        <p:cond delay="0"/>
                                      </p:stCondLst>
                                      <p:iterate type="lt">
                                        <p:tmPct val="20000"/>
                                      </p:iterate>
                                      <p:childTnLst>
                                        <p:set>
                                          <p:cBhvr>
                                            <p:cTn id="41" dur="1" fill="hold">
                                              <p:stCondLst>
                                                <p:cond delay="0"/>
                                              </p:stCondLst>
                                            </p:cTn>
                                            <p:tgtEl>
                                              <p:spTgt spid="39"/>
                                            </p:tgtEl>
                                            <p:attrNameLst>
                                              <p:attrName>style.visibility</p:attrName>
                                            </p:attrNameLst>
                                          </p:cBhvr>
                                          <p:to>
                                            <p:strVal val="visible"/>
                                          </p:to>
                                        </p:set>
                                        <p:anim calcmode="discrete" valueType="clr">
                                          <p:cBhvr override="childStyle">
                                            <p:cTn id="42" dur="100"/>
                                            <p:tgtEl>
                                              <p:spTgt spid="39"/>
                                            </p:tgtEl>
                                            <p:attrNameLst>
                                              <p:attrName>style.color</p:attrName>
                                            </p:attrNameLst>
                                          </p:cBhvr>
                                          <p:tavLst>
                                            <p:tav tm="0">
                                              <p:val>
                                                <p:clrVal>
                                                  <a:srgbClr val="FFFFFF"/>
                                                </p:clrVal>
                                              </p:val>
                                            </p:tav>
                                            <p:tav tm="50000">
                                              <p:val>
                                                <p:clrVal>
                                                  <a:srgbClr val="FF0000"/>
                                                </p:clrVal>
                                              </p:val>
                                            </p:tav>
                                          </p:tavLst>
                                        </p:anim>
                                        <p:anim calcmode="discrete" valueType="clr">
                                          <p:cBhvr>
                                            <p:cTn id="43" dur="100"/>
                                            <p:tgtEl>
                                              <p:spTgt spid="39"/>
                                            </p:tgtEl>
                                            <p:attrNameLst>
                                              <p:attrName>fillcolor</p:attrName>
                                            </p:attrNameLst>
                                          </p:cBhvr>
                                          <p:tavLst>
                                            <p:tav tm="0">
                                              <p:val>
                                                <p:clrVal>
                                                  <a:schemeClr val="accent2"/>
                                                </p:clrVal>
                                              </p:val>
                                            </p:tav>
                                            <p:tav tm="50000">
                                              <p:val>
                                                <p:clrVal>
                                                  <a:schemeClr val="hlink"/>
                                                </p:clrVal>
                                              </p:val>
                                            </p:tav>
                                          </p:tavLst>
                                        </p:anim>
                                        <p:set>
                                          <p:cBhvr>
                                            <p:cTn id="44" dur="100"/>
                                            <p:tgtEl>
                                              <p:spTgt spid="39"/>
                                            </p:tgtEl>
                                            <p:attrNameLst>
                                              <p:attrName>fill.type</p:attrName>
                                            </p:attrNameLst>
                                          </p:cBhvr>
                                          <p:to>
                                            <p:strVal val="solid"/>
                                          </p:to>
                                        </p:set>
                                      </p:childTnLst>
                                    </p:cTn>
                                  </p:par>
                                </p:childTnLst>
                              </p:cTn>
                            </p:par>
                            <p:par>
                              <p:cTn id="45" fill="hold">
                                <p:stCondLst>
                                  <p:cond delay="6140"/>
                                </p:stCondLst>
                                <p:childTnLst>
                                  <p:par>
                                    <p:cTn id="46" presetID="10" presetClass="entr" presetSubtype="0"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1000"/>
                                            <p:tgtEl>
                                              <p:spTgt spid="4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1000"/>
                                            <p:tgtEl>
                                              <p:spTgt spid="44"/>
                                            </p:tgtEl>
                                          </p:cBhvr>
                                        </p:animEffect>
                                      </p:childTnLst>
                                    </p:cTn>
                                  </p:par>
                                  <p:par>
                                    <p:cTn id="52" presetID="49" presetClass="path" presetSubtype="0" accel="50000" decel="50000" fill="hold" grpId="1" nodeType="withEffect">
                                      <p:stCondLst>
                                        <p:cond delay="0"/>
                                      </p:stCondLst>
                                      <p:childTnLst>
                                        <p:animMotion origin="layout" path="M -2.5E-6 -4.44444E-6 L -0.19479 -0.07546 " pathEditMode="relative" rAng="0" ptsTypes="AA">
                                          <p:cBhvr>
                                            <p:cTn id="53" dur="1000" fill="hold"/>
                                            <p:tgtEl>
                                              <p:spTgt spid="43"/>
                                            </p:tgtEl>
                                            <p:attrNameLst>
                                              <p:attrName>ppt_x</p:attrName>
                                              <p:attrName>ppt_y</p:attrName>
                                            </p:attrNameLst>
                                          </p:cBhvr>
                                          <p:rCtr x="-9740" y="-3773"/>
                                        </p:animMotion>
                                      </p:childTnLst>
                                    </p:cTn>
                                  </p:par>
                                  <p:par>
                                    <p:cTn id="54" presetID="49" presetClass="path" presetSubtype="0" accel="50000" decel="50000" fill="hold" grpId="1" nodeType="withEffect">
                                      <p:stCondLst>
                                        <p:cond delay="0"/>
                                      </p:stCondLst>
                                      <p:childTnLst>
                                        <p:animMotion origin="layout" path="M 0 0 L 0.18594 0.05972 " pathEditMode="relative" rAng="0" ptsTypes="AA">
                                          <p:cBhvr>
                                            <p:cTn id="55" dur="1000" fill="hold"/>
                                            <p:tgtEl>
                                              <p:spTgt spid="44"/>
                                            </p:tgtEl>
                                            <p:attrNameLst>
                                              <p:attrName>ppt_x</p:attrName>
                                              <p:attrName>ppt_y</p:attrName>
                                            </p:attrNameLst>
                                          </p:cBhvr>
                                          <p:rCtr x="9297" y="2986"/>
                                        </p:animMotion>
                                      </p:childTnLst>
                                    </p:cTn>
                                  </p:par>
                                </p:childTnLst>
                              </p:cTn>
                            </p:par>
                            <p:par>
                              <p:cTn id="56" fill="hold">
                                <p:stCondLst>
                                  <p:cond delay="7140"/>
                                </p:stCondLst>
                                <p:childTnLst>
                                  <p:par>
                                    <p:cTn id="57" presetID="10" presetClass="entr" presetSubtype="0"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500"/>
                                            <p:tgtEl>
                                              <p:spTgt spid="46"/>
                                            </p:tgtEl>
                                          </p:cBhvr>
                                        </p:animEffect>
                                      </p:childTnLst>
                                    </p:cTn>
                                  </p:par>
                                </p:childTnLst>
                              </p:cTn>
                            </p:par>
                            <p:par>
                              <p:cTn id="60" fill="hold">
                                <p:stCondLst>
                                  <p:cond delay="7640"/>
                                </p:stCondLst>
                                <p:childTnLst>
                                  <p:par>
                                    <p:cTn id="61" presetID="27" presetClass="entr" presetSubtype="0" fill="hold" grpId="0" nodeType="afterEffect">
                                      <p:stCondLst>
                                        <p:cond delay="0"/>
                                      </p:stCondLst>
                                      <p:iterate type="lt">
                                        <p:tmPct val="20000"/>
                                      </p:iterate>
                                      <p:childTnLst>
                                        <p:set>
                                          <p:cBhvr>
                                            <p:cTn id="62" dur="1" fill="hold">
                                              <p:stCondLst>
                                                <p:cond delay="0"/>
                                              </p:stCondLst>
                                            </p:cTn>
                                            <p:tgtEl>
                                              <p:spTgt spid="42"/>
                                            </p:tgtEl>
                                            <p:attrNameLst>
                                              <p:attrName>style.visibility</p:attrName>
                                            </p:attrNameLst>
                                          </p:cBhvr>
                                          <p:to>
                                            <p:strVal val="visible"/>
                                          </p:to>
                                        </p:set>
                                        <p:anim calcmode="discrete" valueType="clr">
                                          <p:cBhvr override="childStyle">
                                            <p:cTn id="63" dur="100"/>
                                            <p:tgtEl>
                                              <p:spTgt spid="42"/>
                                            </p:tgtEl>
                                            <p:attrNameLst>
                                              <p:attrName>style.color</p:attrName>
                                            </p:attrNameLst>
                                          </p:cBhvr>
                                          <p:tavLst>
                                            <p:tav tm="0">
                                              <p:val>
                                                <p:clrVal>
                                                  <a:srgbClr val="FFFFFF"/>
                                                </p:clrVal>
                                              </p:val>
                                            </p:tav>
                                            <p:tav tm="50000">
                                              <p:val>
                                                <p:clrVal>
                                                  <a:srgbClr val="FF0000"/>
                                                </p:clrVal>
                                              </p:val>
                                            </p:tav>
                                          </p:tavLst>
                                        </p:anim>
                                        <p:anim calcmode="discrete" valueType="clr">
                                          <p:cBhvr>
                                            <p:cTn id="64" dur="100"/>
                                            <p:tgtEl>
                                              <p:spTgt spid="42"/>
                                            </p:tgtEl>
                                            <p:attrNameLst>
                                              <p:attrName>fillcolor</p:attrName>
                                            </p:attrNameLst>
                                          </p:cBhvr>
                                          <p:tavLst>
                                            <p:tav tm="0">
                                              <p:val>
                                                <p:clrVal>
                                                  <a:schemeClr val="accent2"/>
                                                </p:clrVal>
                                              </p:val>
                                            </p:tav>
                                            <p:tav tm="50000">
                                              <p:val>
                                                <p:clrVal>
                                                  <a:schemeClr val="hlink"/>
                                                </p:clrVal>
                                              </p:val>
                                            </p:tav>
                                          </p:tavLst>
                                        </p:anim>
                                        <p:set>
                                          <p:cBhvr>
                                            <p:cTn id="65" dur="100"/>
                                            <p:tgtEl>
                                              <p:spTgt spid="42"/>
                                            </p:tgtEl>
                                            <p:attrNameLst>
                                              <p:attrName>fill.type</p:attrName>
                                            </p:attrNameLst>
                                          </p:cBhvr>
                                          <p:to>
                                            <p:strVal val="solid"/>
                                          </p:to>
                                        </p:set>
                                      </p:childTnLst>
                                    </p:cTn>
                                  </p:par>
                                </p:childTnLst>
                              </p:cTn>
                            </p:par>
                          </p:childTnLst>
                        </p:cTn>
                      </p:par>
                      <p:par>
                        <p:cTn id="66" fill="hold">
                          <p:stCondLst>
                            <p:cond delay="indefinite"/>
                          </p:stCondLst>
                          <p:childTnLst>
                            <p:par>
                              <p:cTn id="67" fill="hold">
                                <p:stCondLst>
                                  <p:cond delay="0"/>
                                </p:stCondLst>
                                <p:childTnLst>
                                  <p:par>
                                    <p:cTn id="68" presetID="2" presetClass="exit" presetSubtype="8" fill="hold" nodeType="clickEffect">
                                      <p:stCondLst>
                                        <p:cond delay="0"/>
                                      </p:stCondLst>
                                      <p:childTnLst>
                                        <p:anim calcmode="lin" valueType="num">
                                          <p:cBhvr additive="base">
                                            <p:cTn id="69" dur="500"/>
                                            <p:tgtEl>
                                              <p:spTgt spid="34"/>
                                            </p:tgtEl>
                                            <p:attrNameLst>
                                              <p:attrName>ppt_x</p:attrName>
                                            </p:attrNameLst>
                                          </p:cBhvr>
                                          <p:tavLst>
                                            <p:tav tm="0">
                                              <p:val>
                                                <p:strVal val="ppt_x"/>
                                              </p:val>
                                            </p:tav>
                                            <p:tav tm="100000">
                                              <p:val>
                                                <p:strVal val="0-ppt_w/2"/>
                                              </p:val>
                                            </p:tav>
                                          </p:tavLst>
                                        </p:anim>
                                        <p:anim calcmode="lin" valueType="num">
                                          <p:cBhvr additive="base">
                                            <p:cTn id="70" dur="500"/>
                                            <p:tgtEl>
                                              <p:spTgt spid="34"/>
                                            </p:tgtEl>
                                            <p:attrNameLst>
                                              <p:attrName>ppt_y</p:attrName>
                                            </p:attrNameLst>
                                          </p:cBhvr>
                                          <p:tavLst>
                                            <p:tav tm="0">
                                              <p:val>
                                                <p:strVal val="ppt_y"/>
                                              </p:val>
                                            </p:tav>
                                            <p:tav tm="100000">
                                              <p:val>
                                                <p:strVal val="ppt_y"/>
                                              </p:val>
                                            </p:tav>
                                          </p:tavLst>
                                        </p:anim>
                                        <p:set>
                                          <p:cBhvr>
                                            <p:cTn id="71" dur="1" fill="hold">
                                              <p:stCondLst>
                                                <p:cond delay="499"/>
                                              </p:stCondLst>
                                            </p:cTn>
                                            <p:tgtEl>
                                              <p:spTgt spid="34"/>
                                            </p:tgtEl>
                                            <p:attrNameLst>
                                              <p:attrName>style.visibility</p:attrName>
                                            </p:attrNameLst>
                                          </p:cBhvr>
                                          <p:to>
                                            <p:strVal val="hidden"/>
                                          </p:to>
                                        </p:set>
                                      </p:childTnLst>
                                    </p:cTn>
                                  </p:par>
                                  <p:par>
                                    <p:cTn id="72" presetID="2" presetClass="exit" presetSubtype="8" fill="hold" nodeType="withEffect">
                                      <p:stCondLst>
                                        <p:cond delay="0"/>
                                      </p:stCondLst>
                                      <p:childTnLst>
                                        <p:anim calcmode="lin" valueType="num">
                                          <p:cBhvr additive="base">
                                            <p:cTn id="73" dur="500"/>
                                            <p:tgtEl>
                                              <p:spTgt spid="31"/>
                                            </p:tgtEl>
                                            <p:attrNameLst>
                                              <p:attrName>ppt_x</p:attrName>
                                            </p:attrNameLst>
                                          </p:cBhvr>
                                          <p:tavLst>
                                            <p:tav tm="0">
                                              <p:val>
                                                <p:strVal val="ppt_x"/>
                                              </p:val>
                                            </p:tav>
                                            <p:tav tm="100000">
                                              <p:val>
                                                <p:strVal val="0-ppt_w/2"/>
                                              </p:val>
                                            </p:tav>
                                          </p:tavLst>
                                        </p:anim>
                                        <p:anim calcmode="lin" valueType="num">
                                          <p:cBhvr additive="base">
                                            <p:cTn id="74" dur="500"/>
                                            <p:tgtEl>
                                              <p:spTgt spid="31"/>
                                            </p:tgtEl>
                                            <p:attrNameLst>
                                              <p:attrName>ppt_y</p:attrName>
                                            </p:attrNameLst>
                                          </p:cBhvr>
                                          <p:tavLst>
                                            <p:tav tm="0">
                                              <p:val>
                                                <p:strVal val="ppt_y"/>
                                              </p:val>
                                            </p:tav>
                                            <p:tav tm="100000">
                                              <p:val>
                                                <p:strVal val="ppt_y"/>
                                              </p:val>
                                            </p:tav>
                                          </p:tavLst>
                                        </p:anim>
                                        <p:set>
                                          <p:cBhvr>
                                            <p:cTn id="75" dur="1" fill="hold">
                                              <p:stCondLst>
                                                <p:cond delay="499"/>
                                              </p:stCondLst>
                                            </p:cTn>
                                            <p:tgtEl>
                                              <p:spTgt spid="31"/>
                                            </p:tgtEl>
                                            <p:attrNameLst>
                                              <p:attrName>style.visibility</p:attrName>
                                            </p:attrNameLst>
                                          </p:cBhvr>
                                          <p:to>
                                            <p:strVal val="hidden"/>
                                          </p:to>
                                        </p:set>
                                      </p:childTnLst>
                                    </p:cTn>
                                  </p:par>
                                  <p:par>
                                    <p:cTn id="76" presetID="2" presetClass="exit" presetSubtype="8" fill="hold" grpId="1" nodeType="withEffect">
                                      <p:stCondLst>
                                        <p:cond delay="0"/>
                                      </p:stCondLst>
                                      <p:childTnLst>
                                        <p:anim calcmode="lin" valueType="num">
                                          <p:cBhvr additive="base">
                                            <p:cTn id="77" dur="500"/>
                                            <p:tgtEl>
                                              <p:spTgt spid="37"/>
                                            </p:tgtEl>
                                            <p:attrNameLst>
                                              <p:attrName>ppt_x</p:attrName>
                                            </p:attrNameLst>
                                          </p:cBhvr>
                                          <p:tavLst>
                                            <p:tav tm="0">
                                              <p:val>
                                                <p:strVal val="ppt_x"/>
                                              </p:val>
                                            </p:tav>
                                            <p:tav tm="100000">
                                              <p:val>
                                                <p:strVal val="0-ppt_w/2"/>
                                              </p:val>
                                            </p:tav>
                                          </p:tavLst>
                                        </p:anim>
                                        <p:anim calcmode="lin" valueType="num">
                                          <p:cBhvr additive="base">
                                            <p:cTn id="78" dur="500"/>
                                            <p:tgtEl>
                                              <p:spTgt spid="37"/>
                                            </p:tgtEl>
                                            <p:attrNameLst>
                                              <p:attrName>ppt_y</p:attrName>
                                            </p:attrNameLst>
                                          </p:cBhvr>
                                          <p:tavLst>
                                            <p:tav tm="0">
                                              <p:val>
                                                <p:strVal val="ppt_y"/>
                                              </p:val>
                                            </p:tav>
                                            <p:tav tm="100000">
                                              <p:val>
                                                <p:strVal val="ppt_y"/>
                                              </p:val>
                                            </p:tav>
                                          </p:tavLst>
                                        </p:anim>
                                        <p:set>
                                          <p:cBhvr>
                                            <p:cTn id="79" dur="1" fill="hold">
                                              <p:stCondLst>
                                                <p:cond delay="499"/>
                                              </p:stCondLst>
                                            </p:cTn>
                                            <p:tgtEl>
                                              <p:spTgt spid="37"/>
                                            </p:tgtEl>
                                            <p:attrNameLst>
                                              <p:attrName>style.visibility</p:attrName>
                                            </p:attrNameLst>
                                          </p:cBhvr>
                                          <p:to>
                                            <p:strVal val="hidden"/>
                                          </p:to>
                                        </p:set>
                                      </p:childTnLst>
                                    </p:cTn>
                                  </p:par>
                                  <p:par>
                                    <p:cTn id="80" presetID="2" presetClass="exit" presetSubtype="8" fill="hold" grpId="2" nodeType="withEffect">
                                      <p:stCondLst>
                                        <p:cond delay="0"/>
                                      </p:stCondLst>
                                      <p:childTnLst>
                                        <p:anim calcmode="lin" valueType="num">
                                          <p:cBhvr additive="base">
                                            <p:cTn id="81" dur="500"/>
                                            <p:tgtEl>
                                              <p:spTgt spid="40"/>
                                            </p:tgtEl>
                                            <p:attrNameLst>
                                              <p:attrName>ppt_x</p:attrName>
                                            </p:attrNameLst>
                                          </p:cBhvr>
                                          <p:tavLst>
                                            <p:tav tm="0">
                                              <p:val>
                                                <p:strVal val="ppt_x"/>
                                              </p:val>
                                            </p:tav>
                                            <p:tav tm="100000">
                                              <p:val>
                                                <p:strVal val="0-ppt_w/2"/>
                                              </p:val>
                                            </p:tav>
                                          </p:tavLst>
                                        </p:anim>
                                        <p:anim calcmode="lin" valueType="num">
                                          <p:cBhvr additive="base">
                                            <p:cTn id="82" dur="500"/>
                                            <p:tgtEl>
                                              <p:spTgt spid="40"/>
                                            </p:tgtEl>
                                            <p:attrNameLst>
                                              <p:attrName>ppt_y</p:attrName>
                                            </p:attrNameLst>
                                          </p:cBhvr>
                                          <p:tavLst>
                                            <p:tav tm="0">
                                              <p:val>
                                                <p:strVal val="ppt_y"/>
                                              </p:val>
                                            </p:tav>
                                            <p:tav tm="100000">
                                              <p:val>
                                                <p:strVal val="ppt_y"/>
                                              </p:val>
                                            </p:tav>
                                          </p:tavLst>
                                        </p:anim>
                                        <p:set>
                                          <p:cBhvr>
                                            <p:cTn id="83" dur="1" fill="hold">
                                              <p:stCondLst>
                                                <p:cond delay="499"/>
                                              </p:stCondLst>
                                            </p:cTn>
                                            <p:tgtEl>
                                              <p:spTgt spid="40"/>
                                            </p:tgtEl>
                                            <p:attrNameLst>
                                              <p:attrName>style.visibility</p:attrName>
                                            </p:attrNameLst>
                                          </p:cBhvr>
                                          <p:to>
                                            <p:strVal val="hidden"/>
                                          </p:to>
                                        </p:set>
                                      </p:childTnLst>
                                    </p:cTn>
                                  </p:par>
                                  <p:par>
                                    <p:cTn id="84" presetID="2" presetClass="exit" presetSubtype="8" fill="hold" grpId="2" nodeType="withEffect">
                                      <p:stCondLst>
                                        <p:cond delay="0"/>
                                      </p:stCondLst>
                                      <p:childTnLst>
                                        <p:anim calcmode="lin" valueType="num">
                                          <p:cBhvr additive="base">
                                            <p:cTn id="85" dur="500"/>
                                            <p:tgtEl>
                                              <p:spTgt spid="41"/>
                                            </p:tgtEl>
                                            <p:attrNameLst>
                                              <p:attrName>ppt_x</p:attrName>
                                            </p:attrNameLst>
                                          </p:cBhvr>
                                          <p:tavLst>
                                            <p:tav tm="0">
                                              <p:val>
                                                <p:strVal val="ppt_x"/>
                                              </p:val>
                                            </p:tav>
                                            <p:tav tm="100000">
                                              <p:val>
                                                <p:strVal val="0-ppt_w/2"/>
                                              </p:val>
                                            </p:tav>
                                          </p:tavLst>
                                        </p:anim>
                                        <p:anim calcmode="lin" valueType="num">
                                          <p:cBhvr additive="base">
                                            <p:cTn id="86" dur="500"/>
                                            <p:tgtEl>
                                              <p:spTgt spid="41"/>
                                            </p:tgtEl>
                                            <p:attrNameLst>
                                              <p:attrName>ppt_y</p:attrName>
                                            </p:attrNameLst>
                                          </p:cBhvr>
                                          <p:tavLst>
                                            <p:tav tm="0">
                                              <p:val>
                                                <p:strVal val="ppt_y"/>
                                              </p:val>
                                            </p:tav>
                                            <p:tav tm="100000">
                                              <p:val>
                                                <p:strVal val="ppt_y"/>
                                              </p:val>
                                            </p:tav>
                                          </p:tavLst>
                                        </p:anim>
                                        <p:set>
                                          <p:cBhvr>
                                            <p:cTn id="87" dur="1" fill="hold">
                                              <p:stCondLst>
                                                <p:cond delay="499"/>
                                              </p:stCondLst>
                                            </p:cTn>
                                            <p:tgtEl>
                                              <p:spTgt spid="41"/>
                                            </p:tgtEl>
                                            <p:attrNameLst>
                                              <p:attrName>style.visibility</p:attrName>
                                            </p:attrNameLst>
                                          </p:cBhvr>
                                          <p:to>
                                            <p:strVal val="hidden"/>
                                          </p:to>
                                        </p:set>
                                      </p:childTnLst>
                                    </p:cTn>
                                  </p:par>
                                  <p:par>
                                    <p:cTn id="88" presetID="2" presetClass="exit" presetSubtype="8" fill="hold" grpId="1" nodeType="withEffect">
                                      <p:stCondLst>
                                        <p:cond delay="0"/>
                                      </p:stCondLst>
                                      <p:childTnLst>
                                        <p:anim calcmode="lin" valueType="num">
                                          <p:cBhvr additive="base">
                                            <p:cTn id="89" dur="500"/>
                                            <p:tgtEl>
                                              <p:spTgt spid="45"/>
                                            </p:tgtEl>
                                            <p:attrNameLst>
                                              <p:attrName>ppt_x</p:attrName>
                                            </p:attrNameLst>
                                          </p:cBhvr>
                                          <p:tavLst>
                                            <p:tav tm="0">
                                              <p:val>
                                                <p:strVal val="ppt_x"/>
                                              </p:val>
                                            </p:tav>
                                            <p:tav tm="100000">
                                              <p:val>
                                                <p:strVal val="0-ppt_w/2"/>
                                              </p:val>
                                            </p:tav>
                                          </p:tavLst>
                                        </p:anim>
                                        <p:anim calcmode="lin" valueType="num">
                                          <p:cBhvr additive="base">
                                            <p:cTn id="90" dur="500"/>
                                            <p:tgtEl>
                                              <p:spTgt spid="45"/>
                                            </p:tgtEl>
                                            <p:attrNameLst>
                                              <p:attrName>ppt_y</p:attrName>
                                            </p:attrNameLst>
                                          </p:cBhvr>
                                          <p:tavLst>
                                            <p:tav tm="0">
                                              <p:val>
                                                <p:strVal val="ppt_y"/>
                                              </p:val>
                                            </p:tav>
                                            <p:tav tm="100000">
                                              <p:val>
                                                <p:strVal val="ppt_y"/>
                                              </p:val>
                                            </p:tav>
                                          </p:tavLst>
                                        </p:anim>
                                        <p:set>
                                          <p:cBhvr>
                                            <p:cTn id="91" dur="1" fill="hold">
                                              <p:stCondLst>
                                                <p:cond delay="499"/>
                                              </p:stCondLst>
                                            </p:cTn>
                                            <p:tgtEl>
                                              <p:spTgt spid="45"/>
                                            </p:tgtEl>
                                            <p:attrNameLst>
                                              <p:attrName>style.visibility</p:attrName>
                                            </p:attrNameLst>
                                          </p:cBhvr>
                                          <p:to>
                                            <p:strVal val="hidden"/>
                                          </p:to>
                                        </p:set>
                                      </p:childTnLst>
                                    </p:cTn>
                                  </p:par>
                                  <p:par>
                                    <p:cTn id="92" presetID="2" presetClass="exit" presetSubtype="8" fill="hold" grpId="1" nodeType="withEffect">
                                      <p:stCondLst>
                                        <p:cond delay="0"/>
                                      </p:stCondLst>
                                      <p:iterate type="lt">
                                        <p:tmPct val="0"/>
                                      </p:iterate>
                                      <p:childTnLst>
                                        <p:anim calcmode="lin" valueType="num">
                                          <p:cBhvr additive="base">
                                            <p:cTn id="93" dur="500"/>
                                            <p:tgtEl>
                                              <p:spTgt spid="39"/>
                                            </p:tgtEl>
                                            <p:attrNameLst>
                                              <p:attrName>ppt_x</p:attrName>
                                            </p:attrNameLst>
                                          </p:cBhvr>
                                          <p:tavLst>
                                            <p:tav tm="0">
                                              <p:val>
                                                <p:strVal val="ppt_x"/>
                                              </p:val>
                                            </p:tav>
                                            <p:tav tm="100000">
                                              <p:val>
                                                <p:strVal val="0-ppt_w/2"/>
                                              </p:val>
                                            </p:tav>
                                          </p:tavLst>
                                        </p:anim>
                                        <p:anim calcmode="lin" valueType="num">
                                          <p:cBhvr additive="base">
                                            <p:cTn id="94" dur="500"/>
                                            <p:tgtEl>
                                              <p:spTgt spid="39"/>
                                            </p:tgtEl>
                                            <p:attrNameLst>
                                              <p:attrName>ppt_y</p:attrName>
                                            </p:attrNameLst>
                                          </p:cBhvr>
                                          <p:tavLst>
                                            <p:tav tm="0">
                                              <p:val>
                                                <p:strVal val="ppt_y"/>
                                              </p:val>
                                            </p:tav>
                                            <p:tav tm="100000">
                                              <p:val>
                                                <p:strVal val="ppt_y"/>
                                              </p:val>
                                            </p:tav>
                                          </p:tavLst>
                                        </p:anim>
                                        <p:set>
                                          <p:cBhvr>
                                            <p:cTn id="95" dur="1" fill="hold">
                                              <p:stCondLst>
                                                <p:cond delay="499"/>
                                              </p:stCondLst>
                                            </p:cTn>
                                            <p:tgtEl>
                                              <p:spTgt spid="39"/>
                                            </p:tgtEl>
                                            <p:attrNameLst>
                                              <p:attrName>style.visibility</p:attrName>
                                            </p:attrNameLst>
                                          </p:cBhvr>
                                          <p:to>
                                            <p:strVal val="hidden"/>
                                          </p:to>
                                        </p:set>
                                      </p:childTnLst>
                                    </p:cTn>
                                  </p:par>
                                  <p:par>
                                    <p:cTn id="96" presetID="2" presetClass="exit" presetSubtype="8" fill="hold" grpId="2" nodeType="withEffect">
                                      <p:stCondLst>
                                        <p:cond delay="0"/>
                                      </p:stCondLst>
                                      <p:childTnLst>
                                        <p:anim calcmode="lin" valueType="num">
                                          <p:cBhvr additive="base">
                                            <p:cTn id="97" dur="500"/>
                                            <p:tgtEl>
                                              <p:spTgt spid="43"/>
                                            </p:tgtEl>
                                            <p:attrNameLst>
                                              <p:attrName>ppt_x</p:attrName>
                                            </p:attrNameLst>
                                          </p:cBhvr>
                                          <p:tavLst>
                                            <p:tav tm="0">
                                              <p:val>
                                                <p:strVal val="ppt_x"/>
                                              </p:val>
                                            </p:tav>
                                            <p:tav tm="100000">
                                              <p:val>
                                                <p:strVal val="0-ppt_w/2"/>
                                              </p:val>
                                            </p:tav>
                                          </p:tavLst>
                                        </p:anim>
                                        <p:anim calcmode="lin" valueType="num">
                                          <p:cBhvr additive="base">
                                            <p:cTn id="98" dur="500"/>
                                            <p:tgtEl>
                                              <p:spTgt spid="43"/>
                                            </p:tgtEl>
                                            <p:attrNameLst>
                                              <p:attrName>ppt_y</p:attrName>
                                            </p:attrNameLst>
                                          </p:cBhvr>
                                          <p:tavLst>
                                            <p:tav tm="0">
                                              <p:val>
                                                <p:strVal val="ppt_y"/>
                                              </p:val>
                                            </p:tav>
                                            <p:tav tm="100000">
                                              <p:val>
                                                <p:strVal val="ppt_y"/>
                                              </p:val>
                                            </p:tav>
                                          </p:tavLst>
                                        </p:anim>
                                        <p:set>
                                          <p:cBhvr>
                                            <p:cTn id="99" dur="1" fill="hold">
                                              <p:stCondLst>
                                                <p:cond delay="499"/>
                                              </p:stCondLst>
                                            </p:cTn>
                                            <p:tgtEl>
                                              <p:spTgt spid="43"/>
                                            </p:tgtEl>
                                            <p:attrNameLst>
                                              <p:attrName>style.visibility</p:attrName>
                                            </p:attrNameLst>
                                          </p:cBhvr>
                                          <p:to>
                                            <p:strVal val="hidden"/>
                                          </p:to>
                                        </p:set>
                                      </p:childTnLst>
                                    </p:cTn>
                                  </p:par>
                                  <p:par>
                                    <p:cTn id="100" presetID="2" presetClass="exit" presetSubtype="8" fill="hold" grpId="2" nodeType="withEffect">
                                      <p:stCondLst>
                                        <p:cond delay="0"/>
                                      </p:stCondLst>
                                      <p:childTnLst>
                                        <p:anim calcmode="lin" valueType="num">
                                          <p:cBhvr additive="base">
                                            <p:cTn id="101" dur="500"/>
                                            <p:tgtEl>
                                              <p:spTgt spid="44"/>
                                            </p:tgtEl>
                                            <p:attrNameLst>
                                              <p:attrName>ppt_x</p:attrName>
                                            </p:attrNameLst>
                                          </p:cBhvr>
                                          <p:tavLst>
                                            <p:tav tm="0">
                                              <p:val>
                                                <p:strVal val="ppt_x"/>
                                              </p:val>
                                            </p:tav>
                                            <p:tav tm="100000">
                                              <p:val>
                                                <p:strVal val="0-ppt_w/2"/>
                                              </p:val>
                                            </p:tav>
                                          </p:tavLst>
                                        </p:anim>
                                        <p:anim calcmode="lin" valueType="num">
                                          <p:cBhvr additive="base">
                                            <p:cTn id="102" dur="500"/>
                                            <p:tgtEl>
                                              <p:spTgt spid="44"/>
                                            </p:tgtEl>
                                            <p:attrNameLst>
                                              <p:attrName>ppt_y</p:attrName>
                                            </p:attrNameLst>
                                          </p:cBhvr>
                                          <p:tavLst>
                                            <p:tav tm="0">
                                              <p:val>
                                                <p:strVal val="ppt_y"/>
                                              </p:val>
                                            </p:tav>
                                            <p:tav tm="100000">
                                              <p:val>
                                                <p:strVal val="ppt_y"/>
                                              </p:val>
                                            </p:tav>
                                          </p:tavLst>
                                        </p:anim>
                                        <p:set>
                                          <p:cBhvr>
                                            <p:cTn id="103" dur="1" fill="hold">
                                              <p:stCondLst>
                                                <p:cond delay="499"/>
                                              </p:stCondLst>
                                            </p:cTn>
                                            <p:tgtEl>
                                              <p:spTgt spid="44"/>
                                            </p:tgtEl>
                                            <p:attrNameLst>
                                              <p:attrName>style.visibility</p:attrName>
                                            </p:attrNameLst>
                                          </p:cBhvr>
                                          <p:to>
                                            <p:strVal val="hidden"/>
                                          </p:to>
                                        </p:set>
                                      </p:childTnLst>
                                    </p:cTn>
                                  </p:par>
                                  <p:par>
                                    <p:cTn id="104" presetID="2" presetClass="exit" presetSubtype="8" fill="hold" grpId="1" nodeType="withEffect">
                                      <p:stCondLst>
                                        <p:cond delay="0"/>
                                      </p:stCondLst>
                                      <p:childTnLst>
                                        <p:anim calcmode="lin" valueType="num">
                                          <p:cBhvr additive="base">
                                            <p:cTn id="105" dur="500"/>
                                            <p:tgtEl>
                                              <p:spTgt spid="46"/>
                                            </p:tgtEl>
                                            <p:attrNameLst>
                                              <p:attrName>ppt_x</p:attrName>
                                            </p:attrNameLst>
                                          </p:cBhvr>
                                          <p:tavLst>
                                            <p:tav tm="0">
                                              <p:val>
                                                <p:strVal val="ppt_x"/>
                                              </p:val>
                                            </p:tav>
                                            <p:tav tm="100000">
                                              <p:val>
                                                <p:strVal val="0-ppt_w/2"/>
                                              </p:val>
                                            </p:tav>
                                          </p:tavLst>
                                        </p:anim>
                                        <p:anim calcmode="lin" valueType="num">
                                          <p:cBhvr additive="base">
                                            <p:cTn id="106" dur="500"/>
                                            <p:tgtEl>
                                              <p:spTgt spid="46"/>
                                            </p:tgtEl>
                                            <p:attrNameLst>
                                              <p:attrName>ppt_y</p:attrName>
                                            </p:attrNameLst>
                                          </p:cBhvr>
                                          <p:tavLst>
                                            <p:tav tm="0">
                                              <p:val>
                                                <p:strVal val="ppt_y"/>
                                              </p:val>
                                            </p:tav>
                                            <p:tav tm="100000">
                                              <p:val>
                                                <p:strVal val="ppt_y"/>
                                              </p:val>
                                            </p:tav>
                                          </p:tavLst>
                                        </p:anim>
                                        <p:set>
                                          <p:cBhvr>
                                            <p:cTn id="107" dur="1" fill="hold">
                                              <p:stCondLst>
                                                <p:cond delay="499"/>
                                              </p:stCondLst>
                                            </p:cTn>
                                            <p:tgtEl>
                                              <p:spTgt spid="46"/>
                                            </p:tgtEl>
                                            <p:attrNameLst>
                                              <p:attrName>style.visibility</p:attrName>
                                            </p:attrNameLst>
                                          </p:cBhvr>
                                          <p:to>
                                            <p:strVal val="hidden"/>
                                          </p:to>
                                        </p:set>
                                      </p:childTnLst>
                                    </p:cTn>
                                  </p:par>
                                  <p:par>
                                    <p:cTn id="108" presetID="2" presetClass="exit" presetSubtype="8" fill="hold" grpId="1" nodeType="withEffect">
                                      <p:stCondLst>
                                        <p:cond delay="0"/>
                                      </p:stCondLst>
                                      <p:iterate type="lt">
                                        <p:tmPct val="0"/>
                                      </p:iterate>
                                      <p:childTnLst>
                                        <p:anim calcmode="lin" valueType="num">
                                          <p:cBhvr additive="base">
                                            <p:cTn id="109" dur="500"/>
                                            <p:tgtEl>
                                              <p:spTgt spid="42"/>
                                            </p:tgtEl>
                                            <p:attrNameLst>
                                              <p:attrName>ppt_x</p:attrName>
                                            </p:attrNameLst>
                                          </p:cBhvr>
                                          <p:tavLst>
                                            <p:tav tm="0">
                                              <p:val>
                                                <p:strVal val="ppt_x"/>
                                              </p:val>
                                            </p:tav>
                                            <p:tav tm="100000">
                                              <p:val>
                                                <p:strVal val="0-ppt_w/2"/>
                                              </p:val>
                                            </p:tav>
                                          </p:tavLst>
                                        </p:anim>
                                        <p:anim calcmode="lin" valueType="num">
                                          <p:cBhvr additive="base">
                                            <p:cTn id="110" dur="500"/>
                                            <p:tgtEl>
                                              <p:spTgt spid="42"/>
                                            </p:tgtEl>
                                            <p:attrNameLst>
                                              <p:attrName>ppt_y</p:attrName>
                                            </p:attrNameLst>
                                          </p:cBhvr>
                                          <p:tavLst>
                                            <p:tav tm="0">
                                              <p:val>
                                                <p:strVal val="ppt_y"/>
                                              </p:val>
                                            </p:tav>
                                            <p:tav tm="100000">
                                              <p:val>
                                                <p:strVal val="ppt_y"/>
                                              </p:val>
                                            </p:tav>
                                          </p:tavLst>
                                        </p:anim>
                                        <p:set>
                                          <p:cBhvr>
                                            <p:cTn id="111" dur="1" fill="hold">
                                              <p:stCondLst>
                                                <p:cond delay="499"/>
                                              </p:stCondLst>
                                            </p:cTn>
                                            <p:tgtEl>
                                              <p:spTgt spid="42"/>
                                            </p:tgtEl>
                                            <p:attrNameLst>
                                              <p:attrName>style.visibility</p:attrName>
                                            </p:attrNameLst>
                                          </p:cBhvr>
                                          <p:to>
                                            <p:strVal val="hidden"/>
                                          </p:to>
                                        </p:set>
                                      </p:childTnLst>
                                    </p:cTn>
                                  </p:par>
                                  <p:par>
                                    <p:cTn id="112" presetID="2" presetClass="exit" presetSubtype="2" fill="hold" grpId="1" nodeType="withEffect">
                                      <p:stCondLst>
                                        <p:cond delay="0"/>
                                      </p:stCondLst>
                                      <p:childTnLst>
                                        <p:anim calcmode="lin" valueType="num">
                                          <p:cBhvr additive="base">
                                            <p:cTn id="113" dur="500"/>
                                            <p:tgtEl>
                                              <p:spTgt spid="38"/>
                                            </p:tgtEl>
                                            <p:attrNameLst>
                                              <p:attrName>ppt_x</p:attrName>
                                            </p:attrNameLst>
                                          </p:cBhvr>
                                          <p:tavLst>
                                            <p:tav tm="0">
                                              <p:val>
                                                <p:strVal val="ppt_x"/>
                                              </p:val>
                                            </p:tav>
                                            <p:tav tm="100000">
                                              <p:val>
                                                <p:strVal val="1+ppt_w/2"/>
                                              </p:val>
                                            </p:tav>
                                          </p:tavLst>
                                        </p:anim>
                                        <p:anim calcmode="lin" valueType="num">
                                          <p:cBhvr additive="base">
                                            <p:cTn id="114" dur="500"/>
                                            <p:tgtEl>
                                              <p:spTgt spid="38"/>
                                            </p:tgtEl>
                                            <p:attrNameLst>
                                              <p:attrName>ppt_y</p:attrName>
                                            </p:attrNameLst>
                                          </p:cBhvr>
                                          <p:tavLst>
                                            <p:tav tm="0">
                                              <p:val>
                                                <p:strVal val="ppt_y"/>
                                              </p:val>
                                            </p:tav>
                                            <p:tav tm="100000">
                                              <p:val>
                                                <p:strVal val="ppt_y"/>
                                              </p:val>
                                            </p:tav>
                                          </p:tavLst>
                                        </p:anim>
                                        <p:set>
                                          <p:cBhvr>
                                            <p:cTn id="115" dur="1" fill="hold">
                                              <p:stCondLst>
                                                <p:cond delay="499"/>
                                              </p:stCondLst>
                                            </p:cTn>
                                            <p:tgtEl>
                                              <p:spTgt spid="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7" grpId="1"/>
          <p:bldP spid="38" grpId="0" animBg="1"/>
          <p:bldP spid="38" grpId="1" animBg="1"/>
          <p:bldP spid="39" grpId="0"/>
          <p:bldP spid="39" grpId="1"/>
          <p:bldP spid="40" grpId="0" animBg="1"/>
          <p:bldP spid="40" grpId="1" animBg="1"/>
          <p:bldP spid="40" grpId="2" animBg="1"/>
          <p:bldP spid="41" grpId="0" animBg="1"/>
          <p:bldP spid="41" grpId="1" animBg="1"/>
          <p:bldP spid="41" grpId="2" animBg="1"/>
          <p:bldP spid="42" grpId="0"/>
          <p:bldP spid="42" grpId="1"/>
          <p:bldP spid="43" grpId="0" animBg="1"/>
          <p:bldP spid="43" grpId="1" animBg="1"/>
          <p:bldP spid="43" grpId="2" animBg="1"/>
          <p:bldP spid="44" grpId="0" animBg="1"/>
          <p:bldP spid="44" grpId="1" animBg="1"/>
          <p:bldP spid="44" grpId="2" animBg="1"/>
          <p:bldP spid="45" grpId="0"/>
          <p:bldP spid="45" grpId="1"/>
          <p:bldP spid="46" grpId="0"/>
          <p:bldP spid="46" grpId="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FA6A2C5-6EA0-4E35-93D9-417AD55FD1F6}"/>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harpenSoften amount="50000"/>
                    </a14:imgEffect>
                    <a14:imgEffect>
                      <a14:saturation sat="0"/>
                    </a14:imgEffect>
                    <a14:imgEffect>
                      <a14:brightnessContrast bright="40000" contrast="40000"/>
                    </a14:imgEffect>
                  </a14:imgLayer>
                </a14:imgProps>
              </a:ext>
            </a:extLst>
          </a:blip>
          <a:stretch>
            <a:fillRect/>
          </a:stretch>
        </p:blipFill>
        <p:spPr>
          <a:xfrm>
            <a:off x="4749800" y="222013"/>
            <a:ext cx="2426134" cy="562736"/>
          </a:xfrm>
          <a:prstGeom prst="rect">
            <a:avLst/>
          </a:prstGeom>
        </p:spPr>
      </p:pic>
      <p:grpSp>
        <p:nvGrpSpPr>
          <p:cNvPr id="29" name="组合 28">
            <a:extLst>
              <a:ext uri="{FF2B5EF4-FFF2-40B4-BE49-F238E27FC236}">
                <a16:creationId xmlns:a16="http://schemas.microsoft.com/office/drawing/2014/main" id="{22BD097B-6BA6-484E-BE54-D7D065E3953C}"/>
              </a:ext>
            </a:extLst>
          </p:cNvPr>
          <p:cNvGrpSpPr/>
          <p:nvPr/>
        </p:nvGrpSpPr>
        <p:grpSpPr>
          <a:xfrm>
            <a:off x="2403419" y="1328504"/>
            <a:ext cx="3961378" cy="533254"/>
            <a:chOff x="2800058" y="1271822"/>
            <a:chExt cx="3961378" cy="533254"/>
          </a:xfrm>
        </p:grpSpPr>
        <p:sp>
          <p:nvSpPr>
            <p:cNvPr id="30" name="矩形: 圆角 29">
              <a:extLst>
                <a:ext uri="{FF2B5EF4-FFF2-40B4-BE49-F238E27FC236}">
                  <a16:creationId xmlns:a16="http://schemas.microsoft.com/office/drawing/2014/main" id="{D8032128-D381-4F09-A0AD-6BD9F9004602}"/>
                </a:ext>
              </a:extLst>
            </p:cNvPr>
            <p:cNvSpPr/>
            <p:nvPr/>
          </p:nvSpPr>
          <p:spPr>
            <a:xfrm>
              <a:off x="2800058" y="1271822"/>
              <a:ext cx="3418503" cy="533254"/>
            </a:xfrm>
            <a:prstGeom prst="roundRect">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1" name="矩形 30">
              <a:extLst>
                <a:ext uri="{FF2B5EF4-FFF2-40B4-BE49-F238E27FC236}">
                  <a16:creationId xmlns:a16="http://schemas.microsoft.com/office/drawing/2014/main" id="{DF801DE2-95CC-4E02-B870-634A3746FFC1}"/>
                </a:ext>
              </a:extLst>
            </p:cNvPr>
            <p:cNvSpPr/>
            <p:nvPr/>
          </p:nvSpPr>
          <p:spPr>
            <a:xfrm>
              <a:off x="2904705" y="1307617"/>
              <a:ext cx="3856731" cy="461665"/>
            </a:xfrm>
            <a:prstGeom prst="rect">
              <a:avLst/>
            </a:prstGeom>
            <a:ln w="6350">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减税降费如何推进？</a:t>
              </a:r>
            </a:p>
          </p:txBody>
        </p:sp>
      </p:grpSp>
      <p:grpSp>
        <p:nvGrpSpPr>
          <p:cNvPr id="32" name="组合 31">
            <a:extLst>
              <a:ext uri="{FF2B5EF4-FFF2-40B4-BE49-F238E27FC236}">
                <a16:creationId xmlns:a16="http://schemas.microsoft.com/office/drawing/2014/main" id="{AEA84790-F543-48D8-8BD2-746424A68890}"/>
              </a:ext>
            </a:extLst>
          </p:cNvPr>
          <p:cNvGrpSpPr/>
          <p:nvPr/>
        </p:nvGrpSpPr>
        <p:grpSpPr>
          <a:xfrm>
            <a:off x="844661" y="1328504"/>
            <a:ext cx="1507331" cy="533254"/>
            <a:chOff x="1062038" y="1271822"/>
            <a:chExt cx="1507331" cy="533254"/>
          </a:xfrm>
        </p:grpSpPr>
        <p:sp>
          <p:nvSpPr>
            <p:cNvPr id="33" name="矩形: 圆角 32">
              <a:extLst>
                <a:ext uri="{FF2B5EF4-FFF2-40B4-BE49-F238E27FC236}">
                  <a16:creationId xmlns:a16="http://schemas.microsoft.com/office/drawing/2014/main" id="{1F4A18A2-B180-40E9-944A-18F733E3FA2B}"/>
                </a:ext>
              </a:extLst>
            </p:cNvPr>
            <p:cNvSpPr/>
            <p:nvPr/>
          </p:nvSpPr>
          <p:spPr>
            <a:xfrm>
              <a:off x="1062038" y="1271822"/>
              <a:ext cx="1507331" cy="533254"/>
            </a:xfrm>
            <a:prstGeom prst="roundRect">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4" name="矩形 33">
              <a:extLst>
                <a:ext uri="{FF2B5EF4-FFF2-40B4-BE49-F238E27FC236}">
                  <a16:creationId xmlns:a16="http://schemas.microsoft.com/office/drawing/2014/main" id="{84B3C053-7708-4F53-BCD8-BFFB9AFA1389}"/>
                </a:ext>
              </a:extLst>
            </p:cNvPr>
            <p:cNvSpPr/>
            <p:nvPr/>
          </p:nvSpPr>
          <p:spPr>
            <a:xfrm>
              <a:off x="1124361" y="1307617"/>
              <a:ext cx="1382685" cy="461665"/>
            </a:xfrm>
            <a:prstGeom prst="rect">
              <a:avLst/>
            </a:prstGeom>
            <a:ln w="6350">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热点三：</a:t>
              </a:r>
            </a:p>
          </p:txBody>
        </p:sp>
      </p:grpSp>
      <p:sp>
        <p:nvSpPr>
          <p:cNvPr id="35" name="矩形 34">
            <a:extLst>
              <a:ext uri="{FF2B5EF4-FFF2-40B4-BE49-F238E27FC236}">
                <a16:creationId xmlns:a16="http://schemas.microsoft.com/office/drawing/2014/main" id="{47DF1545-6F2B-4B51-8142-5C3DF14238EE}"/>
              </a:ext>
            </a:extLst>
          </p:cNvPr>
          <p:cNvSpPr/>
          <p:nvPr/>
        </p:nvSpPr>
        <p:spPr>
          <a:xfrm>
            <a:off x="2351992" y="1965534"/>
            <a:ext cx="8471339" cy="415498"/>
          </a:xfrm>
          <a:prstGeom prst="rect">
            <a:avLst/>
          </a:prstGeom>
          <a:ln w="6350">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回应亮点－全年再减少企业税负</a:t>
            </a:r>
            <a:r>
              <a:rPr kumimoji="0" lang="en-US" altLang="zh-CN" sz="21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3500</a:t>
            </a:r>
            <a:r>
              <a:rPr kumimoji="0" lang="zh-CN" altLang="en-US" sz="21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亿元左右、涉企收费约</a:t>
            </a:r>
            <a:r>
              <a:rPr kumimoji="0" lang="en-US" altLang="zh-CN" sz="21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2000</a:t>
            </a:r>
            <a:r>
              <a:rPr kumimoji="0" lang="zh-CN" altLang="en-US" sz="21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亿元</a:t>
            </a:r>
          </a:p>
        </p:txBody>
      </p:sp>
      <p:sp>
        <p:nvSpPr>
          <p:cNvPr id="36" name="矩形: 圆角 35">
            <a:extLst>
              <a:ext uri="{FF2B5EF4-FFF2-40B4-BE49-F238E27FC236}">
                <a16:creationId xmlns:a16="http://schemas.microsoft.com/office/drawing/2014/main" id="{9CEDC4B5-0FE0-45FD-B8B4-B04158562639}"/>
              </a:ext>
            </a:extLst>
          </p:cNvPr>
          <p:cNvSpPr/>
          <p:nvPr/>
        </p:nvSpPr>
        <p:spPr>
          <a:xfrm>
            <a:off x="6107223" y="2616356"/>
            <a:ext cx="5240117" cy="3505088"/>
          </a:xfrm>
          <a:prstGeom prst="roundRect">
            <a:avLst>
              <a:gd name="adj" fmla="val 7971"/>
            </a:avLst>
          </a:prstGeom>
          <a:blipFill>
            <a:blip r:embed="rId5"/>
            <a:stretch>
              <a:fillRect/>
            </a:stretch>
          </a:blipFill>
          <a:ln w="12700" cap="flat" cmpd="sng" algn="ctr">
            <a:noFill/>
            <a:prstDash val="solid"/>
            <a:miter lim="800000"/>
          </a:ln>
          <a:effectLst>
            <a:outerShdw blurRad="63500" dist="508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7" name="矩形 36">
            <a:extLst>
              <a:ext uri="{FF2B5EF4-FFF2-40B4-BE49-F238E27FC236}">
                <a16:creationId xmlns:a16="http://schemas.microsoft.com/office/drawing/2014/main" id="{EE1A7AD6-45D2-45E3-A1C2-254E59578819}"/>
              </a:ext>
            </a:extLst>
          </p:cNvPr>
          <p:cNvSpPr/>
          <p:nvPr/>
        </p:nvSpPr>
        <p:spPr>
          <a:xfrm>
            <a:off x="848865" y="2613240"/>
            <a:ext cx="4951859" cy="175432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C00000"/>
                </a:solidFill>
                <a:effectLst/>
                <a:uLnTx/>
                <a:uFillTx/>
                <a:latin typeface="微软雅黑"/>
                <a:ea typeface="微软雅黑"/>
                <a:cs typeface="+mn-cs"/>
              </a:rPr>
              <a:t>                    </a:t>
            </a:r>
            <a:r>
              <a:rPr kumimoji="0" lang="zh-CN" altLang="en-US" sz="1400" b="1" i="0" u="none" strike="noStrike" kern="1200" cap="none" spc="0" normalizeH="0" baseline="0" noProof="0" dirty="0">
                <a:ln>
                  <a:noFill/>
                </a:ln>
                <a:solidFill>
                  <a:prstClr val="black"/>
                </a:solidFill>
                <a:effectLst/>
                <a:uLnTx/>
                <a:uFillTx/>
                <a:latin typeface="微软雅黑 Light"/>
                <a:ea typeface="微软雅黑 Light"/>
                <a:cs typeface="+mn-cs"/>
              </a:rPr>
              <a:t>全年再减少企业税负</a:t>
            </a:r>
            <a:r>
              <a:rPr kumimoji="0" lang="en-US" altLang="zh-CN" sz="1400" b="1" i="0" u="none" strike="noStrike" kern="1200" cap="none" spc="0" normalizeH="0" baseline="0" noProof="0" dirty="0">
                <a:ln>
                  <a:noFill/>
                </a:ln>
                <a:solidFill>
                  <a:prstClr val="black"/>
                </a:solidFill>
                <a:effectLst/>
                <a:uLnTx/>
                <a:uFillTx/>
                <a:latin typeface="微软雅黑 Light"/>
                <a:ea typeface="微软雅黑 Light"/>
                <a:cs typeface="+mn-cs"/>
              </a:rPr>
              <a:t>3500</a:t>
            </a:r>
            <a:r>
              <a:rPr kumimoji="0" lang="zh-CN" altLang="en-US" sz="1400" b="1" i="0" u="none" strike="noStrike" kern="1200" cap="none" spc="0" normalizeH="0" baseline="0" noProof="0" dirty="0">
                <a:ln>
                  <a:noFill/>
                </a:ln>
                <a:solidFill>
                  <a:prstClr val="black"/>
                </a:solidFill>
                <a:effectLst/>
                <a:uLnTx/>
                <a:uFillTx/>
                <a:latin typeface="微软雅黑 Light"/>
                <a:ea typeface="微软雅黑 Light"/>
                <a:cs typeface="+mn-cs"/>
              </a:rPr>
              <a:t>亿元左右、涉企收费约</a:t>
            </a:r>
            <a:r>
              <a:rPr kumimoji="0" lang="en-US" altLang="zh-CN" sz="1400" b="1" i="0" u="none" strike="noStrike" kern="1200" cap="none" spc="0" normalizeH="0" baseline="0" noProof="0" dirty="0">
                <a:ln>
                  <a:noFill/>
                </a:ln>
                <a:solidFill>
                  <a:prstClr val="black"/>
                </a:solidFill>
                <a:effectLst/>
                <a:uLnTx/>
                <a:uFillTx/>
                <a:latin typeface="微软雅黑 Light"/>
                <a:ea typeface="微软雅黑 Light"/>
                <a:cs typeface="+mn-cs"/>
              </a:rPr>
              <a:t>2000</a:t>
            </a:r>
            <a:r>
              <a:rPr kumimoji="0" lang="zh-CN" altLang="en-US" sz="1400" b="1" i="0" u="none" strike="noStrike" kern="1200" cap="none" spc="0" normalizeH="0" baseline="0" noProof="0" dirty="0">
                <a:ln>
                  <a:noFill/>
                </a:ln>
                <a:solidFill>
                  <a:prstClr val="black"/>
                </a:solidFill>
                <a:effectLst/>
                <a:uLnTx/>
                <a:uFillTx/>
                <a:latin typeface="微软雅黑 Light"/>
                <a:ea typeface="微软雅黑 Light"/>
                <a:cs typeface="+mn-cs"/>
              </a:rPr>
              <a:t>亿元，一定要让市场主体有切身感受；各级政府要坚持过紧日子，中央部门要带头，一律按不低于</a:t>
            </a:r>
            <a:r>
              <a:rPr kumimoji="0" lang="en-US" altLang="zh-CN" sz="1400" b="1" i="0" u="none" strike="noStrike" kern="1200" cap="none" spc="0" normalizeH="0" baseline="0" noProof="0" dirty="0">
                <a:ln>
                  <a:noFill/>
                </a:ln>
                <a:solidFill>
                  <a:prstClr val="black"/>
                </a:solidFill>
                <a:effectLst/>
                <a:uLnTx/>
                <a:uFillTx/>
                <a:latin typeface="微软雅黑 Light"/>
                <a:ea typeface="微软雅黑 Light"/>
                <a:cs typeface="+mn-cs"/>
              </a:rPr>
              <a:t>5%</a:t>
            </a:r>
            <a:r>
              <a:rPr kumimoji="0" lang="zh-CN" altLang="en-US" sz="1400" b="1" i="0" u="none" strike="noStrike" kern="1200" cap="none" spc="0" normalizeH="0" baseline="0" noProof="0" dirty="0">
                <a:ln>
                  <a:noFill/>
                </a:ln>
                <a:solidFill>
                  <a:prstClr val="black"/>
                </a:solidFill>
                <a:effectLst/>
                <a:uLnTx/>
                <a:uFillTx/>
                <a:latin typeface="微软雅黑 Light"/>
                <a:ea typeface="微软雅黑 Light"/>
                <a:cs typeface="+mn-cs"/>
              </a:rPr>
              <a:t>的幅度压减一般性支出，决不允许增加“三公”经费，挤出更多资金用于减税降费。</a:t>
            </a:r>
          </a:p>
        </p:txBody>
      </p:sp>
      <p:sp>
        <p:nvSpPr>
          <p:cNvPr id="38" name="任意多边形: 形状 37">
            <a:extLst>
              <a:ext uri="{FF2B5EF4-FFF2-40B4-BE49-F238E27FC236}">
                <a16:creationId xmlns:a16="http://schemas.microsoft.com/office/drawing/2014/main" id="{B319F419-8C86-443A-8EE6-A5768237374D}"/>
              </a:ext>
            </a:extLst>
          </p:cNvPr>
          <p:cNvSpPr/>
          <p:nvPr/>
        </p:nvSpPr>
        <p:spPr>
          <a:xfrm>
            <a:off x="3132162" y="3262667"/>
            <a:ext cx="403178" cy="403178"/>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9" name="任意多边形: 形状 38">
            <a:extLst>
              <a:ext uri="{FF2B5EF4-FFF2-40B4-BE49-F238E27FC236}">
                <a16:creationId xmlns:a16="http://schemas.microsoft.com/office/drawing/2014/main" id="{3DAA9AA8-FD92-456D-AAB3-2475EDFE95EC}"/>
              </a:ext>
            </a:extLst>
          </p:cNvPr>
          <p:cNvSpPr/>
          <p:nvPr/>
        </p:nvSpPr>
        <p:spPr>
          <a:xfrm flipH="1" flipV="1">
            <a:off x="3117873" y="3272218"/>
            <a:ext cx="403178" cy="398265"/>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0" name="矩形 39">
            <a:extLst>
              <a:ext uri="{FF2B5EF4-FFF2-40B4-BE49-F238E27FC236}">
                <a16:creationId xmlns:a16="http://schemas.microsoft.com/office/drawing/2014/main" id="{04E9CA16-D268-47B4-8F94-6B308FFDCEA7}"/>
              </a:ext>
            </a:extLst>
          </p:cNvPr>
          <p:cNvSpPr/>
          <p:nvPr/>
        </p:nvSpPr>
        <p:spPr>
          <a:xfrm>
            <a:off x="944008" y="4477188"/>
            <a:ext cx="4856716" cy="175432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C00000"/>
                </a:solidFill>
                <a:effectLst/>
                <a:uLnTx/>
                <a:uFillTx/>
                <a:latin typeface="微软雅黑"/>
                <a:ea typeface="微软雅黑"/>
                <a:cs typeface="+mn-cs"/>
              </a:rPr>
              <a:t>             </a:t>
            </a:r>
            <a:r>
              <a:rPr kumimoji="0" lang="zh-CN" altLang="en-US" sz="1400" b="0" i="0" u="none" strike="noStrike" kern="1200" cap="none" spc="0" normalizeH="0" baseline="0" noProof="0" dirty="0">
                <a:ln>
                  <a:noFill/>
                </a:ln>
                <a:solidFill>
                  <a:prstClr val="black"/>
                </a:solidFill>
                <a:effectLst/>
                <a:uLnTx/>
                <a:uFillTx/>
                <a:latin typeface="微软雅黑 Light"/>
                <a:ea typeface="微软雅黑 Light"/>
                <a:cs typeface="+mn-cs"/>
              </a:rPr>
              <a:t>全国人大代表、四川启阳汽车集团董事长王麒表示，政府工作报告中提出的一系列减税降费政策说到了企业经营者的心头上。尤其是提出让市场主体有切身感受，就要求进一步降低企业的制度性交易成本、物流成本等，真正让企业轻装上阵。</a:t>
            </a:r>
          </a:p>
        </p:txBody>
      </p:sp>
      <p:sp>
        <p:nvSpPr>
          <p:cNvPr id="41" name="任意多边形: 形状 40">
            <a:extLst>
              <a:ext uri="{FF2B5EF4-FFF2-40B4-BE49-F238E27FC236}">
                <a16:creationId xmlns:a16="http://schemas.microsoft.com/office/drawing/2014/main" id="{6B71342F-D5F9-4E3E-8828-1B4F7E896433}"/>
              </a:ext>
            </a:extLst>
          </p:cNvPr>
          <p:cNvSpPr/>
          <p:nvPr/>
        </p:nvSpPr>
        <p:spPr>
          <a:xfrm>
            <a:off x="3165502" y="5132416"/>
            <a:ext cx="403178" cy="403178"/>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2" name="任意多边形: 形状 41">
            <a:extLst>
              <a:ext uri="{FF2B5EF4-FFF2-40B4-BE49-F238E27FC236}">
                <a16:creationId xmlns:a16="http://schemas.microsoft.com/office/drawing/2014/main" id="{E6D9C376-4155-41FF-9263-F2FDDA8F6EC4}"/>
              </a:ext>
            </a:extLst>
          </p:cNvPr>
          <p:cNvSpPr/>
          <p:nvPr/>
        </p:nvSpPr>
        <p:spPr>
          <a:xfrm flipH="1" flipV="1">
            <a:off x="3155976" y="5128516"/>
            <a:ext cx="403178" cy="398265"/>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3" name="文本框 42">
            <a:extLst>
              <a:ext uri="{FF2B5EF4-FFF2-40B4-BE49-F238E27FC236}">
                <a16:creationId xmlns:a16="http://schemas.microsoft.com/office/drawing/2014/main" id="{4C8D55A9-36B4-4CD6-B9BE-A487EB5D0EFE}"/>
              </a:ext>
            </a:extLst>
          </p:cNvPr>
          <p:cNvSpPr txBox="1"/>
          <p:nvPr/>
        </p:nvSpPr>
        <p:spPr>
          <a:xfrm>
            <a:off x="844661" y="2692409"/>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r>
              <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报告看点</a:t>
            </a: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endPar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endParaRPr>
          </a:p>
        </p:txBody>
      </p:sp>
      <p:sp>
        <p:nvSpPr>
          <p:cNvPr id="44" name="文本框 43">
            <a:extLst>
              <a:ext uri="{FF2B5EF4-FFF2-40B4-BE49-F238E27FC236}">
                <a16:creationId xmlns:a16="http://schemas.microsoft.com/office/drawing/2014/main" id="{53B07DB1-3BF9-4795-916B-6E329C18C093}"/>
              </a:ext>
            </a:extLst>
          </p:cNvPr>
          <p:cNvSpPr txBox="1"/>
          <p:nvPr/>
        </p:nvSpPr>
        <p:spPr>
          <a:xfrm>
            <a:off x="944008" y="4556065"/>
            <a:ext cx="10054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r>
              <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点评</a:t>
            </a: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endPar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endParaRPr>
          </a:p>
        </p:txBody>
      </p:sp>
    </p:spTree>
    <p:extLst>
      <p:ext uri="{BB962C8B-B14F-4D97-AF65-F5344CB8AC3E}">
        <p14:creationId xmlns:p14="http://schemas.microsoft.com/office/powerpoint/2010/main" val="417244407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9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29000">
                                          <p:cBhvr additive="base">
                                            <p:cTn id="7" dur="1000" fill="hold"/>
                                            <p:tgtEl>
                                              <p:spTgt spid="32"/>
                                            </p:tgtEl>
                                            <p:attrNameLst>
                                              <p:attrName>ppt_x</p:attrName>
                                            </p:attrNameLst>
                                          </p:cBhvr>
                                          <p:tavLst>
                                            <p:tav tm="0">
                                              <p:val>
                                                <p:strVal val="0-#ppt_w/2"/>
                                              </p:val>
                                            </p:tav>
                                            <p:tav tm="100000">
                                              <p:val>
                                                <p:strVal val="#ppt_x"/>
                                              </p:val>
                                            </p:tav>
                                          </p:tavLst>
                                        </p:anim>
                                        <p:anim calcmode="lin" valueType="num" p14:bounceEnd="29000">
                                          <p:cBhvr additive="base">
                                            <p:cTn id="8" dur="10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7" presetClass="entr" presetSubtype="8"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ppt_x</p:attrName>
                                            </p:attrNameLst>
                                          </p:cBhvr>
                                          <p:tavLst>
                                            <p:tav tm="0">
                                              <p:val>
                                                <p:strVal val="#ppt_x-#ppt_w/2"/>
                                              </p:val>
                                            </p:tav>
                                            <p:tav tm="100000">
                                              <p:val>
                                                <p:strVal val="#ppt_x"/>
                                              </p:val>
                                            </p:tav>
                                          </p:tavLst>
                                        </p:anim>
                                        <p:anim calcmode="lin" valueType="num">
                                          <p:cBhvr>
                                            <p:cTn id="13" dur="500" fill="hold"/>
                                            <p:tgtEl>
                                              <p:spTgt spid="29"/>
                                            </p:tgtEl>
                                            <p:attrNameLst>
                                              <p:attrName>ppt_y</p:attrName>
                                            </p:attrNameLst>
                                          </p:cBhvr>
                                          <p:tavLst>
                                            <p:tav tm="0">
                                              <p:val>
                                                <p:strVal val="#ppt_y"/>
                                              </p:val>
                                            </p:tav>
                                            <p:tav tm="100000">
                                              <p:val>
                                                <p:strVal val="#ppt_y"/>
                                              </p:val>
                                            </p:tav>
                                          </p:tavLst>
                                        </p:anim>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strVal val="#ppt_h"/>
                                              </p:val>
                                            </p:tav>
                                            <p:tav tm="100000">
                                              <p:val>
                                                <p:strVal val="#ppt_h"/>
                                              </p:val>
                                            </p:tav>
                                          </p:tavLst>
                                        </p:anim>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barn(outVertical)">
                                          <p:cBhvr>
                                            <p:cTn id="19" dur="500"/>
                                            <p:tgtEl>
                                              <p:spTgt spid="35"/>
                                            </p:tgtEl>
                                          </p:cBhvr>
                                        </p:animEffect>
                                      </p:childTnLst>
                                    </p:cTn>
                                  </p:par>
                                </p:childTnLst>
                              </p:cTn>
                            </p:par>
                            <p:par>
                              <p:cTn id="20" fill="hold">
                                <p:stCondLst>
                                  <p:cond delay="2000"/>
                                </p:stCondLst>
                                <p:childTnLst>
                                  <p:par>
                                    <p:cTn id="21" presetID="5" presetClass="entr" presetSubtype="1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checkerboard(across)">
                                          <p:cBhvr>
                                            <p:cTn id="23" dur="500"/>
                                            <p:tgtEl>
                                              <p:spTgt spid="3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1000"/>
                                            <p:tgtEl>
                                              <p:spTgt spid="3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1000"/>
                                            <p:tgtEl>
                                              <p:spTgt spid="39"/>
                                            </p:tgtEl>
                                          </p:cBhvr>
                                        </p:animEffect>
                                      </p:childTnLst>
                                    </p:cTn>
                                  </p:par>
                                  <p:par>
                                    <p:cTn id="31" presetID="49" presetClass="path" presetSubtype="0" accel="50000" decel="50000" fill="hold" grpId="1" nodeType="withEffect">
                                      <p:stCondLst>
                                        <p:cond delay="0"/>
                                      </p:stCondLst>
                                      <p:childTnLst>
                                        <p:animMotion origin="layout" path="M 2.5E-6 -2.59259E-6 L -0.19102 -0.09467 " pathEditMode="relative" rAng="0" ptsTypes="AA">
                                          <p:cBhvr>
                                            <p:cTn id="32" dur="1000" fill="hold"/>
                                            <p:tgtEl>
                                              <p:spTgt spid="38"/>
                                            </p:tgtEl>
                                            <p:attrNameLst>
                                              <p:attrName>ppt_x</p:attrName>
                                              <p:attrName>ppt_y</p:attrName>
                                            </p:attrNameLst>
                                          </p:cBhvr>
                                          <p:rCtr x="-9557" y="-4745"/>
                                        </p:animMotion>
                                      </p:childTnLst>
                                    </p:cTn>
                                  </p:par>
                                  <p:par>
                                    <p:cTn id="33" presetID="49" presetClass="path" presetSubtype="0" accel="50000" decel="50000" fill="hold" grpId="1" nodeType="withEffect">
                                      <p:stCondLst>
                                        <p:cond delay="0"/>
                                      </p:stCondLst>
                                      <p:childTnLst>
                                        <p:animMotion origin="layout" path="M 4.375E-6 1.48148E-6 L 0.19023 0.07731 " pathEditMode="relative" rAng="0" ptsTypes="AA">
                                          <p:cBhvr>
                                            <p:cTn id="34" dur="1000" fill="hold"/>
                                            <p:tgtEl>
                                              <p:spTgt spid="39"/>
                                            </p:tgtEl>
                                            <p:attrNameLst>
                                              <p:attrName>ppt_x</p:attrName>
                                              <p:attrName>ppt_y</p:attrName>
                                            </p:attrNameLst>
                                          </p:cBhvr>
                                          <p:rCtr x="9505" y="3866"/>
                                        </p:animMotion>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childTnLst>
                              </p:cTn>
                            </p:par>
                            <p:par>
                              <p:cTn id="39" fill="hold">
                                <p:stCondLst>
                                  <p:cond delay="4000"/>
                                </p:stCondLst>
                                <p:childTnLst>
                                  <p:par>
                                    <p:cTn id="40" presetID="27" presetClass="entr" presetSubtype="0" fill="hold" grpId="0" nodeType="afterEffect">
                                      <p:stCondLst>
                                        <p:cond delay="0"/>
                                      </p:stCondLst>
                                      <p:iterate type="lt">
                                        <p:tmPct val="20000"/>
                                      </p:iterate>
                                      <p:childTnLst>
                                        <p:set>
                                          <p:cBhvr>
                                            <p:cTn id="41" dur="1" fill="hold">
                                              <p:stCondLst>
                                                <p:cond delay="0"/>
                                              </p:stCondLst>
                                            </p:cTn>
                                            <p:tgtEl>
                                              <p:spTgt spid="37"/>
                                            </p:tgtEl>
                                            <p:attrNameLst>
                                              <p:attrName>style.visibility</p:attrName>
                                            </p:attrNameLst>
                                          </p:cBhvr>
                                          <p:to>
                                            <p:strVal val="visible"/>
                                          </p:to>
                                        </p:set>
                                        <p:anim calcmode="discrete" valueType="clr">
                                          <p:cBhvr override="childStyle">
                                            <p:cTn id="42" dur="100"/>
                                            <p:tgtEl>
                                              <p:spTgt spid="37"/>
                                            </p:tgtEl>
                                            <p:attrNameLst>
                                              <p:attrName>style.color</p:attrName>
                                            </p:attrNameLst>
                                          </p:cBhvr>
                                          <p:tavLst>
                                            <p:tav tm="0">
                                              <p:val>
                                                <p:clrVal>
                                                  <a:srgbClr val="FFFFFF"/>
                                                </p:clrVal>
                                              </p:val>
                                            </p:tav>
                                            <p:tav tm="50000">
                                              <p:val>
                                                <p:clrVal>
                                                  <a:srgbClr val="FF0000"/>
                                                </p:clrVal>
                                              </p:val>
                                            </p:tav>
                                          </p:tavLst>
                                        </p:anim>
                                        <p:anim calcmode="discrete" valueType="clr">
                                          <p:cBhvr>
                                            <p:cTn id="43" dur="100"/>
                                            <p:tgtEl>
                                              <p:spTgt spid="37"/>
                                            </p:tgtEl>
                                            <p:attrNameLst>
                                              <p:attrName>fillcolor</p:attrName>
                                            </p:attrNameLst>
                                          </p:cBhvr>
                                          <p:tavLst>
                                            <p:tav tm="0">
                                              <p:val>
                                                <p:clrVal>
                                                  <a:schemeClr val="accent2"/>
                                                </p:clrVal>
                                              </p:val>
                                            </p:tav>
                                            <p:tav tm="50000">
                                              <p:val>
                                                <p:clrVal>
                                                  <a:schemeClr val="hlink"/>
                                                </p:clrVal>
                                              </p:val>
                                            </p:tav>
                                          </p:tavLst>
                                        </p:anim>
                                        <p:set>
                                          <p:cBhvr>
                                            <p:cTn id="44" dur="100"/>
                                            <p:tgtEl>
                                              <p:spTgt spid="37"/>
                                            </p:tgtEl>
                                            <p:attrNameLst>
                                              <p:attrName>fill.type</p:attrName>
                                            </p:attrNameLst>
                                          </p:cBhvr>
                                          <p:to>
                                            <p:strVal val="solid"/>
                                          </p:to>
                                        </p:set>
                                      </p:childTnLst>
                                    </p:cTn>
                                  </p:par>
                                </p:childTnLst>
                              </p:cTn>
                            </p:par>
                            <p:par>
                              <p:cTn id="45" fill="hold">
                                <p:stCondLst>
                                  <p:cond delay="6260"/>
                                </p:stCondLst>
                                <p:childTnLst>
                                  <p:par>
                                    <p:cTn id="46" presetID="10" presetClass="entr" presetSubtype="0"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1000"/>
                                            <p:tgtEl>
                                              <p:spTgt spid="4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1000"/>
                                            <p:tgtEl>
                                              <p:spTgt spid="42"/>
                                            </p:tgtEl>
                                          </p:cBhvr>
                                        </p:animEffect>
                                      </p:childTnLst>
                                    </p:cTn>
                                  </p:par>
                                  <p:par>
                                    <p:cTn id="52" presetID="49" presetClass="path" presetSubtype="0" accel="50000" decel="50000" fill="hold" grpId="1" nodeType="withEffect">
                                      <p:stCondLst>
                                        <p:cond delay="0"/>
                                      </p:stCondLst>
                                      <p:childTnLst>
                                        <p:animMotion origin="layout" path="M -1.875E-6 2.22222E-6 L -0.19101 -0.09468 " pathEditMode="relative" rAng="0" ptsTypes="AA">
                                          <p:cBhvr>
                                            <p:cTn id="53" dur="1000" fill="hold"/>
                                            <p:tgtEl>
                                              <p:spTgt spid="41"/>
                                            </p:tgtEl>
                                            <p:attrNameLst>
                                              <p:attrName>ppt_x</p:attrName>
                                              <p:attrName>ppt_y</p:attrName>
                                            </p:attrNameLst>
                                          </p:cBhvr>
                                          <p:rCtr x="-9557" y="-4745"/>
                                        </p:animMotion>
                                      </p:childTnLst>
                                    </p:cTn>
                                  </p:par>
                                  <p:par>
                                    <p:cTn id="54" presetID="49" presetClass="path" presetSubtype="0" accel="50000" decel="50000" fill="hold" grpId="1" nodeType="withEffect">
                                      <p:stCondLst>
                                        <p:cond delay="0"/>
                                      </p:stCondLst>
                                      <p:childTnLst>
                                        <p:animMotion origin="layout" path="M -6.25E-7 -1.85185E-6 L 0.19024 0.07732 " pathEditMode="relative" rAng="0" ptsTypes="AA">
                                          <p:cBhvr>
                                            <p:cTn id="55" dur="1000" fill="hold"/>
                                            <p:tgtEl>
                                              <p:spTgt spid="42"/>
                                            </p:tgtEl>
                                            <p:attrNameLst>
                                              <p:attrName>ppt_x</p:attrName>
                                              <p:attrName>ppt_y</p:attrName>
                                            </p:attrNameLst>
                                          </p:cBhvr>
                                          <p:rCtr x="9505" y="3866"/>
                                        </p:animMotion>
                                      </p:childTnLst>
                                    </p:cTn>
                                  </p:par>
                                </p:childTnLst>
                              </p:cTn>
                            </p:par>
                            <p:par>
                              <p:cTn id="56" fill="hold">
                                <p:stCondLst>
                                  <p:cond delay="7260"/>
                                </p:stCondLst>
                                <p:childTnLst>
                                  <p:par>
                                    <p:cTn id="57" presetID="10" presetClass="entr" presetSubtype="0"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childTnLst>
                              </p:cTn>
                            </p:par>
                            <p:par>
                              <p:cTn id="60" fill="hold">
                                <p:stCondLst>
                                  <p:cond delay="7760"/>
                                </p:stCondLst>
                                <p:childTnLst>
                                  <p:par>
                                    <p:cTn id="61" presetID="27" presetClass="entr" presetSubtype="0" fill="hold" grpId="0" nodeType="afterEffect">
                                      <p:stCondLst>
                                        <p:cond delay="0"/>
                                      </p:stCondLst>
                                      <p:iterate type="lt">
                                        <p:tmPct val="20000"/>
                                      </p:iterate>
                                      <p:childTnLst>
                                        <p:set>
                                          <p:cBhvr>
                                            <p:cTn id="62" dur="1" fill="hold">
                                              <p:stCondLst>
                                                <p:cond delay="0"/>
                                              </p:stCondLst>
                                            </p:cTn>
                                            <p:tgtEl>
                                              <p:spTgt spid="40"/>
                                            </p:tgtEl>
                                            <p:attrNameLst>
                                              <p:attrName>style.visibility</p:attrName>
                                            </p:attrNameLst>
                                          </p:cBhvr>
                                          <p:to>
                                            <p:strVal val="visible"/>
                                          </p:to>
                                        </p:set>
                                        <p:anim calcmode="discrete" valueType="clr">
                                          <p:cBhvr override="childStyle">
                                            <p:cTn id="63" dur="100"/>
                                            <p:tgtEl>
                                              <p:spTgt spid="40"/>
                                            </p:tgtEl>
                                            <p:attrNameLst>
                                              <p:attrName>style.color</p:attrName>
                                            </p:attrNameLst>
                                          </p:cBhvr>
                                          <p:tavLst>
                                            <p:tav tm="0">
                                              <p:val>
                                                <p:clrVal>
                                                  <a:srgbClr val="FFFFFF"/>
                                                </p:clrVal>
                                              </p:val>
                                            </p:tav>
                                            <p:tav tm="50000">
                                              <p:val>
                                                <p:clrVal>
                                                  <a:srgbClr val="FF0000"/>
                                                </p:clrVal>
                                              </p:val>
                                            </p:tav>
                                          </p:tavLst>
                                        </p:anim>
                                        <p:anim calcmode="discrete" valueType="clr">
                                          <p:cBhvr>
                                            <p:cTn id="64" dur="100"/>
                                            <p:tgtEl>
                                              <p:spTgt spid="40"/>
                                            </p:tgtEl>
                                            <p:attrNameLst>
                                              <p:attrName>fillcolor</p:attrName>
                                            </p:attrNameLst>
                                          </p:cBhvr>
                                          <p:tavLst>
                                            <p:tav tm="0">
                                              <p:val>
                                                <p:clrVal>
                                                  <a:schemeClr val="accent2"/>
                                                </p:clrVal>
                                              </p:val>
                                            </p:tav>
                                            <p:tav tm="50000">
                                              <p:val>
                                                <p:clrVal>
                                                  <a:schemeClr val="hlink"/>
                                                </p:clrVal>
                                              </p:val>
                                            </p:tav>
                                          </p:tavLst>
                                        </p:anim>
                                        <p:set>
                                          <p:cBhvr>
                                            <p:cTn id="65" dur="100"/>
                                            <p:tgtEl>
                                              <p:spTgt spid="40"/>
                                            </p:tgtEl>
                                            <p:attrNameLst>
                                              <p:attrName>fill.type</p:attrName>
                                            </p:attrNameLst>
                                          </p:cBhvr>
                                          <p:to>
                                            <p:strVal val="solid"/>
                                          </p:to>
                                        </p:set>
                                      </p:childTnLst>
                                    </p:cTn>
                                  </p:par>
                                </p:childTnLst>
                              </p:cTn>
                            </p:par>
                          </p:childTnLst>
                        </p:cTn>
                      </p:par>
                      <p:par>
                        <p:cTn id="66" fill="hold">
                          <p:stCondLst>
                            <p:cond delay="indefinite"/>
                          </p:stCondLst>
                          <p:childTnLst>
                            <p:par>
                              <p:cTn id="67" fill="hold">
                                <p:stCondLst>
                                  <p:cond delay="0"/>
                                </p:stCondLst>
                                <p:childTnLst>
                                  <p:par>
                                    <p:cTn id="68" presetID="2" presetClass="exit" presetSubtype="8" fill="hold" nodeType="clickEffect">
                                      <p:stCondLst>
                                        <p:cond delay="0"/>
                                      </p:stCondLst>
                                      <p:childTnLst>
                                        <p:anim calcmode="lin" valueType="num">
                                          <p:cBhvr additive="base">
                                            <p:cTn id="69" dur="500"/>
                                            <p:tgtEl>
                                              <p:spTgt spid="32"/>
                                            </p:tgtEl>
                                            <p:attrNameLst>
                                              <p:attrName>ppt_x</p:attrName>
                                            </p:attrNameLst>
                                          </p:cBhvr>
                                          <p:tavLst>
                                            <p:tav tm="0">
                                              <p:val>
                                                <p:strVal val="ppt_x"/>
                                              </p:val>
                                            </p:tav>
                                            <p:tav tm="100000">
                                              <p:val>
                                                <p:strVal val="0-ppt_w/2"/>
                                              </p:val>
                                            </p:tav>
                                          </p:tavLst>
                                        </p:anim>
                                        <p:anim calcmode="lin" valueType="num">
                                          <p:cBhvr additive="base">
                                            <p:cTn id="70" dur="500"/>
                                            <p:tgtEl>
                                              <p:spTgt spid="32"/>
                                            </p:tgtEl>
                                            <p:attrNameLst>
                                              <p:attrName>ppt_y</p:attrName>
                                            </p:attrNameLst>
                                          </p:cBhvr>
                                          <p:tavLst>
                                            <p:tav tm="0">
                                              <p:val>
                                                <p:strVal val="ppt_y"/>
                                              </p:val>
                                            </p:tav>
                                            <p:tav tm="100000">
                                              <p:val>
                                                <p:strVal val="ppt_y"/>
                                              </p:val>
                                            </p:tav>
                                          </p:tavLst>
                                        </p:anim>
                                        <p:set>
                                          <p:cBhvr>
                                            <p:cTn id="71" dur="1" fill="hold">
                                              <p:stCondLst>
                                                <p:cond delay="499"/>
                                              </p:stCondLst>
                                            </p:cTn>
                                            <p:tgtEl>
                                              <p:spTgt spid="32"/>
                                            </p:tgtEl>
                                            <p:attrNameLst>
                                              <p:attrName>style.visibility</p:attrName>
                                            </p:attrNameLst>
                                          </p:cBhvr>
                                          <p:to>
                                            <p:strVal val="hidden"/>
                                          </p:to>
                                        </p:set>
                                      </p:childTnLst>
                                    </p:cTn>
                                  </p:par>
                                  <p:par>
                                    <p:cTn id="72" presetID="2" presetClass="exit" presetSubtype="8" fill="hold" nodeType="withEffect">
                                      <p:stCondLst>
                                        <p:cond delay="0"/>
                                      </p:stCondLst>
                                      <p:childTnLst>
                                        <p:anim calcmode="lin" valueType="num">
                                          <p:cBhvr additive="base">
                                            <p:cTn id="73" dur="500"/>
                                            <p:tgtEl>
                                              <p:spTgt spid="29"/>
                                            </p:tgtEl>
                                            <p:attrNameLst>
                                              <p:attrName>ppt_x</p:attrName>
                                            </p:attrNameLst>
                                          </p:cBhvr>
                                          <p:tavLst>
                                            <p:tav tm="0">
                                              <p:val>
                                                <p:strVal val="ppt_x"/>
                                              </p:val>
                                            </p:tav>
                                            <p:tav tm="100000">
                                              <p:val>
                                                <p:strVal val="0-ppt_w/2"/>
                                              </p:val>
                                            </p:tav>
                                          </p:tavLst>
                                        </p:anim>
                                        <p:anim calcmode="lin" valueType="num">
                                          <p:cBhvr additive="base">
                                            <p:cTn id="74" dur="500"/>
                                            <p:tgtEl>
                                              <p:spTgt spid="29"/>
                                            </p:tgtEl>
                                            <p:attrNameLst>
                                              <p:attrName>ppt_y</p:attrName>
                                            </p:attrNameLst>
                                          </p:cBhvr>
                                          <p:tavLst>
                                            <p:tav tm="0">
                                              <p:val>
                                                <p:strVal val="ppt_y"/>
                                              </p:val>
                                            </p:tav>
                                            <p:tav tm="100000">
                                              <p:val>
                                                <p:strVal val="ppt_y"/>
                                              </p:val>
                                            </p:tav>
                                          </p:tavLst>
                                        </p:anim>
                                        <p:set>
                                          <p:cBhvr>
                                            <p:cTn id="75" dur="1" fill="hold">
                                              <p:stCondLst>
                                                <p:cond delay="499"/>
                                              </p:stCondLst>
                                            </p:cTn>
                                            <p:tgtEl>
                                              <p:spTgt spid="29"/>
                                            </p:tgtEl>
                                            <p:attrNameLst>
                                              <p:attrName>style.visibility</p:attrName>
                                            </p:attrNameLst>
                                          </p:cBhvr>
                                          <p:to>
                                            <p:strVal val="hidden"/>
                                          </p:to>
                                        </p:set>
                                      </p:childTnLst>
                                    </p:cTn>
                                  </p:par>
                                  <p:par>
                                    <p:cTn id="76" presetID="2" presetClass="exit" presetSubtype="8" fill="hold" grpId="1" nodeType="withEffect">
                                      <p:stCondLst>
                                        <p:cond delay="0"/>
                                      </p:stCondLst>
                                      <p:childTnLst>
                                        <p:anim calcmode="lin" valueType="num">
                                          <p:cBhvr additive="base">
                                            <p:cTn id="77" dur="500"/>
                                            <p:tgtEl>
                                              <p:spTgt spid="35"/>
                                            </p:tgtEl>
                                            <p:attrNameLst>
                                              <p:attrName>ppt_x</p:attrName>
                                            </p:attrNameLst>
                                          </p:cBhvr>
                                          <p:tavLst>
                                            <p:tav tm="0">
                                              <p:val>
                                                <p:strVal val="ppt_x"/>
                                              </p:val>
                                            </p:tav>
                                            <p:tav tm="100000">
                                              <p:val>
                                                <p:strVal val="0-ppt_w/2"/>
                                              </p:val>
                                            </p:tav>
                                          </p:tavLst>
                                        </p:anim>
                                        <p:anim calcmode="lin" valueType="num">
                                          <p:cBhvr additive="base">
                                            <p:cTn id="78" dur="500"/>
                                            <p:tgtEl>
                                              <p:spTgt spid="35"/>
                                            </p:tgtEl>
                                            <p:attrNameLst>
                                              <p:attrName>ppt_y</p:attrName>
                                            </p:attrNameLst>
                                          </p:cBhvr>
                                          <p:tavLst>
                                            <p:tav tm="0">
                                              <p:val>
                                                <p:strVal val="ppt_y"/>
                                              </p:val>
                                            </p:tav>
                                            <p:tav tm="100000">
                                              <p:val>
                                                <p:strVal val="ppt_y"/>
                                              </p:val>
                                            </p:tav>
                                          </p:tavLst>
                                        </p:anim>
                                        <p:set>
                                          <p:cBhvr>
                                            <p:cTn id="79" dur="1" fill="hold">
                                              <p:stCondLst>
                                                <p:cond delay="499"/>
                                              </p:stCondLst>
                                            </p:cTn>
                                            <p:tgtEl>
                                              <p:spTgt spid="35"/>
                                            </p:tgtEl>
                                            <p:attrNameLst>
                                              <p:attrName>style.visibility</p:attrName>
                                            </p:attrNameLst>
                                          </p:cBhvr>
                                          <p:to>
                                            <p:strVal val="hidden"/>
                                          </p:to>
                                        </p:set>
                                      </p:childTnLst>
                                    </p:cTn>
                                  </p:par>
                                  <p:par>
                                    <p:cTn id="80" presetID="2" presetClass="exit" presetSubtype="8" fill="hold" grpId="2" nodeType="withEffect">
                                      <p:stCondLst>
                                        <p:cond delay="0"/>
                                      </p:stCondLst>
                                      <p:childTnLst>
                                        <p:anim calcmode="lin" valueType="num">
                                          <p:cBhvr additive="base">
                                            <p:cTn id="81" dur="500"/>
                                            <p:tgtEl>
                                              <p:spTgt spid="38"/>
                                            </p:tgtEl>
                                            <p:attrNameLst>
                                              <p:attrName>ppt_x</p:attrName>
                                            </p:attrNameLst>
                                          </p:cBhvr>
                                          <p:tavLst>
                                            <p:tav tm="0">
                                              <p:val>
                                                <p:strVal val="ppt_x"/>
                                              </p:val>
                                            </p:tav>
                                            <p:tav tm="100000">
                                              <p:val>
                                                <p:strVal val="0-ppt_w/2"/>
                                              </p:val>
                                            </p:tav>
                                          </p:tavLst>
                                        </p:anim>
                                        <p:anim calcmode="lin" valueType="num">
                                          <p:cBhvr additive="base">
                                            <p:cTn id="82" dur="500"/>
                                            <p:tgtEl>
                                              <p:spTgt spid="38"/>
                                            </p:tgtEl>
                                            <p:attrNameLst>
                                              <p:attrName>ppt_y</p:attrName>
                                            </p:attrNameLst>
                                          </p:cBhvr>
                                          <p:tavLst>
                                            <p:tav tm="0">
                                              <p:val>
                                                <p:strVal val="ppt_y"/>
                                              </p:val>
                                            </p:tav>
                                            <p:tav tm="100000">
                                              <p:val>
                                                <p:strVal val="ppt_y"/>
                                              </p:val>
                                            </p:tav>
                                          </p:tavLst>
                                        </p:anim>
                                        <p:set>
                                          <p:cBhvr>
                                            <p:cTn id="83" dur="1" fill="hold">
                                              <p:stCondLst>
                                                <p:cond delay="499"/>
                                              </p:stCondLst>
                                            </p:cTn>
                                            <p:tgtEl>
                                              <p:spTgt spid="38"/>
                                            </p:tgtEl>
                                            <p:attrNameLst>
                                              <p:attrName>style.visibility</p:attrName>
                                            </p:attrNameLst>
                                          </p:cBhvr>
                                          <p:to>
                                            <p:strVal val="hidden"/>
                                          </p:to>
                                        </p:set>
                                      </p:childTnLst>
                                    </p:cTn>
                                  </p:par>
                                  <p:par>
                                    <p:cTn id="84" presetID="2" presetClass="exit" presetSubtype="8" fill="hold" grpId="2" nodeType="withEffect">
                                      <p:stCondLst>
                                        <p:cond delay="0"/>
                                      </p:stCondLst>
                                      <p:childTnLst>
                                        <p:anim calcmode="lin" valueType="num">
                                          <p:cBhvr additive="base">
                                            <p:cTn id="85" dur="500"/>
                                            <p:tgtEl>
                                              <p:spTgt spid="39"/>
                                            </p:tgtEl>
                                            <p:attrNameLst>
                                              <p:attrName>ppt_x</p:attrName>
                                            </p:attrNameLst>
                                          </p:cBhvr>
                                          <p:tavLst>
                                            <p:tav tm="0">
                                              <p:val>
                                                <p:strVal val="ppt_x"/>
                                              </p:val>
                                            </p:tav>
                                            <p:tav tm="100000">
                                              <p:val>
                                                <p:strVal val="0-ppt_w/2"/>
                                              </p:val>
                                            </p:tav>
                                          </p:tavLst>
                                        </p:anim>
                                        <p:anim calcmode="lin" valueType="num">
                                          <p:cBhvr additive="base">
                                            <p:cTn id="86" dur="500"/>
                                            <p:tgtEl>
                                              <p:spTgt spid="39"/>
                                            </p:tgtEl>
                                            <p:attrNameLst>
                                              <p:attrName>ppt_y</p:attrName>
                                            </p:attrNameLst>
                                          </p:cBhvr>
                                          <p:tavLst>
                                            <p:tav tm="0">
                                              <p:val>
                                                <p:strVal val="ppt_y"/>
                                              </p:val>
                                            </p:tav>
                                            <p:tav tm="100000">
                                              <p:val>
                                                <p:strVal val="ppt_y"/>
                                              </p:val>
                                            </p:tav>
                                          </p:tavLst>
                                        </p:anim>
                                        <p:set>
                                          <p:cBhvr>
                                            <p:cTn id="87" dur="1" fill="hold">
                                              <p:stCondLst>
                                                <p:cond delay="499"/>
                                              </p:stCondLst>
                                            </p:cTn>
                                            <p:tgtEl>
                                              <p:spTgt spid="39"/>
                                            </p:tgtEl>
                                            <p:attrNameLst>
                                              <p:attrName>style.visibility</p:attrName>
                                            </p:attrNameLst>
                                          </p:cBhvr>
                                          <p:to>
                                            <p:strVal val="hidden"/>
                                          </p:to>
                                        </p:set>
                                      </p:childTnLst>
                                    </p:cTn>
                                  </p:par>
                                  <p:par>
                                    <p:cTn id="88" presetID="2" presetClass="exit" presetSubtype="8" fill="hold" grpId="1" nodeType="withEffect">
                                      <p:stCondLst>
                                        <p:cond delay="0"/>
                                      </p:stCondLst>
                                      <p:childTnLst>
                                        <p:anim calcmode="lin" valueType="num">
                                          <p:cBhvr additive="base">
                                            <p:cTn id="89" dur="500"/>
                                            <p:tgtEl>
                                              <p:spTgt spid="43"/>
                                            </p:tgtEl>
                                            <p:attrNameLst>
                                              <p:attrName>ppt_x</p:attrName>
                                            </p:attrNameLst>
                                          </p:cBhvr>
                                          <p:tavLst>
                                            <p:tav tm="0">
                                              <p:val>
                                                <p:strVal val="ppt_x"/>
                                              </p:val>
                                            </p:tav>
                                            <p:tav tm="100000">
                                              <p:val>
                                                <p:strVal val="0-ppt_w/2"/>
                                              </p:val>
                                            </p:tav>
                                          </p:tavLst>
                                        </p:anim>
                                        <p:anim calcmode="lin" valueType="num">
                                          <p:cBhvr additive="base">
                                            <p:cTn id="90" dur="500"/>
                                            <p:tgtEl>
                                              <p:spTgt spid="43"/>
                                            </p:tgtEl>
                                            <p:attrNameLst>
                                              <p:attrName>ppt_y</p:attrName>
                                            </p:attrNameLst>
                                          </p:cBhvr>
                                          <p:tavLst>
                                            <p:tav tm="0">
                                              <p:val>
                                                <p:strVal val="ppt_y"/>
                                              </p:val>
                                            </p:tav>
                                            <p:tav tm="100000">
                                              <p:val>
                                                <p:strVal val="ppt_y"/>
                                              </p:val>
                                            </p:tav>
                                          </p:tavLst>
                                        </p:anim>
                                        <p:set>
                                          <p:cBhvr>
                                            <p:cTn id="91" dur="1" fill="hold">
                                              <p:stCondLst>
                                                <p:cond delay="499"/>
                                              </p:stCondLst>
                                            </p:cTn>
                                            <p:tgtEl>
                                              <p:spTgt spid="43"/>
                                            </p:tgtEl>
                                            <p:attrNameLst>
                                              <p:attrName>style.visibility</p:attrName>
                                            </p:attrNameLst>
                                          </p:cBhvr>
                                          <p:to>
                                            <p:strVal val="hidden"/>
                                          </p:to>
                                        </p:set>
                                      </p:childTnLst>
                                    </p:cTn>
                                  </p:par>
                                  <p:par>
                                    <p:cTn id="92" presetID="2" presetClass="exit" presetSubtype="8" fill="hold" grpId="1" nodeType="withEffect">
                                      <p:stCondLst>
                                        <p:cond delay="0"/>
                                      </p:stCondLst>
                                      <p:iterate type="lt">
                                        <p:tmPct val="0"/>
                                      </p:iterate>
                                      <p:childTnLst>
                                        <p:anim calcmode="lin" valueType="num">
                                          <p:cBhvr additive="base">
                                            <p:cTn id="93" dur="500"/>
                                            <p:tgtEl>
                                              <p:spTgt spid="37"/>
                                            </p:tgtEl>
                                            <p:attrNameLst>
                                              <p:attrName>ppt_x</p:attrName>
                                            </p:attrNameLst>
                                          </p:cBhvr>
                                          <p:tavLst>
                                            <p:tav tm="0">
                                              <p:val>
                                                <p:strVal val="ppt_x"/>
                                              </p:val>
                                            </p:tav>
                                            <p:tav tm="100000">
                                              <p:val>
                                                <p:strVal val="0-ppt_w/2"/>
                                              </p:val>
                                            </p:tav>
                                          </p:tavLst>
                                        </p:anim>
                                        <p:anim calcmode="lin" valueType="num">
                                          <p:cBhvr additive="base">
                                            <p:cTn id="94" dur="500"/>
                                            <p:tgtEl>
                                              <p:spTgt spid="37"/>
                                            </p:tgtEl>
                                            <p:attrNameLst>
                                              <p:attrName>ppt_y</p:attrName>
                                            </p:attrNameLst>
                                          </p:cBhvr>
                                          <p:tavLst>
                                            <p:tav tm="0">
                                              <p:val>
                                                <p:strVal val="ppt_y"/>
                                              </p:val>
                                            </p:tav>
                                            <p:tav tm="100000">
                                              <p:val>
                                                <p:strVal val="ppt_y"/>
                                              </p:val>
                                            </p:tav>
                                          </p:tavLst>
                                        </p:anim>
                                        <p:set>
                                          <p:cBhvr>
                                            <p:cTn id="95" dur="1" fill="hold">
                                              <p:stCondLst>
                                                <p:cond delay="499"/>
                                              </p:stCondLst>
                                            </p:cTn>
                                            <p:tgtEl>
                                              <p:spTgt spid="37"/>
                                            </p:tgtEl>
                                            <p:attrNameLst>
                                              <p:attrName>style.visibility</p:attrName>
                                            </p:attrNameLst>
                                          </p:cBhvr>
                                          <p:to>
                                            <p:strVal val="hidden"/>
                                          </p:to>
                                        </p:set>
                                      </p:childTnLst>
                                    </p:cTn>
                                  </p:par>
                                  <p:par>
                                    <p:cTn id="96" presetID="2" presetClass="exit" presetSubtype="8" fill="hold" grpId="2" nodeType="withEffect">
                                      <p:stCondLst>
                                        <p:cond delay="0"/>
                                      </p:stCondLst>
                                      <p:childTnLst>
                                        <p:anim calcmode="lin" valueType="num">
                                          <p:cBhvr additive="base">
                                            <p:cTn id="97" dur="500"/>
                                            <p:tgtEl>
                                              <p:spTgt spid="41"/>
                                            </p:tgtEl>
                                            <p:attrNameLst>
                                              <p:attrName>ppt_x</p:attrName>
                                            </p:attrNameLst>
                                          </p:cBhvr>
                                          <p:tavLst>
                                            <p:tav tm="0">
                                              <p:val>
                                                <p:strVal val="ppt_x"/>
                                              </p:val>
                                            </p:tav>
                                            <p:tav tm="100000">
                                              <p:val>
                                                <p:strVal val="0-ppt_w/2"/>
                                              </p:val>
                                            </p:tav>
                                          </p:tavLst>
                                        </p:anim>
                                        <p:anim calcmode="lin" valueType="num">
                                          <p:cBhvr additive="base">
                                            <p:cTn id="98" dur="500"/>
                                            <p:tgtEl>
                                              <p:spTgt spid="41"/>
                                            </p:tgtEl>
                                            <p:attrNameLst>
                                              <p:attrName>ppt_y</p:attrName>
                                            </p:attrNameLst>
                                          </p:cBhvr>
                                          <p:tavLst>
                                            <p:tav tm="0">
                                              <p:val>
                                                <p:strVal val="ppt_y"/>
                                              </p:val>
                                            </p:tav>
                                            <p:tav tm="100000">
                                              <p:val>
                                                <p:strVal val="ppt_y"/>
                                              </p:val>
                                            </p:tav>
                                          </p:tavLst>
                                        </p:anim>
                                        <p:set>
                                          <p:cBhvr>
                                            <p:cTn id="99" dur="1" fill="hold">
                                              <p:stCondLst>
                                                <p:cond delay="499"/>
                                              </p:stCondLst>
                                            </p:cTn>
                                            <p:tgtEl>
                                              <p:spTgt spid="41"/>
                                            </p:tgtEl>
                                            <p:attrNameLst>
                                              <p:attrName>style.visibility</p:attrName>
                                            </p:attrNameLst>
                                          </p:cBhvr>
                                          <p:to>
                                            <p:strVal val="hidden"/>
                                          </p:to>
                                        </p:set>
                                      </p:childTnLst>
                                    </p:cTn>
                                  </p:par>
                                  <p:par>
                                    <p:cTn id="100" presetID="2" presetClass="exit" presetSubtype="8" fill="hold" grpId="2" nodeType="withEffect">
                                      <p:stCondLst>
                                        <p:cond delay="0"/>
                                      </p:stCondLst>
                                      <p:childTnLst>
                                        <p:anim calcmode="lin" valueType="num">
                                          <p:cBhvr additive="base">
                                            <p:cTn id="101" dur="500"/>
                                            <p:tgtEl>
                                              <p:spTgt spid="42"/>
                                            </p:tgtEl>
                                            <p:attrNameLst>
                                              <p:attrName>ppt_x</p:attrName>
                                            </p:attrNameLst>
                                          </p:cBhvr>
                                          <p:tavLst>
                                            <p:tav tm="0">
                                              <p:val>
                                                <p:strVal val="ppt_x"/>
                                              </p:val>
                                            </p:tav>
                                            <p:tav tm="100000">
                                              <p:val>
                                                <p:strVal val="0-ppt_w/2"/>
                                              </p:val>
                                            </p:tav>
                                          </p:tavLst>
                                        </p:anim>
                                        <p:anim calcmode="lin" valueType="num">
                                          <p:cBhvr additive="base">
                                            <p:cTn id="102" dur="500"/>
                                            <p:tgtEl>
                                              <p:spTgt spid="42"/>
                                            </p:tgtEl>
                                            <p:attrNameLst>
                                              <p:attrName>ppt_y</p:attrName>
                                            </p:attrNameLst>
                                          </p:cBhvr>
                                          <p:tavLst>
                                            <p:tav tm="0">
                                              <p:val>
                                                <p:strVal val="ppt_y"/>
                                              </p:val>
                                            </p:tav>
                                            <p:tav tm="100000">
                                              <p:val>
                                                <p:strVal val="ppt_y"/>
                                              </p:val>
                                            </p:tav>
                                          </p:tavLst>
                                        </p:anim>
                                        <p:set>
                                          <p:cBhvr>
                                            <p:cTn id="103" dur="1" fill="hold">
                                              <p:stCondLst>
                                                <p:cond delay="499"/>
                                              </p:stCondLst>
                                            </p:cTn>
                                            <p:tgtEl>
                                              <p:spTgt spid="42"/>
                                            </p:tgtEl>
                                            <p:attrNameLst>
                                              <p:attrName>style.visibility</p:attrName>
                                            </p:attrNameLst>
                                          </p:cBhvr>
                                          <p:to>
                                            <p:strVal val="hidden"/>
                                          </p:to>
                                        </p:set>
                                      </p:childTnLst>
                                    </p:cTn>
                                  </p:par>
                                  <p:par>
                                    <p:cTn id="104" presetID="2" presetClass="exit" presetSubtype="8" fill="hold" grpId="1" nodeType="withEffect">
                                      <p:stCondLst>
                                        <p:cond delay="0"/>
                                      </p:stCondLst>
                                      <p:childTnLst>
                                        <p:anim calcmode="lin" valueType="num">
                                          <p:cBhvr additive="base">
                                            <p:cTn id="105" dur="500"/>
                                            <p:tgtEl>
                                              <p:spTgt spid="44"/>
                                            </p:tgtEl>
                                            <p:attrNameLst>
                                              <p:attrName>ppt_x</p:attrName>
                                            </p:attrNameLst>
                                          </p:cBhvr>
                                          <p:tavLst>
                                            <p:tav tm="0">
                                              <p:val>
                                                <p:strVal val="ppt_x"/>
                                              </p:val>
                                            </p:tav>
                                            <p:tav tm="100000">
                                              <p:val>
                                                <p:strVal val="0-ppt_w/2"/>
                                              </p:val>
                                            </p:tav>
                                          </p:tavLst>
                                        </p:anim>
                                        <p:anim calcmode="lin" valueType="num">
                                          <p:cBhvr additive="base">
                                            <p:cTn id="106" dur="500"/>
                                            <p:tgtEl>
                                              <p:spTgt spid="44"/>
                                            </p:tgtEl>
                                            <p:attrNameLst>
                                              <p:attrName>ppt_y</p:attrName>
                                            </p:attrNameLst>
                                          </p:cBhvr>
                                          <p:tavLst>
                                            <p:tav tm="0">
                                              <p:val>
                                                <p:strVal val="ppt_y"/>
                                              </p:val>
                                            </p:tav>
                                            <p:tav tm="100000">
                                              <p:val>
                                                <p:strVal val="ppt_y"/>
                                              </p:val>
                                            </p:tav>
                                          </p:tavLst>
                                        </p:anim>
                                        <p:set>
                                          <p:cBhvr>
                                            <p:cTn id="107" dur="1" fill="hold">
                                              <p:stCondLst>
                                                <p:cond delay="499"/>
                                              </p:stCondLst>
                                            </p:cTn>
                                            <p:tgtEl>
                                              <p:spTgt spid="44"/>
                                            </p:tgtEl>
                                            <p:attrNameLst>
                                              <p:attrName>style.visibility</p:attrName>
                                            </p:attrNameLst>
                                          </p:cBhvr>
                                          <p:to>
                                            <p:strVal val="hidden"/>
                                          </p:to>
                                        </p:set>
                                      </p:childTnLst>
                                    </p:cTn>
                                  </p:par>
                                  <p:par>
                                    <p:cTn id="108" presetID="2" presetClass="exit" presetSubtype="8" fill="hold" grpId="1" nodeType="withEffect">
                                      <p:stCondLst>
                                        <p:cond delay="0"/>
                                      </p:stCondLst>
                                      <p:iterate type="lt">
                                        <p:tmPct val="0"/>
                                      </p:iterate>
                                      <p:childTnLst>
                                        <p:anim calcmode="lin" valueType="num">
                                          <p:cBhvr additive="base">
                                            <p:cTn id="109" dur="500"/>
                                            <p:tgtEl>
                                              <p:spTgt spid="40"/>
                                            </p:tgtEl>
                                            <p:attrNameLst>
                                              <p:attrName>ppt_x</p:attrName>
                                            </p:attrNameLst>
                                          </p:cBhvr>
                                          <p:tavLst>
                                            <p:tav tm="0">
                                              <p:val>
                                                <p:strVal val="ppt_x"/>
                                              </p:val>
                                            </p:tav>
                                            <p:tav tm="100000">
                                              <p:val>
                                                <p:strVal val="0-ppt_w/2"/>
                                              </p:val>
                                            </p:tav>
                                          </p:tavLst>
                                        </p:anim>
                                        <p:anim calcmode="lin" valueType="num">
                                          <p:cBhvr additive="base">
                                            <p:cTn id="110" dur="500"/>
                                            <p:tgtEl>
                                              <p:spTgt spid="40"/>
                                            </p:tgtEl>
                                            <p:attrNameLst>
                                              <p:attrName>ppt_y</p:attrName>
                                            </p:attrNameLst>
                                          </p:cBhvr>
                                          <p:tavLst>
                                            <p:tav tm="0">
                                              <p:val>
                                                <p:strVal val="ppt_y"/>
                                              </p:val>
                                            </p:tav>
                                            <p:tav tm="100000">
                                              <p:val>
                                                <p:strVal val="ppt_y"/>
                                              </p:val>
                                            </p:tav>
                                          </p:tavLst>
                                        </p:anim>
                                        <p:set>
                                          <p:cBhvr>
                                            <p:cTn id="111" dur="1" fill="hold">
                                              <p:stCondLst>
                                                <p:cond delay="499"/>
                                              </p:stCondLst>
                                            </p:cTn>
                                            <p:tgtEl>
                                              <p:spTgt spid="40"/>
                                            </p:tgtEl>
                                            <p:attrNameLst>
                                              <p:attrName>style.visibility</p:attrName>
                                            </p:attrNameLst>
                                          </p:cBhvr>
                                          <p:to>
                                            <p:strVal val="hidden"/>
                                          </p:to>
                                        </p:set>
                                      </p:childTnLst>
                                    </p:cTn>
                                  </p:par>
                                  <p:par>
                                    <p:cTn id="112" presetID="2" presetClass="exit" presetSubtype="2" fill="hold" grpId="1" nodeType="withEffect">
                                      <p:stCondLst>
                                        <p:cond delay="0"/>
                                      </p:stCondLst>
                                      <p:childTnLst>
                                        <p:anim calcmode="lin" valueType="num">
                                          <p:cBhvr additive="base">
                                            <p:cTn id="113" dur="500"/>
                                            <p:tgtEl>
                                              <p:spTgt spid="36"/>
                                            </p:tgtEl>
                                            <p:attrNameLst>
                                              <p:attrName>ppt_x</p:attrName>
                                            </p:attrNameLst>
                                          </p:cBhvr>
                                          <p:tavLst>
                                            <p:tav tm="0">
                                              <p:val>
                                                <p:strVal val="ppt_x"/>
                                              </p:val>
                                            </p:tav>
                                            <p:tav tm="100000">
                                              <p:val>
                                                <p:strVal val="1+ppt_w/2"/>
                                              </p:val>
                                            </p:tav>
                                          </p:tavLst>
                                        </p:anim>
                                        <p:anim calcmode="lin" valueType="num">
                                          <p:cBhvr additive="base">
                                            <p:cTn id="114" dur="500"/>
                                            <p:tgtEl>
                                              <p:spTgt spid="36"/>
                                            </p:tgtEl>
                                            <p:attrNameLst>
                                              <p:attrName>ppt_y</p:attrName>
                                            </p:attrNameLst>
                                          </p:cBhvr>
                                          <p:tavLst>
                                            <p:tav tm="0">
                                              <p:val>
                                                <p:strVal val="ppt_y"/>
                                              </p:val>
                                            </p:tav>
                                            <p:tav tm="100000">
                                              <p:val>
                                                <p:strVal val="ppt_y"/>
                                              </p:val>
                                            </p:tav>
                                          </p:tavLst>
                                        </p:anim>
                                        <p:set>
                                          <p:cBhvr>
                                            <p:cTn id="115" dur="1" fill="hold">
                                              <p:stCondLst>
                                                <p:cond delay="499"/>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36" grpId="0" animBg="1"/>
          <p:bldP spid="36" grpId="1" animBg="1"/>
          <p:bldP spid="37" grpId="0"/>
          <p:bldP spid="37" grpId="1"/>
          <p:bldP spid="38" grpId="0" animBg="1"/>
          <p:bldP spid="38" grpId="1" animBg="1"/>
          <p:bldP spid="38" grpId="2" animBg="1"/>
          <p:bldP spid="39" grpId="0" animBg="1"/>
          <p:bldP spid="39" grpId="1" animBg="1"/>
          <p:bldP spid="39" grpId="2" animBg="1"/>
          <p:bldP spid="40" grpId="0"/>
          <p:bldP spid="40" grpId="1"/>
          <p:bldP spid="41" grpId="0" animBg="1"/>
          <p:bldP spid="41" grpId="1" animBg="1"/>
          <p:bldP spid="41" grpId="2" animBg="1"/>
          <p:bldP spid="42" grpId="0" animBg="1"/>
          <p:bldP spid="42" grpId="1" animBg="1"/>
          <p:bldP spid="42" grpId="2" animBg="1"/>
          <p:bldP spid="43" grpId="0"/>
          <p:bldP spid="43" grpId="1"/>
          <p:bldP spid="44" grpId="0"/>
          <p:bldP spid="4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0-#ppt_w/2"/>
                                              </p:val>
                                            </p:tav>
                                            <p:tav tm="100000">
                                              <p:val>
                                                <p:strVal val="#ppt_x"/>
                                              </p:val>
                                            </p:tav>
                                          </p:tavLst>
                                        </p:anim>
                                        <p:anim calcmode="lin" valueType="num">
                                          <p:cBhvr additive="base">
                                            <p:cTn id="8" dur="10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7" presetClass="entr" presetSubtype="8"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ppt_x</p:attrName>
                                            </p:attrNameLst>
                                          </p:cBhvr>
                                          <p:tavLst>
                                            <p:tav tm="0">
                                              <p:val>
                                                <p:strVal val="#ppt_x-#ppt_w/2"/>
                                              </p:val>
                                            </p:tav>
                                            <p:tav tm="100000">
                                              <p:val>
                                                <p:strVal val="#ppt_x"/>
                                              </p:val>
                                            </p:tav>
                                          </p:tavLst>
                                        </p:anim>
                                        <p:anim calcmode="lin" valueType="num">
                                          <p:cBhvr>
                                            <p:cTn id="13" dur="500" fill="hold"/>
                                            <p:tgtEl>
                                              <p:spTgt spid="29"/>
                                            </p:tgtEl>
                                            <p:attrNameLst>
                                              <p:attrName>ppt_y</p:attrName>
                                            </p:attrNameLst>
                                          </p:cBhvr>
                                          <p:tavLst>
                                            <p:tav tm="0">
                                              <p:val>
                                                <p:strVal val="#ppt_y"/>
                                              </p:val>
                                            </p:tav>
                                            <p:tav tm="100000">
                                              <p:val>
                                                <p:strVal val="#ppt_y"/>
                                              </p:val>
                                            </p:tav>
                                          </p:tavLst>
                                        </p:anim>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strVal val="#ppt_h"/>
                                              </p:val>
                                            </p:tav>
                                            <p:tav tm="100000">
                                              <p:val>
                                                <p:strVal val="#ppt_h"/>
                                              </p:val>
                                            </p:tav>
                                          </p:tavLst>
                                        </p:anim>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barn(outVertical)">
                                          <p:cBhvr>
                                            <p:cTn id="19" dur="500"/>
                                            <p:tgtEl>
                                              <p:spTgt spid="35"/>
                                            </p:tgtEl>
                                          </p:cBhvr>
                                        </p:animEffect>
                                      </p:childTnLst>
                                    </p:cTn>
                                  </p:par>
                                </p:childTnLst>
                              </p:cTn>
                            </p:par>
                            <p:par>
                              <p:cTn id="20" fill="hold">
                                <p:stCondLst>
                                  <p:cond delay="2000"/>
                                </p:stCondLst>
                                <p:childTnLst>
                                  <p:par>
                                    <p:cTn id="21" presetID="5" presetClass="entr" presetSubtype="1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checkerboard(across)">
                                          <p:cBhvr>
                                            <p:cTn id="23" dur="500"/>
                                            <p:tgtEl>
                                              <p:spTgt spid="3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1000"/>
                                            <p:tgtEl>
                                              <p:spTgt spid="3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1000"/>
                                            <p:tgtEl>
                                              <p:spTgt spid="39"/>
                                            </p:tgtEl>
                                          </p:cBhvr>
                                        </p:animEffect>
                                      </p:childTnLst>
                                    </p:cTn>
                                  </p:par>
                                  <p:par>
                                    <p:cTn id="31" presetID="49" presetClass="path" presetSubtype="0" accel="50000" decel="50000" fill="hold" grpId="1" nodeType="withEffect">
                                      <p:stCondLst>
                                        <p:cond delay="0"/>
                                      </p:stCondLst>
                                      <p:childTnLst>
                                        <p:animMotion origin="layout" path="M 2.5E-6 -2.59259E-6 L -0.19102 -0.09467 " pathEditMode="relative" rAng="0" ptsTypes="AA">
                                          <p:cBhvr>
                                            <p:cTn id="32" dur="1000" fill="hold"/>
                                            <p:tgtEl>
                                              <p:spTgt spid="38"/>
                                            </p:tgtEl>
                                            <p:attrNameLst>
                                              <p:attrName>ppt_x</p:attrName>
                                              <p:attrName>ppt_y</p:attrName>
                                            </p:attrNameLst>
                                          </p:cBhvr>
                                          <p:rCtr x="-9557" y="-4745"/>
                                        </p:animMotion>
                                      </p:childTnLst>
                                    </p:cTn>
                                  </p:par>
                                  <p:par>
                                    <p:cTn id="33" presetID="49" presetClass="path" presetSubtype="0" accel="50000" decel="50000" fill="hold" grpId="1" nodeType="withEffect">
                                      <p:stCondLst>
                                        <p:cond delay="0"/>
                                      </p:stCondLst>
                                      <p:childTnLst>
                                        <p:animMotion origin="layout" path="M 4.375E-6 1.48148E-6 L 0.19023 0.07731 " pathEditMode="relative" rAng="0" ptsTypes="AA">
                                          <p:cBhvr>
                                            <p:cTn id="34" dur="1000" fill="hold"/>
                                            <p:tgtEl>
                                              <p:spTgt spid="39"/>
                                            </p:tgtEl>
                                            <p:attrNameLst>
                                              <p:attrName>ppt_x</p:attrName>
                                              <p:attrName>ppt_y</p:attrName>
                                            </p:attrNameLst>
                                          </p:cBhvr>
                                          <p:rCtr x="9505" y="3866"/>
                                        </p:animMotion>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childTnLst>
                              </p:cTn>
                            </p:par>
                            <p:par>
                              <p:cTn id="39" fill="hold">
                                <p:stCondLst>
                                  <p:cond delay="4000"/>
                                </p:stCondLst>
                                <p:childTnLst>
                                  <p:par>
                                    <p:cTn id="40" presetID="27" presetClass="entr" presetSubtype="0" fill="hold" grpId="0" nodeType="afterEffect">
                                      <p:stCondLst>
                                        <p:cond delay="0"/>
                                      </p:stCondLst>
                                      <p:iterate type="lt">
                                        <p:tmPct val="20000"/>
                                      </p:iterate>
                                      <p:childTnLst>
                                        <p:set>
                                          <p:cBhvr>
                                            <p:cTn id="41" dur="1" fill="hold">
                                              <p:stCondLst>
                                                <p:cond delay="0"/>
                                              </p:stCondLst>
                                            </p:cTn>
                                            <p:tgtEl>
                                              <p:spTgt spid="37"/>
                                            </p:tgtEl>
                                            <p:attrNameLst>
                                              <p:attrName>style.visibility</p:attrName>
                                            </p:attrNameLst>
                                          </p:cBhvr>
                                          <p:to>
                                            <p:strVal val="visible"/>
                                          </p:to>
                                        </p:set>
                                        <p:anim calcmode="discrete" valueType="clr">
                                          <p:cBhvr override="childStyle">
                                            <p:cTn id="42" dur="100"/>
                                            <p:tgtEl>
                                              <p:spTgt spid="37"/>
                                            </p:tgtEl>
                                            <p:attrNameLst>
                                              <p:attrName>style.color</p:attrName>
                                            </p:attrNameLst>
                                          </p:cBhvr>
                                          <p:tavLst>
                                            <p:tav tm="0">
                                              <p:val>
                                                <p:clrVal>
                                                  <a:srgbClr val="FFFFFF"/>
                                                </p:clrVal>
                                              </p:val>
                                            </p:tav>
                                            <p:tav tm="50000">
                                              <p:val>
                                                <p:clrVal>
                                                  <a:srgbClr val="FF0000"/>
                                                </p:clrVal>
                                              </p:val>
                                            </p:tav>
                                          </p:tavLst>
                                        </p:anim>
                                        <p:anim calcmode="discrete" valueType="clr">
                                          <p:cBhvr>
                                            <p:cTn id="43" dur="100"/>
                                            <p:tgtEl>
                                              <p:spTgt spid="37"/>
                                            </p:tgtEl>
                                            <p:attrNameLst>
                                              <p:attrName>fillcolor</p:attrName>
                                            </p:attrNameLst>
                                          </p:cBhvr>
                                          <p:tavLst>
                                            <p:tav tm="0">
                                              <p:val>
                                                <p:clrVal>
                                                  <a:schemeClr val="accent2"/>
                                                </p:clrVal>
                                              </p:val>
                                            </p:tav>
                                            <p:tav tm="50000">
                                              <p:val>
                                                <p:clrVal>
                                                  <a:schemeClr val="hlink"/>
                                                </p:clrVal>
                                              </p:val>
                                            </p:tav>
                                          </p:tavLst>
                                        </p:anim>
                                        <p:set>
                                          <p:cBhvr>
                                            <p:cTn id="44" dur="100"/>
                                            <p:tgtEl>
                                              <p:spTgt spid="37"/>
                                            </p:tgtEl>
                                            <p:attrNameLst>
                                              <p:attrName>fill.type</p:attrName>
                                            </p:attrNameLst>
                                          </p:cBhvr>
                                          <p:to>
                                            <p:strVal val="solid"/>
                                          </p:to>
                                        </p:set>
                                      </p:childTnLst>
                                    </p:cTn>
                                  </p:par>
                                </p:childTnLst>
                              </p:cTn>
                            </p:par>
                            <p:par>
                              <p:cTn id="45" fill="hold">
                                <p:stCondLst>
                                  <p:cond delay="6260"/>
                                </p:stCondLst>
                                <p:childTnLst>
                                  <p:par>
                                    <p:cTn id="46" presetID="10" presetClass="entr" presetSubtype="0"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1000"/>
                                            <p:tgtEl>
                                              <p:spTgt spid="4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1000"/>
                                            <p:tgtEl>
                                              <p:spTgt spid="42"/>
                                            </p:tgtEl>
                                          </p:cBhvr>
                                        </p:animEffect>
                                      </p:childTnLst>
                                    </p:cTn>
                                  </p:par>
                                  <p:par>
                                    <p:cTn id="52" presetID="49" presetClass="path" presetSubtype="0" accel="50000" decel="50000" fill="hold" grpId="1" nodeType="withEffect">
                                      <p:stCondLst>
                                        <p:cond delay="0"/>
                                      </p:stCondLst>
                                      <p:childTnLst>
                                        <p:animMotion origin="layout" path="M -1.875E-6 2.22222E-6 L -0.19101 -0.09468 " pathEditMode="relative" rAng="0" ptsTypes="AA">
                                          <p:cBhvr>
                                            <p:cTn id="53" dur="1000" fill="hold"/>
                                            <p:tgtEl>
                                              <p:spTgt spid="41"/>
                                            </p:tgtEl>
                                            <p:attrNameLst>
                                              <p:attrName>ppt_x</p:attrName>
                                              <p:attrName>ppt_y</p:attrName>
                                            </p:attrNameLst>
                                          </p:cBhvr>
                                          <p:rCtr x="-9557" y="-4745"/>
                                        </p:animMotion>
                                      </p:childTnLst>
                                    </p:cTn>
                                  </p:par>
                                  <p:par>
                                    <p:cTn id="54" presetID="49" presetClass="path" presetSubtype="0" accel="50000" decel="50000" fill="hold" grpId="1" nodeType="withEffect">
                                      <p:stCondLst>
                                        <p:cond delay="0"/>
                                      </p:stCondLst>
                                      <p:childTnLst>
                                        <p:animMotion origin="layout" path="M -6.25E-7 -1.85185E-6 L 0.19024 0.07732 " pathEditMode="relative" rAng="0" ptsTypes="AA">
                                          <p:cBhvr>
                                            <p:cTn id="55" dur="1000" fill="hold"/>
                                            <p:tgtEl>
                                              <p:spTgt spid="42"/>
                                            </p:tgtEl>
                                            <p:attrNameLst>
                                              <p:attrName>ppt_x</p:attrName>
                                              <p:attrName>ppt_y</p:attrName>
                                            </p:attrNameLst>
                                          </p:cBhvr>
                                          <p:rCtr x="9505" y="3866"/>
                                        </p:animMotion>
                                      </p:childTnLst>
                                    </p:cTn>
                                  </p:par>
                                </p:childTnLst>
                              </p:cTn>
                            </p:par>
                            <p:par>
                              <p:cTn id="56" fill="hold">
                                <p:stCondLst>
                                  <p:cond delay="7260"/>
                                </p:stCondLst>
                                <p:childTnLst>
                                  <p:par>
                                    <p:cTn id="57" presetID="10" presetClass="entr" presetSubtype="0"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childTnLst>
                              </p:cTn>
                            </p:par>
                            <p:par>
                              <p:cTn id="60" fill="hold">
                                <p:stCondLst>
                                  <p:cond delay="7760"/>
                                </p:stCondLst>
                                <p:childTnLst>
                                  <p:par>
                                    <p:cTn id="61" presetID="27" presetClass="entr" presetSubtype="0" fill="hold" grpId="0" nodeType="afterEffect">
                                      <p:stCondLst>
                                        <p:cond delay="0"/>
                                      </p:stCondLst>
                                      <p:iterate type="lt">
                                        <p:tmPct val="20000"/>
                                      </p:iterate>
                                      <p:childTnLst>
                                        <p:set>
                                          <p:cBhvr>
                                            <p:cTn id="62" dur="1" fill="hold">
                                              <p:stCondLst>
                                                <p:cond delay="0"/>
                                              </p:stCondLst>
                                            </p:cTn>
                                            <p:tgtEl>
                                              <p:spTgt spid="40"/>
                                            </p:tgtEl>
                                            <p:attrNameLst>
                                              <p:attrName>style.visibility</p:attrName>
                                            </p:attrNameLst>
                                          </p:cBhvr>
                                          <p:to>
                                            <p:strVal val="visible"/>
                                          </p:to>
                                        </p:set>
                                        <p:anim calcmode="discrete" valueType="clr">
                                          <p:cBhvr override="childStyle">
                                            <p:cTn id="63" dur="100"/>
                                            <p:tgtEl>
                                              <p:spTgt spid="40"/>
                                            </p:tgtEl>
                                            <p:attrNameLst>
                                              <p:attrName>style.color</p:attrName>
                                            </p:attrNameLst>
                                          </p:cBhvr>
                                          <p:tavLst>
                                            <p:tav tm="0">
                                              <p:val>
                                                <p:clrVal>
                                                  <a:srgbClr val="FFFFFF"/>
                                                </p:clrVal>
                                              </p:val>
                                            </p:tav>
                                            <p:tav tm="50000">
                                              <p:val>
                                                <p:clrVal>
                                                  <a:srgbClr val="FF0000"/>
                                                </p:clrVal>
                                              </p:val>
                                            </p:tav>
                                          </p:tavLst>
                                        </p:anim>
                                        <p:anim calcmode="discrete" valueType="clr">
                                          <p:cBhvr>
                                            <p:cTn id="64" dur="100"/>
                                            <p:tgtEl>
                                              <p:spTgt spid="40"/>
                                            </p:tgtEl>
                                            <p:attrNameLst>
                                              <p:attrName>fillcolor</p:attrName>
                                            </p:attrNameLst>
                                          </p:cBhvr>
                                          <p:tavLst>
                                            <p:tav tm="0">
                                              <p:val>
                                                <p:clrVal>
                                                  <a:schemeClr val="accent2"/>
                                                </p:clrVal>
                                              </p:val>
                                            </p:tav>
                                            <p:tav tm="50000">
                                              <p:val>
                                                <p:clrVal>
                                                  <a:schemeClr val="hlink"/>
                                                </p:clrVal>
                                              </p:val>
                                            </p:tav>
                                          </p:tavLst>
                                        </p:anim>
                                        <p:set>
                                          <p:cBhvr>
                                            <p:cTn id="65" dur="100"/>
                                            <p:tgtEl>
                                              <p:spTgt spid="40"/>
                                            </p:tgtEl>
                                            <p:attrNameLst>
                                              <p:attrName>fill.type</p:attrName>
                                            </p:attrNameLst>
                                          </p:cBhvr>
                                          <p:to>
                                            <p:strVal val="solid"/>
                                          </p:to>
                                        </p:set>
                                      </p:childTnLst>
                                    </p:cTn>
                                  </p:par>
                                </p:childTnLst>
                              </p:cTn>
                            </p:par>
                          </p:childTnLst>
                        </p:cTn>
                      </p:par>
                      <p:par>
                        <p:cTn id="66" fill="hold">
                          <p:stCondLst>
                            <p:cond delay="indefinite"/>
                          </p:stCondLst>
                          <p:childTnLst>
                            <p:par>
                              <p:cTn id="67" fill="hold">
                                <p:stCondLst>
                                  <p:cond delay="0"/>
                                </p:stCondLst>
                                <p:childTnLst>
                                  <p:par>
                                    <p:cTn id="68" presetID="2" presetClass="exit" presetSubtype="8" fill="hold" nodeType="clickEffect">
                                      <p:stCondLst>
                                        <p:cond delay="0"/>
                                      </p:stCondLst>
                                      <p:childTnLst>
                                        <p:anim calcmode="lin" valueType="num">
                                          <p:cBhvr additive="base">
                                            <p:cTn id="69" dur="500"/>
                                            <p:tgtEl>
                                              <p:spTgt spid="32"/>
                                            </p:tgtEl>
                                            <p:attrNameLst>
                                              <p:attrName>ppt_x</p:attrName>
                                            </p:attrNameLst>
                                          </p:cBhvr>
                                          <p:tavLst>
                                            <p:tav tm="0">
                                              <p:val>
                                                <p:strVal val="ppt_x"/>
                                              </p:val>
                                            </p:tav>
                                            <p:tav tm="100000">
                                              <p:val>
                                                <p:strVal val="0-ppt_w/2"/>
                                              </p:val>
                                            </p:tav>
                                          </p:tavLst>
                                        </p:anim>
                                        <p:anim calcmode="lin" valueType="num">
                                          <p:cBhvr additive="base">
                                            <p:cTn id="70" dur="500"/>
                                            <p:tgtEl>
                                              <p:spTgt spid="32"/>
                                            </p:tgtEl>
                                            <p:attrNameLst>
                                              <p:attrName>ppt_y</p:attrName>
                                            </p:attrNameLst>
                                          </p:cBhvr>
                                          <p:tavLst>
                                            <p:tav tm="0">
                                              <p:val>
                                                <p:strVal val="ppt_y"/>
                                              </p:val>
                                            </p:tav>
                                            <p:tav tm="100000">
                                              <p:val>
                                                <p:strVal val="ppt_y"/>
                                              </p:val>
                                            </p:tav>
                                          </p:tavLst>
                                        </p:anim>
                                        <p:set>
                                          <p:cBhvr>
                                            <p:cTn id="71" dur="1" fill="hold">
                                              <p:stCondLst>
                                                <p:cond delay="499"/>
                                              </p:stCondLst>
                                            </p:cTn>
                                            <p:tgtEl>
                                              <p:spTgt spid="32"/>
                                            </p:tgtEl>
                                            <p:attrNameLst>
                                              <p:attrName>style.visibility</p:attrName>
                                            </p:attrNameLst>
                                          </p:cBhvr>
                                          <p:to>
                                            <p:strVal val="hidden"/>
                                          </p:to>
                                        </p:set>
                                      </p:childTnLst>
                                    </p:cTn>
                                  </p:par>
                                  <p:par>
                                    <p:cTn id="72" presetID="2" presetClass="exit" presetSubtype="8" fill="hold" nodeType="withEffect">
                                      <p:stCondLst>
                                        <p:cond delay="0"/>
                                      </p:stCondLst>
                                      <p:childTnLst>
                                        <p:anim calcmode="lin" valueType="num">
                                          <p:cBhvr additive="base">
                                            <p:cTn id="73" dur="500"/>
                                            <p:tgtEl>
                                              <p:spTgt spid="29"/>
                                            </p:tgtEl>
                                            <p:attrNameLst>
                                              <p:attrName>ppt_x</p:attrName>
                                            </p:attrNameLst>
                                          </p:cBhvr>
                                          <p:tavLst>
                                            <p:tav tm="0">
                                              <p:val>
                                                <p:strVal val="ppt_x"/>
                                              </p:val>
                                            </p:tav>
                                            <p:tav tm="100000">
                                              <p:val>
                                                <p:strVal val="0-ppt_w/2"/>
                                              </p:val>
                                            </p:tav>
                                          </p:tavLst>
                                        </p:anim>
                                        <p:anim calcmode="lin" valueType="num">
                                          <p:cBhvr additive="base">
                                            <p:cTn id="74" dur="500"/>
                                            <p:tgtEl>
                                              <p:spTgt spid="29"/>
                                            </p:tgtEl>
                                            <p:attrNameLst>
                                              <p:attrName>ppt_y</p:attrName>
                                            </p:attrNameLst>
                                          </p:cBhvr>
                                          <p:tavLst>
                                            <p:tav tm="0">
                                              <p:val>
                                                <p:strVal val="ppt_y"/>
                                              </p:val>
                                            </p:tav>
                                            <p:tav tm="100000">
                                              <p:val>
                                                <p:strVal val="ppt_y"/>
                                              </p:val>
                                            </p:tav>
                                          </p:tavLst>
                                        </p:anim>
                                        <p:set>
                                          <p:cBhvr>
                                            <p:cTn id="75" dur="1" fill="hold">
                                              <p:stCondLst>
                                                <p:cond delay="499"/>
                                              </p:stCondLst>
                                            </p:cTn>
                                            <p:tgtEl>
                                              <p:spTgt spid="29"/>
                                            </p:tgtEl>
                                            <p:attrNameLst>
                                              <p:attrName>style.visibility</p:attrName>
                                            </p:attrNameLst>
                                          </p:cBhvr>
                                          <p:to>
                                            <p:strVal val="hidden"/>
                                          </p:to>
                                        </p:set>
                                      </p:childTnLst>
                                    </p:cTn>
                                  </p:par>
                                  <p:par>
                                    <p:cTn id="76" presetID="2" presetClass="exit" presetSubtype="8" fill="hold" grpId="1" nodeType="withEffect">
                                      <p:stCondLst>
                                        <p:cond delay="0"/>
                                      </p:stCondLst>
                                      <p:childTnLst>
                                        <p:anim calcmode="lin" valueType="num">
                                          <p:cBhvr additive="base">
                                            <p:cTn id="77" dur="500"/>
                                            <p:tgtEl>
                                              <p:spTgt spid="35"/>
                                            </p:tgtEl>
                                            <p:attrNameLst>
                                              <p:attrName>ppt_x</p:attrName>
                                            </p:attrNameLst>
                                          </p:cBhvr>
                                          <p:tavLst>
                                            <p:tav tm="0">
                                              <p:val>
                                                <p:strVal val="ppt_x"/>
                                              </p:val>
                                            </p:tav>
                                            <p:tav tm="100000">
                                              <p:val>
                                                <p:strVal val="0-ppt_w/2"/>
                                              </p:val>
                                            </p:tav>
                                          </p:tavLst>
                                        </p:anim>
                                        <p:anim calcmode="lin" valueType="num">
                                          <p:cBhvr additive="base">
                                            <p:cTn id="78" dur="500"/>
                                            <p:tgtEl>
                                              <p:spTgt spid="35"/>
                                            </p:tgtEl>
                                            <p:attrNameLst>
                                              <p:attrName>ppt_y</p:attrName>
                                            </p:attrNameLst>
                                          </p:cBhvr>
                                          <p:tavLst>
                                            <p:tav tm="0">
                                              <p:val>
                                                <p:strVal val="ppt_y"/>
                                              </p:val>
                                            </p:tav>
                                            <p:tav tm="100000">
                                              <p:val>
                                                <p:strVal val="ppt_y"/>
                                              </p:val>
                                            </p:tav>
                                          </p:tavLst>
                                        </p:anim>
                                        <p:set>
                                          <p:cBhvr>
                                            <p:cTn id="79" dur="1" fill="hold">
                                              <p:stCondLst>
                                                <p:cond delay="499"/>
                                              </p:stCondLst>
                                            </p:cTn>
                                            <p:tgtEl>
                                              <p:spTgt spid="35"/>
                                            </p:tgtEl>
                                            <p:attrNameLst>
                                              <p:attrName>style.visibility</p:attrName>
                                            </p:attrNameLst>
                                          </p:cBhvr>
                                          <p:to>
                                            <p:strVal val="hidden"/>
                                          </p:to>
                                        </p:set>
                                      </p:childTnLst>
                                    </p:cTn>
                                  </p:par>
                                  <p:par>
                                    <p:cTn id="80" presetID="2" presetClass="exit" presetSubtype="8" fill="hold" grpId="2" nodeType="withEffect">
                                      <p:stCondLst>
                                        <p:cond delay="0"/>
                                      </p:stCondLst>
                                      <p:childTnLst>
                                        <p:anim calcmode="lin" valueType="num">
                                          <p:cBhvr additive="base">
                                            <p:cTn id="81" dur="500"/>
                                            <p:tgtEl>
                                              <p:spTgt spid="38"/>
                                            </p:tgtEl>
                                            <p:attrNameLst>
                                              <p:attrName>ppt_x</p:attrName>
                                            </p:attrNameLst>
                                          </p:cBhvr>
                                          <p:tavLst>
                                            <p:tav tm="0">
                                              <p:val>
                                                <p:strVal val="ppt_x"/>
                                              </p:val>
                                            </p:tav>
                                            <p:tav tm="100000">
                                              <p:val>
                                                <p:strVal val="0-ppt_w/2"/>
                                              </p:val>
                                            </p:tav>
                                          </p:tavLst>
                                        </p:anim>
                                        <p:anim calcmode="lin" valueType="num">
                                          <p:cBhvr additive="base">
                                            <p:cTn id="82" dur="500"/>
                                            <p:tgtEl>
                                              <p:spTgt spid="38"/>
                                            </p:tgtEl>
                                            <p:attrNameLst>
                                              <p:attrName>ppt_y</p:attrName>
                                            </p:attrNameLst>
                                          </p:cBhvr>
                                          <p:tavLst>
                                            <p:tav tm="0">
                                              <p:val>
                                                <p:strVal val="ppt_y"/>
                                              </p:val>
                                            </p:tav>
                                            <p:tav tm="100000">
                                              <p:val>
                                                <p:strVal val="ppt_y"/>
                                              </p:val>
                                            </p:tav>
                                          </p:tavLst>
                                        </p:anim>
                                        <p:set>
                                          <p:cBhvr>
                                            <p:cTn id="83" dur="1" fill="hold">
                                              <p:stCondLst>
                                                <p:cond delay="499"/>
                                              </p:stCondLst>
                                            </p:cTn>
                                            <p:tgtEl>
                                              <p:spTgt spid="38"/>
                                            </p:tgtEl>
                                            <p:attrNameLst>
                                              <p:attrName>style.visibility</p:attrName>
                                            </p:attrNameLst>
                                          </p:cBhvr>
                                          <p:to>
                                            <p:strVal val="hidden"/>
                                          </p:to>
                                        </p:set>
                                      </p:childTnLst>
                                    </p:cTn>
                                  </p:par>
                                  <p:par>
                                    <p:cTn id="84" presetID="2" presetClass="exit" presetSubtype="8" fill="hold" grpId="2" nodeType="withEffect">
                                      <p:stCondLst>
                                        <p:cond delay="0"/>
                                      </p:stCondLst>
                                      <p:childTnLst>
                                        <p:anim calcmode="lin" valueType="num">
                                          <p:cBhvr additive="base">
                                            <p:cTn id="85" dur="500"/>
                                            <p:tgtEl>
                                              <p:spTgt spid="39"/>
                                            </p:tgtEl>
                                            <p:attrNameLst>
                                              <p:attrName>ppt_x</p:attrName>
                                            </p:attrNameLst>
                                          </p:cBhvr>
                                          <p:tavLst>
                                            <p:tav tm="0">
                                              <p:val>
                                                <p:strVal val="ppt_x"/>
                                              </p:val>
                                            </p:tav>
                                            <p:tav tm="100000">
                                              <p:val>
                                                <p:strVal val="0-ppt_w/2"/>
                                              </p:val>
                                            </p:tav>
                                          </p:tavLst>
                                        </p:anim>
                                        <p:anim calcmode="lin" valueType="num">
                                          <p:cBhvr additive="base">
                                            <p:cTn id="86" dur="500"/>
                                            <p:tgtEl>
                                              <p:spTgt spid="39"/>
                                            </p:tgtEl>
                                            <p:attrNameLst>
                                              <p:attrName>ppt_y</p:attrName>
                                            </p:attrNameLst>
                                          </p:cBhvr>
                                          <p:tavLst>
                                            <p:tav tm="0">
                                              <p:val>
                                                <p:strVal val="ppt_y"/>
                                              </p:val>
                                            </p:tav>
                                            <p:tav tm="100000">
                                              <p:val>
                                                <p:strVal val="ppt_y"/>
                                              </p:val>
                                            </p:tav>
                                          </p:tavLst>
                                        </p:anim>
                                        <p:set>
                                          <p:cBhvr>
                                            <p:cTn id="87" dur="1" fill="hold">
                                              <p:stCondLst>
                                                <p:cond delay="499"/>
                                              </p:stCondLst>
                                            </p:cTn>
                                            <p:tgtEl>
                                              <p:spTgt spid="39"/>
                                            </p:tgtEl>
                                            <p:attrNameLst>
                                              <p:attrName>style.visibility</p:attrName>
                                            </p:attrNameLst>
                                          </p:cBhvr>
                                          <p:to>
                                            <p:strVal val="hidden"/>
                                          </p:to>
                                        </p:set>
                                      </p:childTnLst>
                                    </p:cTn>
                                  </p:par>
                                  <p:par>
                                    <p:cTn id="88" presetID="2" presetClass="exit" presetSubtype="8" fill="hold" grpId="1" nodeType="withEffect">
                                      <p:stCondLst>
                                        <p:cond delay="0"/>
                                      </p:stCondLst>
                                      <p:childTnLst>
                                        <p:anim calcmode="lin" valueType="num">
                                          <p:cBhvr additive="base">
                                            <p:cTn id="89" dur="500"/>
                                            <p:tgtEl>
                                              <p:spTgt spid="43"/>
                                            </p:tgtEl>
                                            <p:attrNameLst>
                                              <p:attrName>ppt_x</p:attrName>
                                            </p:attrNameLst>
                                          </p:cBhvr>
                                          <p:tavLst>
                                            <p:tav tm="0">
                                              <p:val>
                                                <p:strVal val="ppt_x"/>
                                              </p:val>
                                            </p:tav>
                                            <p:tav tm="100000">
                                              <p:val>
                                                <p:strVal val="0-ppt_w/2"/>
                                              </p:val>
                                            </p:tav>
                                          </p:tavLst>
                                        </p:anim>
                                        <p:anim calcmode="lin" valueType="num">
                                          <p:cBhvr additive="base">
                                            <p:cTn id="90" dur="500"/>
                                            <p:tgtEl>
                                              <p:spTgt spid="43"/>
                                            </p:tgtEl>
                                            <p:attrNameLst>
                                              <p:attrName>ppt_y</p:attrName>
                                            </p:attrNameLst>
                                          </p:cBhvr>
                                          <p:tavLst>
                                            <p:tav tm="0">
                                              <p:val>
                                                <p:strVal val="ppt_y"/>
                                              </p:val>
                                            </p:tav>
                                            <p:tav tm="100000">
                                              <p:val>
                                                <p:strVal val="ppt_y"/>
                                              </p:val>
                                            </p:tav>
                                          </p:tavLst>
                                        </p:anim>
                                        <p:set>
                                          <p:cBhvr>
                                            <p:cTn id="91" dur="1" fill="hold">
                                              <p:stCondLst>
                                                <p:cond delay="499"/>
                                              </p:stCondLst>
                                            </p:cTn>
                                            <p:tgtEl>
                                              <p:spTgt spid="43"/>
                                            </p:tgtEl>
                                            <p:attrNameLst>
                                              <p:attrName>style.visibility</p:attrName>
                                            </p:attrNameLst>
                                          </p:cBhvr>
                                          <p:to>
                                            <p:strVal val="hidden"/>
                                          </p:to>
                                        </p:set>
                                      </p:childTnLst>
                                    </p:cTn>
                                  </p:par>
                                  <p:par>
                                    <p:cTn id="92" presetID="2" presetClass="exit" presetSubtype="8" fill="hold" grpId="1" nodeType="withEffect">
                                      <p:stCondLst>
                                        <p:cond delay="0"/>
                                      </p:stCondLst>
                                      <p:iterate type="lt">
                                        <p:tmPct val="0"/>
                                      </p:iterate>
                                      <p:childTnLst>
                                        <p:anim calcmode="lin" valueType="num">
                                          <p:cBhvr additive="base">
                                            <p:cTn id="93" dur="500"/>
                                            <p:tgtEl>
                                              <p:spTgt spid="37"/>
                                            </p:tgtEl>
                                            <p:attrNameLst>
                                              <p:attrName>ppt_x</p:attrName>
                                            </p:attrNameLst>
                                          </p:cBhvr>
                                          <p:tavLst>
                                            <p:tav tm="0">
                                              <p:val>
                                                <p:strVal val="ppt_x"/>
                                              </p:val>
                                            </p:tav>
                                            <p:tav tm="100000">
                                              <p:val>
                                                <p:strVal val="0-ppt_w/2"/>
                                              </p:val>
                                            </p:tav>
                                          </p:tavLst>
                                        </p:anim>
                                        <p:anim calcmode="lin" valueType="num">
                                          <p:cBhvr additive="base">
                                            <p:cTn id="94" dur="500"/>
                                            <p:tgtEl>
                                              <p:spTgt spid="37"/>
                                            </p:tgtEl>
                                            <p:attrNameLst>
                                              <p:attrName>ppt_y</p:attrName>
                                            </p:attrNameLst>
                                          </p:cBhvr>
                                          <p:tavLst>
                                            <p:tav tm="0">
                                              <p:val>
                                                <p:strVal val="ppt_y"/>
                                              </p:val>
                                            </p:tav>
                                            <p:tav tm="100000">
                                              <p:val>
                                                <p:strVal val="ppt_y"/>
                                              </p:val>
                                            </p:tav>
                                          </p:tavLst>
                                        </p:anim>
                                        <p:set>
                                          <p:cBhvr>
                                            <p:cTn id="95" dur="1" fill="hold">
                                              <p:stCondLst>
                                                <p:cond delay="499"/>
                                              </p:stCondLst>
                                            </p:cTn>
                                            <p:tgtEl>
                                              <p:spTgt spid="37"/>
                                            </p:tgtEl>
                                            <p:attrNameLst>
                                              <p:attrName>style.visibility</p:attrName>
                                            </p:attrNameLst>
                                          </p:cBhvr>
                                          <p:to>
                                            <p:strVal val="hidden"/>
                                          </p:to>
                                        </p:set>
                                      </p:childTnLst>
                                    </p:cTn>
                                  </p:par>
                                  <p:par>
                                    <p:cTn id="96" presetID="2" presetClass="exit" presetSubtype="8" fill="hold" grpId="2" nodeType="withEffect">
                                      <p:stCondLst>
                                        <p:cond delay="0"/>
                                      </p:stCondLst>
                                      <p:childTnLst>
                                        <p:anim calcmode="lin" valueType="num">
                                          <p:cBhvr additive="base">
                                            <p:cTn id="97" dur="500"/>
                                            <p:tgtEl>
                                              <p:spTgt spid="41"/>
                                            </p:tgtEl>
                                            <p:attrNameLst>
                                              <p:attrName>ppt_x</p:attrName>
                                            </p:attrNameLst>
                                          </p:cBhvr>
                                          <p:tavLst>
                                            <p:tav tm="0">
                                              <p:val>
                                                <p:strVal val="ppt_x"/>
                                              </p:val>
                                            </p:tav>
                                            <p:tav tm="100000">
                                              <p:val>
                                                <p:strVal val="0-ppt_w/2"/>
                                              </p:val>
                                            </p:tav>
                                          </p:tavLst>
                                        </p:anim>
                                        <p:anim calcmode="lin" valueType="num">
                                          <p:cBhvr additive="base">
                                            <p:cTn id="98" dur="500"/>
                                            <p:tgtEl>
                                              <p:spTgt spid="41"/>
                                            </p:tgtEl>
                                            <p:attrNameLst>
                                              <p:attrName>ppt_y</p:attrName>
                                            </p:attrNameLst>
                                          </p:cBhvr>
                                          <p:tavLst>
                                            <p:tav tm="0">
                                              <p:val>
                                                <p:strVal val="ppt_y"/>
                                              </p:val>
                                            </p:tav>
                                            <p:tav tm="100000">
                                              <p:val>
                                                <p:strVal val="ppt_y"/>
                                              </p:val>
                                            </p:tav>
                                          </p:tavLst>
                                        </p:anim>
                                        <p:set>
                                          <p:cBhvr>
                                            <p:cTn id="99" dur="1" fill="hold">
                                              <p:stCondLst>
                                                <p:cond delay="499"/>
                                              </p:stCondLst>
                                            </p:cTn>
                                            <p:tgtEl>
                                              <p:spTgt spid="41"/>
                                            </p:tgtEl>
                                            <p:attrNameLst>
                                              <p:attrName>style.visibility</p:attrName>
                                            </p:attrNameLst>
                                          </p:cBhvr>
                                          <p:to>
                                            <p:strVal val="hidden"/>
                                          </p:to>
                                        </p:set>
                                      </p:childTnLst>
                                    </p:cTn>
                                  </p:par>
                                  <p:par>
                                    <p:cTn id="100" presetID="2" presetClass="exit" presetSubtype="8" fill="hold" grpId="2" nodeType="withEffect">
                                      <p:stCondLst>
                                        <p:cond delay="0"/>
                                      </p:stCondLst>
                                      <p:childTnLst>
                                        <p:anim calcmode="lin" valueType="num">
                                          <p:cBhvr additive="base">
                                            <p:cTn id="101" dur="500"/>
                                            <p:tgtEl>
                                              <p:spTgt spid="42"/>
                                            </p:tgtEl>
                                            <p:attrNameLst>
                                              <p:attrName>ppt_x</p:attrName>
                                            </p:attrNameLst>
                                          </p:cBhvr>
                                          <p:tavLst>
                                            <p:tav tm="0">
                                              <p:val>
                                                <p:strVal val="ppt_x"/>
                                              </p:val>
                                            </p:tav>
                                            <p:tav tm="100000">
                                              <p:val>
                                                <p:strVal val="0-ppt_w/2"/>
                                              </p:val>
                                            </p:tav>
                                          </p:tavLst>
                                        </p:anim>
                                        <p:anim calcmode="lin" valueType="num">
                                          <p:cBhvr additive="base">
                                            <p:cTn id="102" dur="500"/>
                                            <p:tgtEl>
                                              <p:spTgt spid="42"/>
                                            </p:tgtEl>
                                            <p:attrNameLst>
                                              <p:attrName>ppt_y</p:attrName>
                                            </p:attrNameLst>
                                          </p:cBhvr>
                                          <p:tavLst>
                                            <p:tav tm="0">
                                              <p:val>
                                                <p:strVal val="ppt_y"/>
                                              </p:val>
                                            </p:tav>
                                            <p:tav tm="100000">
                                              <p:val>
                                                <p:strVal val="ppt_y"/>
                                              </p:val>
                                            </p:tav>
                                          </p:tavLst>
                                        </p:anim>
                                        <p:set>
                                          <p:cBhvr>
                                            <p:cTn id="103" dur="1" fill="hold">
                                              <p:stCondLst>
                                                <p:cond delay="499"/>
                                              </p:stCondLst>
                                            </p:cTn>
                                            <p:tgtEl>
                                              <p:spTgt spid="42"/>
                                            </p:tgtEl>
                                            <p:attrNameLst>
                                              <p:attrName>style.visibility</p:attrName>
                                            </p:attrNameLst>
                                          </p:cBhvr>
                                          <p:to>
                                            <p:strVal val="hidden"/>
                                          </p:to>
                                        </p:set>
                                      </p:childTnLst>
                                    </p:cTn>
                                  </p:par>
                                  <p:par>
                                    <p:cTn id="104" presetID="2" presetClass="exit" presetSubtype="8" fill="hold" grpId="1" nodeType="withEffect">
                                      <p:stCondLst>
                                        <p:cond delay="0"/>
                                      </p:stCondLst>
                                      <p:childTnLst>
                                        <p:anim calcmode="lin" valueType="num">
                                          <p:cBhvr additive="base">
                                            <p:cTn id="105" dur="500"/>
                                            <p:tgtEl>
                                              <p:spTgt spid="44"/>
                                            </p:tgtEl>
                                            <p:attrNameLst>
                                              <p:attrName>ppt_x</p:attrName>
                                            </p:attrNameLst>
                                          </p:cBhvr>
                                          <p:tavLst>
                                            <p:tav tm="0">
                                              <p:val>
                                                <p:strVal val="ppt_x"/>
                                              </p:val>
                                            </p:tav>
                                            <p:tav tm="100000">
                                              <p:val>
                                                <p:strVal val="0-ppt_w/2"/>
                                              </p:val>
                                            </p:tav>
                                          </p:tavLst>
                                        </p:anim>
                                        <p:anim calcmode="lin" valueType="num">
                                          <p:cBhvr additive="base">
                                            <p:cTn id="106" dur="500"/>
                                            <p:tgtEl>
                                              <p:spTgt spid="44"/>
                                            </p:tgtEl>
                                            <p:attrNameLst>
                                              <p:attrName>ppt_y</p:attrName>
                                            </p:attrNameLst>
                                          </p:cBhvr>
                                          <p:tavLst>
                                            <p:tav tm="0">
                                              <p:val>
                                                <p:strVal val="ppt_y"/>
                                              </p:val>
                                            </p:tav>
                                            <p:tav tm="100000">
                                              <p:val>
                                                <p:strVal val="ppt_y"/>
                                              </p:val>
                                            </p:tav>
                                          </p:tavLst>
                                        </p:anim>
                                        <p:set>
                                          <p:cBhvr>
                                            <p:cTn id="107" dur="1" fill="hold">
                                              <p:stCondLst>
                                                <p:cond delay="499"/>
                                              </p:stCondLst>
                                            </p:cTn>
                                            <p:tgtEl>
                                              <p:spTgt spid="44"/>
                                            </p:tgtEl>
                                            <p:attrNameLst>
                                              <p:attrName>style.visibility</p:attrName>
                                            </p:attrNameLst>
                                          </p:cBhvr>
                                          <p:to>
                                            <p:strVal val="hidden"/>
                                          </p:to>
                                        </p:set>
                                      </p:childTnLst>
                                    </p:cTn>
                                  </p:par>
                                  <p:par>
                                    <p:cTn id="108" presetID="2" presetClass="exit" presetSubtype="8" fill="hold" grpId="1" nodeType="withEffect">
                                      <p:stCondLst>
                                        <p:cond delay="0"/>
                                      </p:stCondLst>
                                      <p:iterate type="lt">
                                        <p:tmPct val="0"/>
                                      </p:iterate>
                                      <p:childTnLst>
                                        <p:anim calcmode="lin" valueType="num">
                                          <p:cBhvr additive="base">
                                            <p:cTn id="109" dur="500"/>
                                            <p:tgtEl>
                                              <p:spTgt spid="40"/>
                                            </p:tgtEl>
                                            <p:attrNameLst>
                                              <p:attrName>ppt_x</p:attrName>
                                            </p:attrNameLst>
                                          </p:cBhvr>
                                          <p:tavLst>
                                            <p:tav tm="0">
                                              <p:val>
                                                <p:strVal val="ppt_x"/>
                                              </p:val>
                                            </p:tav>
                                            <p:tav tm="100000">
                                              <p:val>
                                                <p:strVal val="0-ppt_w/2"/>
                                              </p:val>
                                            </p:tav>
                                          </p:tavLst>
                                        </p:anim>
                                        <p:anim calcmode="lin" valueType="num">
                                          <p:cBhvr additive="base">
                                            <p:cTn id="110" dur="500"/>
                                            <p:tgtEl>
                                              <p:spTgt spid="40"/>
                                            </p:tgtEl>
                                            <p:attrNameLst>
                                              <p:attrName>ppt_y</p:attrName>
                                            </p:attrNameLst>
                                          </p:cBhvr>
                                          <p:tavLst>
                                            <p:tav tm="0">
                                              <p:val>
                                                <p:strVal val="ppt_y"/>
                                              </p:val>
                                            </p:tav>
                                            <p:tav tm="100000">
                                              <p:val>
                                                <p:strVal val="ppt_y"/>
                                              </p:val>
                                            </p:tav>
                                          </p:tavLst>
                                        </p:anim>
                                        <p:set>
                                          <p:cBhvr>
                                            <p:cTn id="111" dur="1" fill="hold">
                                              <p:stCondLst>
                                                <p:cond delay="499"/>
                                              </p:stCondLst>
                                            </p:cTn>
                                            <p:tgtEl>
                                              <p:spTgt spid="40"/>
                                            </p:tgtEl>
                                            <p:attrNameLst>
                                              <p:attrName>style.visibility</p:attrName>
                                            </p:attrNameLst>
                                          </p:cBhvr>
                                          <p:to>
                                            <p:strVal val="hidden"/>
                                          </p:to>
                                        </p:set>
                                      </p:childTnLst>
                                    </p:cTn>
                                  </p:par>
                                  <p:par>
                                    <p:cTn id="112" presetID="2" presetClass="exit" presetSubtype="2" fill="hold" grpId="1" nodeType="withEffect">
                                      <p:stCondLst>
                                        <p:cond delay="0"/>
                                      </p:stCondLst>
                                      <p:childTnLst>
                                        <p:anim calcmode="lin" valueType="num">
                                          <p:cBhvr additive="base">
                                            <p:cTn id="113" dur="500"/>
                                            <p:tgtEl>
                                              <p:spTgt spid="36"/>
                                            </p:tgtEl>
                                            <p:attrNameLst>
                                              <p:attrName>ppt_x</p:attrName>
                                            </p:attrNameLst>
                                          </p:cBhvr>
                                          <p:tavLst>
                                            <p:tav tm="0">
                                              <p:val>
                                                <p:strVal val="ppt_x"/>
                                              </p:val>
                                            </p:tav>
                                            <p:tav tm="100000">
                                              <p:val>
                                                <p:strVal val="1+ppt_w/2"/>
                                              </p:val>
                                            </p:tav>
                                          </p:tavLst>
                                        </p:anim>
                                        <p:anim calcmode="lin" valueType="num">
                                          <p:cBhvr additive="base">
                                            <p:cTn id="114" dur="500"/>
                                            <p:tgtEl>
                                              <p:spTgt spid="36"/>
                                            </p:tgtEl>
                                            <p:attrNameLst>
                                              <p:attrName>ppt_y</p:attrName>
                                            </p:attrNameLst>
                                          </p:cBhvr>
                                          <p:tavLst>
                                            <p:tav tm="0">
                                              <p:val>
                                                <p:strVal val="ppt_y"/>
                                              </p:val>
                                            </p:tav>
                                            <p:tav tm="100000">
                                              <p:val>
                                                <p:strVal val="ppt_y"/>
                                              </p:val>
                                            </p:tav>
                                          </p:tavLst>
                                        </p:anim>
                                        <p:set>
                                          <p:cBhvr>
                                            <p:cTn id="115" dur="1" fill="hold">
                                              <p:stCondLst>
                                                <p:cond delay="499"/>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36" grpId="0" animBg="1"/>
          <p:bldP spid="36" grpId="1" animBg="1"/>
          <p:bldP spid="37" grpId="0"/>
          <p:bldP spid="37" grpId="1"/>
          <p:bldP spid="38" grpId="0" animBg="1"/>
          <p:bldP spid="38" grpId="1" animBg="1"/>
          <p:bldP spid="38" grpId="2" animBg="1"/>
          <p:bldP spid="39" grpId="0" animBg="1"/>
          <p:bldP spid="39" grpId="1" animBg="1"/>
          <p:bldP spid="39" grpId="2" animBg="1"/>
          <p:bldP spid="40" grpId="0"/>
          <p:bldP spid="40" grpId="1"/>
          <p:bldP spid="41" grpId="0" animBg="1"/>
          <p:bldP spid="41" grpId="1" animBg="1"/>
          <p:bldP spid="41" grpId="2" animBg="1"/>
          <p:bldP spid="42" grpId="0" animBg="1"/>
          <p:bldP spid="42" grpId="1" animBg="1"/>
          <p:bldP spid="42" grpId="2" animBg="1"/>
          <p:bldP spid="43" grpId="0"/>
          <p:bldP spid="43" grpId="1"/>
          <p:bldP spid="44" grpId="0"/>
          <p:bldP spid="44" grpId="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FA6A2C5-6EA0-4E35-93D9-417AD55FD1F6}"/>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harpenSoften amount="50000"/>
                    </a14:imgEffect>
                    <a14:imgEffect>
                      <a14:saturation sat="0"/>
                    </a14:imgEffect>
                    <a14:imgEffect>
                      <a14:brightnessContrast bright="40000" contrast="40000"/>
                    </a14:imgEffect>
                  </a14:imgLayer>
                </a14:imgProps>
              </a:ext>
            </a:extLst>
          </a:blip>
          <a:stretch>
            <a:fillRect/>
          </a:stretch>
        </p:blipFill>
        <p:spPr>
          <a:xfrm>
            <a:off x="4749800" y="222013"/>
            <a:ext cx="2426134" cy="562736"/>
          </a:xfrm>
          <a:prstGeom prst="rect">
            <a:avLst/>
          </a:prstGeom>
        </p:spPr>
      </p:pic>
      <p:grpSp>
        <p:nvGrpSpPr>
          <p:cNvPr id="20" name="组合 19">
            <a:extLst>
              <a:ext uri="{FF2B5EF4-FFF2-40B4-BE49-F238E27FC236}">
                <a16:creationId xmlns:a16="http://schemas.microsoft.com/office/drawing/2014/main" id="{F1F81CBA-7DF9-46DC-81CE-3C13B413A09A}"/>
              </a:ext>
            </a:extLst>
          </p:cNvPr>
          <p:cNvGrpSpPr/>
          <p:nvPr/>
        </p:nvGrpSpPr>
        <p:grpSpPr>
          <a:xfrm>
            <a:off x="2403420" y="1328504"/>
            <a:ext cx="3961377" cy="533254"/>
            <a:chOff x="2800059" y="1271822"/>
            <a:chExt cx="3961377" cy="533254"/>
          </a:xfrm>
        </p:grpSpPr>
        <p:sp>
          <p:nvSpPr>
            <p:cNvPr id="21" name="矩形: 圆角 20">
              <a:extLst>
                <a:ext uri="{FF2B5EF4-FFF2-40B4-BE49-F238E27FC236}">
                  <a16:creationId xmlns:a16="http://schemas.microsoft.com/office/drawing/2014/main" id="{AF376FF2-2A85-490B-BCA4-300861AEC585}"/>
                </a:ext>
              </a:extLst>
            </p:cNvPr>
            <p:cNvSpPr/>
            <p:nvPr/>
          </p:nvSpPr>
          <p:spPr>
            <a:xfrm>
              <a:off x="2800059" y="1271822"/>
              <a:ext cx="3118150" cy="533254"/>
            </a:xfrm>
            <a:prstGeom prst="roundRect">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22" name="矩形 21">
              <a:extLst>
                <a:ext uri="{FF2B5EF4-FFF2-40B4-BE49-F238E27FC236}">
                  <a16:creationId xmlns:a16="http://schemas.microsoft.com/office/drawing/2014/main" id="{F6352A19-9F8A-4B4A-A0B7-35E4CDA2C145}"/>
                </a:ext>
              </a:extLst>
            </p:cNvPr>
            <p:cNvSpPr/>
            <p:nvPr/>
          </p:nvSpPr>
          <p:spPr>
            <a:xfrm>
              <a:off x="2904705" y="1307617"/>
              <a:ext cx="3856731" cy="461665"/>
            </a:xfrm>
            <a:prstGeom prst="rect">
              <a:avLst/>
            </a:prstGeom>
            <a:ln w="6350">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如何调控房地产？</a:t>
              </a:r>
            </a:p>
          </p:txBody>
        </p:sp>
      </p:grpSp>
      <p:grpSp>
        <p:nvGrpSpPr>
          <p:cNvPr id="23" name="组合 22">
            <a:extLst>
              <a:ext uri="{FF2B5EF4-FFF2-40B4-BE49-F238E27FC236}">
                <a16:creationId xmlns:a16="http://schemas.microsoft.com/office/drawing/2014/main" id="{2EE3365A-C16C-477A-947D-53EC8519467B}"/>
              </a:ext>
            </a:extLst>
          </p:cNvPr>
          <p:cNvGrpSpPr/>
          <p:nvPr/>
        </p:nvGrpSpPr>
        <p:grpSpPr>
          <a:xfrm>
            <a:off x="844661" y="1328504"/>
            <a:ext cx="1507331" cy="533254"/>
            <a:chOff x="1062038" y="1271822"/>
            <a:chExt cx="1507331" cy="533254"/>
          </a:xfrm>
        </p:grpSpPr>
        <p:sp>
          <p:nvSpPr>
            <p:cNvPr id="24" name="矩形: 圆角 23">
              <a:extLst>
                <a:ext uri="{FF2B5EF4-FFF2-40B4-BE49-F238E27FC236}">
                  <a16:creationId xmlns:a16="http://schemas.microsoft.com/office/drawing/2014/main" id="{889FEAC6-D643-4319-A2BB-A65494D481E8}"/>
                </a:ext>
              </a:extLst>
            </p:cNvPr>
            <p:cNvSpPr/>
            <p:nvPr/>
          </p:nvSpPr>
          <p:spPr>
            <a:xfrm>
              <a:off x="1062038" y="1271822"/>
              <a:ext cx="1507331" cy="533254"/>
            </a:xfrm>
            <a:prstGeom prst="roundRect">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25" name="矩形 24">
              <a:extLst>
                <a:ext uri="{FF2B5EF4-FFF2-40B4-BE49-F238E27FC236}">
                  <a16:creationId xmlns:a16="http://schemas.microsoft.com/office/drawing/2014/main" id="{C507C5C9-DDC9-4DE9-8960-E8194379839E}"/>
                </a:ext>
              </a:extLst>
            </p:cNvPr>
            <p:cNvSpPr/>
            <p:nvPr/>
          </p:nvSpPr>
          <p:spPr>
            <a:xfrm>
              <a:off x="1124361" y="1307617"/>
              <a:ext cx="1382685" cy="461665"/>
            </a:xfrm>
            <a:prstGeom prst="rect">
              <a:avLst/>
            </a:prstGeom>
            <a:ln w="6350">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热点四：</a:t>
              </a:r>
            </a:p>
          </p:txBody>
        </p:sp>
      </p:grpSp>
      <p:sp>
        <p:nvSpPr>
          <p:cNvPr id="26" name="矩形 25">
            <a:extLst>
              <a:ext uri="{FF2B5EF4-FFF2-40B4-BE49-F238E27FC236}">
                <a16:creationId xmlns:a16="http://schemas.microsoft.com/office/drawing/2014/main" id="{50A81392-AF9C-433C-903B-D46B6AC53F13}"/>
              </a:ext>
            </a:extLst>
          </p:cNvPr>
          <p:cNvSpPr/>
          <p:nvPr/>
        </p:nvSpPr>
        <p:spPr>
          <a:xfrm>
            <a:off x="2351992" y="1965534"/>
            <a:ext cx="8084613" cy="461665"/>
          </a:xfrm>
          <a:prstGeom prst="rect">
            <a:avLst/>
          </a:prstGeom>
          <a:ln w="6350">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回应亮点－坚持住房居住属性，加强房地产市场分类调控</a:t>
            </a:r>
          </a:p>
        </p:txBody>
      </p:sp>
      <p:sp>
        <p:nvSpPr>
          <p:cNvPr id="27" name="矩形: 圆角 26">
            <a:extLst>
              <a:ext uri="{FF2B5EF4-FFF2-40B4-BE49-F238E27FC236}">
                <a16:creationId xmlns:a16="http://schemas.microsoft.com/office/drawing/2014/main" id="{D9E8A636-5B54-4A40-86F5-EB49C8C0397E}"/>
              </a:ext>
            </a:extLst>
          </p:cNvPr>
          <p:cNvSpPr/>
          <p:nvPr/>
        </p:nvSpPr>
        <p:spPr>
          <a:xfrm>
            <a:off x="6107223" y="2552588"/>
            <a:ext cx="5240117" cy="3505088"/>
          </a:xfrm>
          <a:prstGeom prst="roundRect">
            <a:avLst>
              <a:gd name="adj" fmla="val 7971"/>
            </a:avLst>
          </a:prstGeom>
          <a:blipFill>
            <a:blip r:embed="rId5"/>
            <a:stretch>
              <a:fillRect/>
            </a:stretch>
          </a:blipFill>
          <a:ln w="12700" cap="flat" cmpd="sng" algn="ctr">
            <a:noFill/>
            <a:prstDash val="solid"/>
            <a:miter lim="800000"/>
          </a:ln>
          <a:effectLst>
            <a:outerShdw blurRad="63500" dist="508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28" name="矩形 27">
            <a:extLst>
              <a:ext uri="{FF2B5EF4-FFF2-40B4-BE49-F238E27FC236}">
                <a16:creationId xmlns:a16="http://schemas.microsoft.com/office/drawing/2014/main" id="{8E603E28-99F9-47DC-A036-7EB12EA8663C}"/>
              </a:ext>
            </a:extLst>
          </p:cNvPr>
          <p:cNvSpPr/>
          <p:nvPr/>
        </p:nvSpPr>
        <p:spPr>
          <a:xfrm>
            <a:off x="875241" y="2667094"/>
            <a:ext cx="5059567" cy="175432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C00000"/>
                </a:solidFill>
                <a:effectLst/>
                <a:uLnTx/>
                <a:uFillTx/>
                <a:latin typeface="微软雅黑"/>
                <a:ea typeface="微软雅黑"/>
                <a:cs typeface="+mn-cs"/>
              </a:rPr>
              <a:t>                    </a:t>
            </a:r>
            <a:r>
              <a:rPr kumimoji="0" lang="zh-CN" altLang="en-US" sz="1400" b="1" i="0" u="none" strike="noStrike" kern="1200" cap="none" spc="0" normalizeH="0" baseline="0" noProof="0" dirty="0">
                <a:ln>
                  <a:noFill/>
                </a:ln>
                <a:solidFill>
                  <a:prstClr val="black"/>
                </a:solidFill>
                <a:effectLst/>
                <a:uLnTx/>
                <a:uFillTx/>
                <a:latin typeface="微软雅黑 Light"/>
                <a:ea typeface="微软雅黑 Light"/>
                <a:cs typeface="+mn-cs"/>
              </a:rPr>
              <a:t>因城施策去库存；坚持住房的居住属性，落实地方政府主体责任，加快建立和完善促进房地产市场平稳健康发展的长效机制；加强房地产市场分类调控，房价上涨压力大的城市要合理增加住宅用地，规范开发、销售、中介等行为；今年再完成棚户区住房改造</a:t>
            </a:r>
            <a:r>
              <a:rPr kumimoji="0" lang="en-US" altLang="zh-CN" sz="1400" b="1" i="0" u="none" strike="noStrike" kern="1200" cap="none" spc="0" normalizeH="0" baseline="0" noProof="0" dirty="0">
                <a:ln>
                  <a:noFill/>
                </a:ln>
                <a:solidFill>
                  <a:prstClr val="black"/>
                </a:solidFill>
                <a:effectLst/>
                <a:uLnTx/>
                <a:uFillTx/>
                <a:latin typeface="微软雅黑 Light"/>
                <a:ea typeface="微软雅黑 Light"/>
                <a:cs typeface="+mn-cs"/>
              </a:rPr>
              <a:t>600</a:t>
            </a:r>
            <a:r>
              <a:rPr kumimoji="0" lang="zh-CN" altLang="en-US" sz="1400" b="1" i="0" u="none" strike="noStrike" kern="1200" cap="none" spc="0" normalizeH="0" baseline="0" noProof="0" dirty="0">
                <a:ln>
                  <a:noFill/>
                </a:ln>
                <a:solidFill>
                  <a:prstClr val="black"/>
                </a:solidFill>
                <a:effectLst/>
                <a:uLnTx/>
                <a:uFillTx/>
                <a:latin typeface="微软雅黑 Light"/>
                <a:ea typeface="微软雅黑 Light"/>
                <a:cs typeface="+mn-cs"/>
              </a:rPr>
              <a:t>万套。</a:t>
            </a:r>
          </a:p>
        </p:txBody>
      </p:sp>
      <p:sp>
        <p:nvSpPr>
          <p:cNvPr id="29" name="任意多边形: 形状 28">
            <a:extLst>
              <a:ext uri="{FF2B5EF4-FFF2-40B4-BE49-F238E27FC236}">
                <a16:creationId xmlns:a16="http://schemas.microsoft.com/office/drawing/2014/main" id="{E83B89A3-9844-4729-BEC4-E70FBBB81B8F}"/>
              </a:ext>
            </a:extLst>
          </p:cNvPr>
          <p:cNvSpPr/>
          <p:nvPr/>
        </p:nvSpPr>
        <p:spPr>
          <a:xfrm>
            <a:off x="3198837" y="3334428"/>
            <a:ext cx="403178" cy="403178"/>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0" name="任意多边形: 形状 29">
            <a:extLst>
              <a:ext uri="{FF2B5EF4-FFF2-40B4-BE49-F238E27FC236}">
                <a16:creationId xmlns:a16="http://schemas.microsoft.com/office/drawing/2014/main" id="{3096B29B-1AF9-42CF-BFF9-0C41DC57A411}"/>
              </a:ext>
            </a:extLst>
          </p:cNvPr>
          <p:cNvSpPr/>
          <p:nvPr/>
        </p:nvSpPr>
        <p:spPr>
          <a:xfrm flipH="1" flipV="1">
            <a:off x="3189311" y="3334578"/>
            <a:ext cx="403178" cy="398265"/>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1" name="矩形 30">
            <a:extLst>
              <a:ext uri="{FF2B5EF4-FFF2-40B4-BE49-F238E27FC236}">
                <a16:creationId xmlns:a16="http://schemas.microsoft.com/office/drawing/2014/main" id="{7D09F635-BD5D-4D9B-A11C-2E637D168FC0}"/>
              </a:ext>
            </a:extLst>
          </p:cNvPr>
          <p:cNvSpPr/>
          <p:nvPr/>
        </p:nvSpPr>
        <p:spPr>
          <a:xfrm>
            <a:off x="944008" y="4539834"/>
            <a:ext cx="4948250" cy="143116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C00000"/>
                </a:solidFill>
                <a:effectLst/>
                <a:uLnTx/>
                <a:uFillTx/>
                <a:latin typeface="微软雅黑"/>
                <a:ea typeface="微软雅黑"/>
                <a:cs typeface="+mn-cs"/>
              </a:rPr>
              <a:t>             </a:t>
            </a:r>
            <a:r>
              <a:rPr kumimoji="0" lang="zh-CN" altLang="en-US" sz="1400" b="0" i="0" u="none" strike="noStrike" kern="1200" cap="none" spc="0" normalizeH="0" baseline="0" noProof="0" dirty="0">
                <a:ln>
                  <a:noFill/>
                </a:ln>
                <a:solidFill>
                  <a:prstClr val="black"/>
                </a:solidFill>
                <a:effectLst/>
                <a:uLnTx/>
                <a:uFillTx/>
                <a:latin typeface="微软雅黑 Light"/>
                <a:ea typeface="微软雅黑 Light"/>
                <a:cs typeface="+mn-cs"/>
              </a:rPr>
              <a:t>全国人大代表、湖北信义兄弟建筑工程有限公司董事长孙东林表示，必须坚持“房子是用来住的，不是用来炒的”基本原则，既要有效抑制房地产泡沫，又要防止出现房价大起大落。</a:t>
            </a:r>
          </a:p>
        </p:txBody>
      </p:sp>
      <p:sp>
        <p:nvSpPr>
          <p:cNvPr id="32" name="任意多边形: 形状 31">
            <a:extLst>
              <a:ext uri="{FF2B5EF4-FFF2-40B4-BE49-F238E27FC236}">
                <a16:creationId xmlns:a16="http://schemas.microsoft.com/office/drawing/2014/main" id="{2B38B09B-7193-449E-B76C-6E6511CB3565}"/>
              </a:ext>
            </a:extLst>
          </p:cNvPr>
          <p:cNvSpPr/>
          <p:nvPr/>
        </p:nvSpPr>
        <p:spPr>
          <a:xfrm>
            <a:off x="3198837" y="5063271"/>
            <a:ext cx="403178" cy="403178"/>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3" name="任意多边形: 形状 32">
            <a:extLst>
              <a:ext uri="{FF2B5EF4-FFF2-40B4-BE49-F238E27FC236}">
                <a16:creationId xmlns:a16="http://schemas.microsoft.com/office/drawing/2014/main" id="{AD497165-E905-46AE-BF4B-96CF9A49724E}"/>
              </a:ext>
            </a:extLst>
          </p:cNvPr>
          <p:cNvSpPr/>
          <p:nvPr/>
        </p:nvSpPr>
        <p:spPr>
          <a:xfrm flipH="1" flipV="1">
            <a:off x="3194074" y="5065807"/>
            <a:ext cx="403178" cy="398265"/>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4" name="文本框 33">
            <a:extLst>
              <a:ext uri="{FF2B5EF4-FFF2-40B4-BE49-F238E27FC236}">
                <a16:creationId xmlns:a16="http://schemas.microsoft.com/office/drawing/2014/main" id="{4652248D-5089-4014-A571-B386128D5D1B}"/>
              </a:ext>
            </a:extLst>
          </p:cNvPr>
          <p:cNvSpPr txBox="1"/>
          <p:nvPr/>
        </p:nvSpPr>
        <p:spPr>
          <a:xfrm>
            <a:off x="875241" y="2742416"/>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r>
              <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报告看点</a:t>
            </a: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endPar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endParaRPr>
          </a:p>
        </p:txBody>
      </p:sp>
      <p:sp>
        <p:nvSpPr>
          <p:cNvPr id="35" name="文本框 34">
            <a:extLst>
              <a:ext uri="{FF2B5EF4-FFF2-40B4-BE49-F238E27FC236}">
                <a16:creationId xmlns:a16="http://schemas.microsoft.com/office/drawing/2014/main" id="{1514E345-B09C-40E6-A802-CE3F7AC08DBB}"/>
              </a:ext>
            </a:extLst>
          </p:cNvPr>
          <p:cNvSpPr txBox="1"/>
          <p:nvPr/>
        </p:nvSpPr>
        <p:spPr>
          <a:xfrm>
            <a:off x="944008" y="4621237"/>
            <a:ext cx="10054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r>
              <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点评</a:t>
            </a: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endPar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endParaRPr>
          </a:p>
        </p:txBody>
      </p:sp>
    </p:spTree>
    <p:extLst>
      <p:ext uri="{BB962C8B-B14F-4D97-AF65-F5344CB8AC3E}">
        <p14:creationId xmlns:p14="http://schemas.microsoft.com/office/powerpoint/2010/main" val="394573171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9000">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29000">
                                          <p:cBhvr additive="base">
                                            <p:cTn id="7" dur="1000" fill="hold"/>
                                            <p:tgtEl>
                                              <p:spTgt spid="23"/>
                                            </p:tgtEl>
                                            <p:attrNameLst>
                                              <p:attrName>ppt_x</p:attrName>
                                            </p:attrNameLst>
                                          </p:cBhvr>
                                          <p:tavLst>
                                            <p:tav tm="0">
                                              <p:val>
                                                <p:strVal val="0-#ppt_w/2"/>
                                              </p:val>
                                            </p:tav>
                                            <p:tav tm="100000">
                                              <p:val>
                                                <p:strVal val="#ppt_x"/>
                                              </p:val>
                                            </p:tav>
                                          </p:tavLst>
                                        </p:anim>
                                        <p:anim calcmode="lin" valueType="num" p14:bounceEnd="29000">
                                          <p:cBhvr additive="base">
                                            <p:cTn id="8" dur="10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7" presetClass="entr" presetSubtype="8"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ppt_x</p:attrName>
                                            </p:attrNameLst>
                                          </p:cBhvr>
                                          <p:tavLst>
                                            <p:tav tm="0">
                                              <p:val>
                                                <p:strVal val="#ppt_x-#ppt_w/2"/>
                                              </p:val>
                                            </p:tav>
                                            <p:tav tm="100000">
                                              <p:val>
                                                <p:strVal val="#ppt_x"/>
                                              </p:val>
                                            </p:tav>
                                          </p:tavLst>
                                        </p:anim>
                                        <p:anim calcmode="lin" valueType="num">
                                          <p:cBhvr>
                                            <p:cTn id="13" dur="500" fill="hold"/>
                                            <p:tgtEl>
                                              <p:spTgt spid="20"/>
                                            </p:tgtEl>
                                            <p:attrNameLst>
                                              <p:attrName>ppt_y</p:attrName>
                                            </p:attrNameLst>
                                          </p:cBhvr>
                                          <p:tavLst>
                                            <p:tav tm="0">
                                              <p:val>
                                                <p:strVal val="#ppt_y"/>
                                              </p:val>
                                            </p:tav>
                                            <p:tav tm="100000">
                                              <p:val>
                                                <p:strVal val="#ppt_y"/>
                                              </p:val>
                                            </p:tav>
                                          </p:tavLst>
                                        </p:anim>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strVal val="#ppt_h"/>
                                              </p:val>
                                            </p:tav>
                                            <p:tav tm="100000">
                                              <p:val>
                                                <p:strVal val="#ppt_h"/>
                                              </p:val>
                                            </p:tav>
                                          </p:tavLst>
                                        </p:anim>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barn(outVertical)">
                                          <p:cBhvr>
                                            <p:cTn id="19" dur="500"/>
                                            <p:tgtEl>
                                              <p:spTgt spid="26"/>
                                            </p:tgtEl>
                                          </p:cBhvr>
                                        </p:animEffect>
                                      </p:childTnLst>
                                    </p:cTn>
                                  </p:par>
                                </p:childTnLst>
                              </p:cTn>
                            </p:par>
                            <p:par>
                              <p:cTn id="20" fill="hold">
                                <p:stCondLst>
                                  <p:cond delay="2000"/>
                                </p:stCondLst>
                                <p:childTnLst>
                                  <p:par>
                                    <p:cTn id="21" presetID="5" presetClass="entr" presetSubtype="1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checkerboard(across)">
                                          <p:cBhvr>
                                            <p:cTn id="23" dur="500"/>
                                            <p:tgtEl>
                                              <p:spTgt spid="2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1000"/>
                                            <p:tgtEl>
                                              <p:spTgt spid="30"/>
                                            </p:tgtEl>
                                          </p:cBhvr>
                                        </p:animEffect>
                                      </p:childTnLst>
                                    </p:cTn>
                                  </p:par>
                                  <p:par>
                                    <p:cTn id="31" presetID="49" presetClass="path" presetSubtype="0" accel="50000" decel="50000" fill="hold" grpId="1" nodeType="withEffect">
                                      <p:stCondLst>
                                        <p:cond delay="0"/>
                                      </p:stCondLst>
                                      <p:childTnLst>
                                        <p:animMotion origin="layout" path="M 3.75E-6 7.40741E-7 L -0.19493 -0.09676 " pathEditMode="relative" rAng="0" ptsTypes="AA">
                                          <p:cBhvr>
                                            <p:cTn id="32" dur="1000" fill="hold"/>
                                            <p:tgtEl>
                                              <p:spTgt spid="29"/>
                                            </p:tgtEl>
                                            <p:attrNameLst>
                                              <p:attrName>ppt_x</p:attrName>
                                              <p:attrName>ppt_y</p:attrName>
                                            </p:attrNameLst>
                                          </p:cBhvr>
                                          <p:rCtr x="-9753" y="-4838"/>
                                        </p:animMotion>
                                      </p:childTnLst>
                                    </p:cTn>
                                  </p:par>
                                  <p:par>
                                    <p:cTn id="33" presetID="49" presetClass="path" presetSubtype="0" accel="50000" decel="50000" fill="hold" grpId="1" nodeType="withEffect">
                                      <p:stCondLst>
                                        <p:cond delay="0"/>
                                      </p:stCondLst>
                                      <p:childTnLst>
                                        <p:animMotion origin="layout" path="M 5E-6 2.22222E-6 L 0.1879 0.0868 " pathEditMode="relative" rAng="0" ptsTypes="AA">
                                          <p:cBhvr>
                                            <p:cTn id="34" dur="1000" fill="hold"/>
                                            <p:tgtEl>
                                              <p:spTgt spid="30"/>
                                            </p:tgtEl>
                                            <p:attrNameLst>
                                              <p:attrName>ppt_x</p:attrName>
                                              <p:attrName>ppt_y</p:attrName>
                                            </p:attrNameLst>
                                          </p:cBhvr>
                                          <p:rCtr x="9388" y="4329"/>
                                        </p:animMotion>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par>
                              <p:cTn id="39" fill="hold">
                                <p:stCondLst>
                                  <p:cond delay="4000"/>
                                </p:stCondLst>
                                <p:childTnLst>
                                  <p:par>
                                    <p:cTn id="40" presetID="27" presetClass="entr" presetSubtype="0" fill="hold" grpId="0" nodeType="afterEffect">
                                      <p:stCondLst>
                                        <p:cond delay="0"/>
                                      </p:stCondLst>
                                      <p:iterate type="lt">
                                        <p:tmPct val="20000"/>
                                      </p:iterate>
                                      <p:childTnLst>
                                        <p:set>
                                          <p:cBhvr>
                                            <p:cTn id="41" dur="1" fill="hold">
                                              <p:stCondLst>
                                                <p:cond delay="0"/>
                                              </p:stCondLst>
                                            </p:cTn>
                                            <p:tgtEl>
                                              <p:spTgt spid="28"/>
                                            </p:tgtEl>
                                            <p:attrNameLst>
                                              <p:attrName>style.visibility</p:attrName>
                                            </p:attrNameLst>
                                          </p:cBhvr>
                                          <p:to>
                                            <p:strVal val="visible"/>
                                          </p:to>
                                        </p:set>
                                        <p:anim calcmode="discrete" valueType="clr">
                                          <p:cBhvr override="childStyle">
                                            <p:cTn id="42" dur="100"/>
                                            <p:tgtEl>
                                              <p:spTgt spid="28"/>
                                            </p:tgtEl>
                                            <p:attrNameLst>
                                              <p:attrName>style.color</p:attrName>
                                            </p:attrNameLst>
                                          </p:cBhvr>
                                          <p:tavLst>
                                            <p:tav tm="0">
                                              <p:val>
                                                <p:clrVal>
                                                  <a:srgbClr val="FFFFFF"/>
                                                </p:clrVal>
                                              </p:val>
                                            </p:tav>
                                            <p:tav tm="50000">
                                              <p:val>
                                                <p:clrVal>
                                                  <a:srgbClr val="FF0000"/>
                                                </p:clrVal>
                                              </p:val>
                                            </p:tav>
                                          </p:tavLst>
                                        </p:anim>
                                        <p:anim calcmode="discrete" valueType="clr">
                                          <p:cBhvr>
                                            <p:cTn id="43" dur="100"/>
                                            <p:tgtEl>
                                              <p:spTgt spid="28"/>
                                            </p:tgtEl>
                                            <p:attrNameLst>
                                              <p:attrName>fillcolor</p:attrName>
                                            </p:attrNameLst>
                                          </p:cBhvr>
                                          <p:tavLst>
                                            <p:tav tm="0">
                                              <p:val>
                                                <p:clrVal>
                                                  <a:schemeClr val="accent2"/>
                                                </p:clrVal>
                                              </p:val>
                                            </p:tav>
                                            <p:tav tm="50000">
                                              <p:val>
                                                <p:clrVal>
                                                  <a:schemeClr val="hlink"/>
                                                </p:clrVal>
                                              </p:val>
                                            </p:tav>
                                          </p:tavLst>
                                        </p:anim>
                                        <p:set>
                                          <p:cBhvr>
                                            <p:cTn id="44" dur="100"/>
                                            <p:tgtEl>
                                              <p:spTgt spid="28"/>
                                            </p:tgtEl>
                                            <p:attrNameLst>
                                              <p:attrName>fill.type</p:attrName>
                                            </p:attrNameLst>
                                          </p:cBhvr>
                                          <p:to>
                                            <p:strVal val="solid"/>
                                          </p:to>
                                        </p:set>
                                      </p:childTnLst>
                                    </p:cTn>
                                  </p:par>
                                </p:childTnLst>
                              </p:cTn>
                            </p:par>
                            <p:par>
                              <p:cTn id="45" fill="hold">
                                <p:stCondLst>
                                  <p:cond delay="6460"/>
                                </p:stCondLst>
                                <p:childTnLst>
                                  <p:par>
                                    <p:cTn id="46" presetID="10" presetClass="entr" presetSubtype="0"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1000"/>
                                            <p:tgtEl>
                                              <p:spTgt spid="33"/>
                                            </p:tgtEl>
                                          </p:cBhvr>
                                        </p:animEffect>
                                      </p:childTnLst>
                                    </p:cTn>
                                  </p:par>
                                  <p:par>
                                    <p:cTn id="52" presetID="49" presetClass="path" presetSubtype="0" accel="50000" decel="50000" fill="hold" grpId="1" nodeType="withEffect">
                                      <p:stCondLst>
                                        <p:cond delay="0"/>
                                      </p:stCondLst>
                                      <p:childTnLst>
                                        <p:animMotion origin="layout" path="M 3.75E-6 -2.59259E-6 L -0.19141 -0.07245 " pathEditMode="relative" rAng="0" ptsTypes="AA">
                                          <p:cBhvr>
                                            <p:cTn id="53" dur="1000" fill="hold"/>
                                            <p:tgtEl>
                                              <p:spTgt spid="32"/>
                                            </p:tgtEl>
                                            <p:attrNameLst>
                                              <p:attrName>ppt_x</p:attrName>
                                              <p:attrName>ppt_y</p:attrName>
                                            </p:attrNameLst>
                                          </p:cBhvr>
                                          <p:rCtr x="-9570" y="-3634"/>
                                        </p:animMotion>
                                      </p:childTnLst>
                                    </p:cTn>
                                  </p:par>
                                  <p:par>
                                    <p:cTn id="54" presetID="49" presetClass="path" presetSubtype="0" accel="50000" decel="50000" fill="hold" grpId="1" nodeType="withEffect">
                                      <p:stCondLst>
                                        <p:cond delay="0"/>
                                      </p:stCondLst>
                                      <p:childTnLst>
                                        <p:animMotion origin="layout" path="M 4.375E-6 -2.59259E-6 L 0.18632 0.0588 " pathEditMode="relative" rAng="0" ptsTypes="AA">
                                          <p:cBhvr>
                                            <p:cTn id="55" dur="1000" fill="hold"/>
                                            <p:tgtEl>
                                              <p:spTgt spid="33"/>
                                            </p:tgtEl>
                                            <p:attrNameLst>
                                              <p:attrName>ppt_x</p:attrName>
                                              <p:attrName>ppt_y</p:attrName>
                                            </p:attrNameLst>
                                          </p:cBhvr>
                                          <p:rCtr x="9310" y="2940"/>
                                        </p:animMotion>
                                      </p:childTnLst>
                                    </p:cTn>
                                  </p:par>
                                </p:childTnLst>
                              </p:cTn>
                            </p:par>
                            <p:par>
                              <p:cTn id="56" fill="hold">
                                <p:stCondLst>
                                  <p:cond delay="7460"/>
                                </p:stCondLst>
                                <p:childTnLst>
                                  <p:par>
                                    <p:cTn id="57" presetID="10" presetClass="entr" presetSubtype="0"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childTnLst>
                              </p:cTn>
                            </p:par>
                            <p:par>
                              <p:cTn id="60" fill="hold">
                                <p:stCondLst>
                                  <p:cond delay="7960"/>
                                </p:stCondLst>
                                <p:childTnLst>
                                  <p:par>
                                    <p:cTn id="61" presetID="27" presetClass="entr" presetSubtype="0" fill="hold" grpId="0" nodeType="afterEffect">
                                      <p:stCondLst>
                                        <p:cond delay="0"/>
                                      </p:stCondLst>
                                      <p:iterate type="lt">
                                        <p:tmPct val="20000"/>
                                      </p:iterate>
                                      <p:childTnLst>
                                        <p:set>
                                          <p:cBhvr>
                                            <p:cTn id="62" dur="1" fill="hold">
                                              <p:stCondLst>
                                                <p:cond delay="0"/>
                                              </p:stCondLst>
                                            </p:cTn>
                                            <p:tgtEl>
                                              <p:spTgt spid="31"/>
                                            </p:tgtEl>
                                            <p:attrNameLst>
                                              <p:attrName>style.visibility</p:attrName>
                                            </p:attrNameLst>
                                          </p:cBhvr>
                                          <p:to>
                                            <p:strVal val="visible"/>
                                          </p:to>
                                        </p:set>
                                        <p:anim calcmode="discrete" valueType="clr">
                                          <p:cBhvr override="childStyle">
                                            <p:cTn id="63" dur="100"/>
                                            <p:tgtEl>
                                              <p:spTgt spid="31"/>
                                            </p:tgtEl>
                                            <p:attrNameLst>
                                              <p:attrName>style.color</p:attrName>
                                            </p:attrNameLst>
                                          </p:cBhvr>
                                          <p:tavLst>
                                            <p:tav tm="0">
                                              <p:val>
                                                <p:clrVal>
                                                  <a:srgbClr val="FFFFFF"/>
                                                </p:clrVal>
                                              </p:val>
                                            </p:tav>
                                            <p:tav tm="50000">
                                              <p:val>
                                                <p:clrVal>
                                                  <a:srgbClr val="FF0000"/>
                                                </p:clrVal>
                                              </p:val>
                                            </p:tav>
                                          </p:tavLst>
                                        </p:anim>
                                        <p:anim calcmode="discrete" valueType="clr">
                                          <p:cBhvr>
                                            <p:cTn id="64" dur="100"/>
                                            <p:tgtEl>
                                              <p:spTgt spid="31"/>
                                            </p:tgtEl>
                                            <p:attrNameLst>
                                              <p:attrName>fillcolor</p:attrName>
                                            </p:attrNameLst>
                                          </p:cBhvr>
                                          <p:tavLst>
                                            <p:tav tm="0">
                                              <p:val>
                                                <p:clrVal>
                                                  <a:schemeClr val="accent2"/>
                                                </p:clrVal>
                                              </p:val>
                                            </p:tav>
                                            <p:tav tm="50000">
                                              <p:val>
                                                <p:clrVal>
                                                  <a:schemeClr val="hlink"/>
                                                </p:clrVal>
                                              </p:val>
                                            </p:tav>
                                          </p:tavLst>
                                        </p:anim>
                                        <p:set>
                                          <p:cBhvr>
                                            <p:cTn id="65" dur="100"/>
                                            <p:tgtEl>
                                              <p:spTgt spid="31"/>
                                            </p:tgtEl>
                                            <p:attrNameLst>
                                              <p:attrName>fill.type</p:attrName>
                                            </p:attrNameLst>
                                          </p:cBhvr>
                                          <p:to>
                                            <p:strVal val="solid"/>
                                          </p:to>
                                        </p:set>
                                      </p:childTnLst>
                                    </p:cTn>
                                  </p:par>
                                </p:childTnLst>
                              </p:cTn>
                            </p:par>
                          </p:childTnLst>
                        </p:cTn>
                      </p:par>
                      <p:par>
                        <p:cTn id="66" fill="hold">
                          <p:stCondLst>
                            <p:cond delay="indefinite"/>
                          </p:stCondLst>
                          <p:childTnLst>
                            <p:par>
                              <p:cTn id="67" fill="hold">
                                <p:stCondLst>
                                  <p:cond delay="0"/>
                                </p:stCondLst>
                                <p:childTnLst>
                                  <p:par>
                                    <p:cTn id="68" presetID="2" presetClass="exit" presetSubtype="8" fill="hold" nodeType="clickEffect">
                                      <p:stCondLst>
                                        <p:cond delay="0"/>
                                      </p:stCondLst>
                                      <p:childTnLst>
                                        <p:anim calcmode="lin" valueType="num">
                                          <p:cBhvr additive="base">
                                            <p:cTn id="69" dur="500"/>
                                            <p:tgtEl>
                                              <p:spTgt spid="23"/>
                                            </p:tgtEl>
                                            <p:attrNameLst>
                                              <p:attrName>ppt_x</p:attrName>
                                            </p:attrNameLst>
                                          </p:cBhvr>
                                          <p:tavLst>
                                            <p:tav tm="0">
                                              <p:val>
                                                <p:strVal val="ppt_x"/>
                                              </p:val>
                                            </p:tav>
                                            <p:tav tm="100000">
                                              <p:val>
                                                <p:strVal val="0-ppt_w/2"/>
                                              </p:val>
                                            </p:tav>
                                          </p:tavLst>
                                        </p:anim>
                                        <p:anim calcmode="lin" valueType="num">
                                          <p:cBhvr additive="base">
                                            <p:cTn id="70" dur="500"/>
                                            <p:tgtEl>
                                              <p:spTgt spid="23"/>
                                            </p:tgtEl>
                                            <p:attrNameLst>
                                              <p:attrName>ppt_y</p:attrName>
                                            </p:attrNameLst>
                                          </p:cBhvr>
                                          <p:tavLst>
                                            <p:tav tm="0">
                                              <p:val>
                                                <p:strVal val="ppt_y"/>
                                              </p:val>
                                            </p:tav>
                                            <p:tav tm="100000">
                                              <p:val>
                                                <p:strVal val="ppt_y"/>
                                              </p:val>
                                            </p:tav>
                                          </p:tavLst>
                                        </p:anim>
                                        <p:set>
                                          <p:cBhvr>
                                            <p:cTn id="71" dur="1" fill="hold">
                                              <p:stCondLst>
                                                <p:cond delay="499"/>
                                              </p:stCondLst>
                                            </p:cTn>
                                            <p:tgtEl>
                                              <p:spTgt spid="23"/>
                                            </p:tgtEl>
                                            <p:attrNameLst>
                                              <p:attrName>style.visibility</p:attrName>
                                            </p:attrNameLst>
                                          </p:cBhvr>
                                          <p:to>
                                            <p:strVal val="hidden"/>
                                          </p:to>
                                        </p:set>
                                      </p:childTnLst>
                                    </p:cTn>
                                  </p:par>
                                  <p:par>
                                    <p:cTn id="72" presetID="2" presetClass="exit" presetSubtype="8" fill="hold" nodeType="withEffect">
                                      <p:stCondLst>
                                        <p:cond delay="0"/>
                                      </p:stCondLst>
                                      <p:childTnLst>
                                        <p:anim calcmode="lin" valueType="num">
                                          <p:cBhvr additive="base">
                                            <p:cTn id="73" dur="500"/>
                                            <p:tgtEl>
                                              <p:spTgt spid="20"/>
                                            </p:tgtEl>
                                            <p:attrNameLst>
                                              <p:attrName>ppt_x</p:attrName>
                                            </p:attrNameLst>
                                          </p:cBhvr>
                                          <p:tavLst>
                                            <p:tav tm="0">
                                              <p:val>
                                                <p:strVal val="ppt_x"/>
                                              </p:val>
                                            </p:tav>
                                            <p:tav tm="100000">
                                              <p:val>
                                                <p:strVal val="0-ppt_w/2"/>
                                              </p:val>
                                            </p:tav>
                                          </p:tavLst>
                                        </p:anim>
                                        <p:anim calcmode="lin" valueType="num">
                                          <p:cBhvr additive="base">
                                            <p:cTn id="74" dur="500"/>
                                            <p:tgtEl>
                                              <p:spTgt spid="20"/>
                                            </p:tgtEl>
                                            <p:attrNameLst>
                                              <p:attrName>ppt_y</p:attrName>
                                            </p:attrNameLst>
                                          </p:cBhvr>
                                          <p:tavLst>
                                            <p:tav tm="0">
                                              <p:val>
                                                <p:strVal val="ppt_y"/>
                                              </p:val>
                                            </p:tav>
                                            <p:tav tm="100000">
                                              <p:val>
                                                <p:strVal val="ppt_y"/>
                                              </p:val>
                                            </p:tav>
                                          </p:tavLst>
                                        </p:anim>
                                        <p:set>
                                          <p:cBhvr>
                                            <p:cTn id="75" dur="1" fill="hold">
                                              <p:stCondLst>
                                                <p:cond delay="499"/>
                                              </p:stCondLst>
                                            </p:cTn>
                                            <p:tgtEl>
                                              <p:spTgt spid="20"/>
                                            </p:tgtEl>
                                            <p:attrNameLst>
                                              <p:attrName>style.visibility</p:attrName>
                                            </p:attrNameLst>
                                          </p:cBhvr>
                                          <p:to>
                                            <p:strVal val="hidden"/>
                                          </p:to>
                                        </p:set>
                                      </p:childTnLst>
                                    </p:cTn>
                                  </p:par>
                                  <p:par>
                                    <p:cTn id="76" presetID="2" presetClass="exit" presetSubtype="8" fill="hold" grpId="1" nodeType="withEffect">
                                      <p:stCondLst>
                                        <p:cond delay="0"/>
                                      </p:stCondLst>
                                      <p:childTnLst>
                                        <p:anim calcmode="lin" valueType="num">
                                          <p:cBhvr additive="base">
                                            <p:cTn id="77" dur="500"/>
                                            <p:tgtEl>
                                              <p:spTgt spid="26"/>
                                            </p:tgtEl>
                                            <p:attrNameLst>
                                              <p:attrName>ppt_x</p:attrName>
                                            </p:attrNameLst>
                                          </p:cBhvr>
                                          <p:tavLst>
                                            <p:tav tm="0">
                                              <p:val>
                                                <p:strVal val="ppt_x"/>
                                              </p:val>
                                            </p:tav>
                                            <p:tav tm="100000">
                                              <p:val>
                                                <p:strVal val="0-ppt_w/2"/>
                                              </p:val>
                                            </p:tav>
                                          </p:tavLst>
                                        </p:anim>
                                        <p:anim calcmode="lin" valueType="num">
                                          <p:cBhvr additive="base">
                                            <p:cTn id="78" dur="500"/>
                                            <p:tgtEl>
                                              <p:spTgt spid="26"/>
                                            </p:tgtEl>
                                            <p:attrNameLst>
                                              <p:attrName>ppt_y</p:attrName>
                                            </p:attrNameLst>
                                          </p:cBhvr>
                                          <p:tavLst>
                                            <p:tav tm="0">
                                              <p:val>
                                                <p:strVal val="ppt_y"/>
                                              </p:val>
                                            </p:tav>
                                            <p:tav tm="100000">
                                              <p:val>
                                                <p:strVal val="ppt_y"/>
                                              </p:val>
                                            </p:tav>
                                          </p:tavLst>
                                        </p:anim>
                                        <p:set>
                                          <p:cBhvr>
                                            <p:cTn id="79" dur="1" fill="hold">
                                              <p:stCondLst>
                                                <p:cond delay="499"/>
                                              </p:stCondLst>
                                            </p:cTn>
                                            <p:tgtEl>
                                              <p:spTgt spid="26"/>
                                            </p:tgtEl>
                                            <p:attrNameLst>
                                              <p:attrName>style.visibility</p:attrName>
                                            </p:attrNameLst>
                                          </p:cBhvr>
                                          <p:to>
                                            <p:strVal val="hidden"/>
                                          </p:to>
                                        </p:set>
                                      </p:childTnLst>
                                    </p:cTn>
                                  </p:par>
                                  <p:par>
                                    <p:cTn id="80" presetID="2" presetClass="exit" presetSubtype="2" fill="hold" grpId="1" nodeType="withEffect">
                                      <p:stCondLst>
                                        <p:cond delay="0"/>
                                      </p:stCondLst>
                                      <p:childTnLst>
                                        <p:anim calcmode="lin" valueType="num">
                                          <p:cBhvr additive="base">
                                            <p:cTn id="81" dur="500"/>
                                            <p:tgtEl>
                                              <p:spTgt spid="27"/>
                                            </p:tgtEl>
                                            <p:attrNameLst>
                                              <p:attrName>ppt_x</p:attrName>
                                            </p:attrNameLst>
                                          </p:cBhvr>
                                          <p:tavLst>
                                            <p:tav tm="0">
                                              <p:val>
                                                <p:strVal val="ppt_x"/>
                                              </p:val>
                                            </p:tav>
                                            <p:tav tm="100000">
                                              <p:val>
                                                <p:strVal val="1+ppt_w/2"/>
                                              </p:val>
                                            </p:tav>
                                          </p:tavLst>
                                        </p:anim>
                                        <p:anim calcmode="lin" valueType="num">
                                          <p:cBhvr additive="base">
                                            <p:cTn id="82" dur="500"/>
                                            <p:tgtEl>
                                              <p:spTgt spid="27"/>
                                            </p:tgtEl>
                                            <p:attrNameLst>
                                              <p:attrName>ppt_y</p:attrName>
                                            </p:attrNameLst>
                                          </p:cBhvr>
                                          <p:tavLst>
                                            <p:tav tm="0">
                                              <p:val>
                                                <p:strVal val="ppt_y"/>
                                              </p:val>
                                            </p:tav>
                                            <p:tav tm="100000">
                                              <p:val>
                                                <p:strVal val="ppt_y"/>
                                              </p:val>
                                            </p:tav>
                                          </p:tavLst>
                                        </p:anim>
                                        <p:set>
                                          <p:cBhvr>
                                            <p:cTn id="83" dur="1" fill="hold">
                                              <p:stCondLst>
                                                <p:cond delay="499"/>
                                              </p:stCondLst>
                                            </p:cTn>
                                            <p:tgtEl>
                                              <p:spTgt spid="27"/>
                                            </p:tgtEl>
                                            <p:attrNameLst>
                                              <p:attrName>style.visibility</p:attrName>
                                            </p:attrNameLst>
                                          </p:cBhvr>
                                          <p:to>
                                            <p:strVal val="hidden"/>
                                          </p:to>
                                        </p:set>
                                      </p:childTnLst>
                                    </p:cTn>
                                  </p:par>
                                  <p:par>
                                    <p:cTn id="84" presetID="2" presetClass="exit" presetSubtype="8" fill="hold" grpId="2" nodeType="withEffect">
                                      <p:stCondLst>
                                        <p:cond delay="0"/>
                                      </p:stCondLst>
                                      <p:childTnLst>
                                        <p:anim calcmode="lin" valueType="num">
                                          <p:cBhvr additive="base">
                                            <p:cTn id="85" dur="500"/>
                                            <p:tgtEl>
                                              <p:spTgt spid="29"/>
                                            </p:tgtEl>
                                            <p:attrNameLst>
                                              <p:attrName>ppt_x</p:attrName>
                                            </p:attrNameLst>
                                          </p:cBhvr>
                                          <p:tavLst>
                                            <p:tav tm="0">
                                              <p:val>
                                                <p:strVal val="ppt_x"/>
                                              </p:val>
                                            </p:tav>
                                            <p:tav tm="100000">
                                              <p:val>
                                                <p:strVal val="0-ppt_w/2"/>
                                              </p:val>
                                            </p:tav>
                                          </p:tavLst>
                                        </p:anim>
                                        <p:anim calcmode="lin" valueType="num">
                                          <p:cBhvr additive="base">
                                            <p:cTn id="86" dur="500"/>
                                            <p:tgtEl>
                                              <p:spTgt spid="29"/>
                                            </p:tgtEl>
                                            <p:attrNameLst>
                                              <p:attrName>ppt_y</p:attrName>
                                            </p:attrNameLst>
                                          </p:cBhvr>
                                          <p:tavLst>
                                            <p:tav tm="0">
                                              <p:val>
                                                <p:strVal val="ppt_y"/>
                                              </p:val>
                                            </p:tav>
                                            <p:tav tm="100000">
                                              <p:val>
                                                <p:strVal val="ppt_y"/>
                                              </p:val>
                                            </p:tav>
                                          </p:tavLst>
                                        </p:anim>
                                        <p:set>
                                          <p:cBhvr>
                                            <p:cTn id="87" dur="1" fill="hold">
                                              <p:stCondLst>
                                                <p:cond delay="499"/>
                                              </p:stCondLst>
                                            </p:cTn>
                                            <p:tgtEl>
                                              <p:spTgt spid="29"/>
                                            </p:tgtEl>
                                            <p:attrNameLst>
                                              <p:attrName>style.visibility</p:attrName>
                                            </p:attrNameLst>
                                          </p:cBhvr>
                                          <p:to>
                                            <p:strVal val="hidden"/>
                                          </p:to>
                                        </p:set>
                                      </p:childTnLst>
                                    </p:cTn>
                                  </p:par>
                                  <p:par>
                                    <p:cTn id="88" presetID="2" presetClass="exit" presetSubtype="8" fill="hold" grpId="2" nodeType="withEffect">
                                      <p:stCondLst>
                                        <p:cond delay="0"/>
                                      </p:stCondLst>
                                      <p:childTnLst>
                                        <p:anim calcmode="lin" valueType="num">
                                          <p:cBhvr additive="base">
                                            <p:cTn id="89" dur="500"/>
                                            <p:tgtEl>
                                              <p:spTgt spid="30"/>
                                            </p:tgtEl>
                                            <p:attrNameLst>
                                              <p:attrName>ppt_x</p:attrName>
                                            </p:attrNameLst>
                                          </p:cBhvr>
                                          <p:tavLst>
                                            <p:tav tm="0">
                                              <p:val>
                                                <p:strVal val="ppt_x"/>
                                              </p:val>
                                            </p:tav>
                                            <p:tav tm="100000">
                                              <p:val>
                                                <p:strVal val="0-ppt_w/2"/>
                                              </p:val>
                                            </p:tav>
                                          </p:tavLst>
                                        </p:anim>
                                        <p:anim calcmode="lin" valueType="num">
                                          <p:cBhvr additive="base">
                                            <p:cTn id="90" dur="500"/>
                                            <p:tgtEl>
                                              <p:spTgt spid="30"/>
                                            </p:tgtEl>
                                            <p:attrNameLst>
                                              <p:attrName>ppt_y</p:attrName>
                                            </p:attrNameLst>
                                          </p:cBhvr>
                                          <p:tavLst>
                                            <p:tav tm="0">
                                              <p:val>
                                                <p:strVal val="ppt_y"/>
                                              </p:val>
                                            </p:tav>
                                            <p:tav tm="100000">
                                              <p:val>
                                                <p:strVal val="ppt_y"/>
                                              </p:val>
                                            </p:tav>
                                          </p:tavLst>
                                        </p:anim>
                                        <p:set>
                                          <p:cBhvr>
                                            <p:cTn id="91" dur="1" fill="hold">
                                              <p:stCondLst>
                                                <p:cond delay="499"/>
                                              </p:stCondLst>
                                            </p:cTn>
                                            <p:tgtEl>
                                              <p:spTgt spid="30"/>
                                            </p:tgtEl>
                                            <p:attrNameLst>
                                              <p:attrName>style.visibility</p:attrName>
                                            </p:attrNameLst>
                                          </p:cBhvr>
                                          <p:to>
                                            <p:strVal val="hidden"/>
                                          </p:to>
                                        </p:set>
                                      </p:childTnLst>
                                    </p:cTn>
                                  </p:par>
                                  <p:par>
                                    <p:cTn id="92" presetID="2" presetClass="exit" presetSubtype="8" fill="hold" grpId="1" nodeType="withEffect">
                                      <p:stCondLst>
                                        <p:cond delay="0"/>
                                      </p:stCondLst>
                                      <p:childTnLst>
                                        <p:anim calcmode="lin" valueType="num">
                                          <p:cBhvr additive="base">
                                            <p:cTn id="93" dur="500"/>
                                            <p:tgtEl>
                                              <p:spTgt spid="34"/>
                                            </p:tgtEl>
                                            <p:attrNameLst>
                                              <p:attrName>ppt_x</p:attrName>
                                            </p:attrNameLst>
                                          </p:cBhvr>
                                          <p:tavLst>
                                            <p:tav tm="0">
                                              <p:val>
                                                <p:strVal val="ppt_x"/>
                                              </p:val>
                                            </p:tav>
                                            <p:tav tm="100000">
                                              <p:val>
                                                <p:strVal val="0-ppt_w/2"/>
                                              </p:val>
                                            </p:tav>
                                          </p:tavLst>
                                        </p:anim>
                                        <p:anim calcmode="lin" valueType="num">
                                          <p:cBhvr additive="base">
                                            <p:cTn id="94" dur="500"/>
                                            <p:tgtEl>
                                              <p:spTgt spid="34"/>
                                            </p:tgtEl>
                                            <p:attrNameLst>
                                              <p:attrName>ppt_y</p:attrName>
                                            </p:attrNameLst>
                                          </p:cBhvr>
                                          <p:tavLst>
                                            <p:tav tm="0">
                                              <p:val>
                                                <p:strVal val="ppt_y"/>
                                              </p:val>
                                            </p:tav>
                                            <p:tav tm="100000">
                                              <p:val>
                                                <p:strVal val="ppt_y"/>
                                              </p:val>
                                            </p:tav>
                                          </p:tavLst>
                                        </p:anim>
                                        <p:set>
                                          <p:cBhvr>
                                            <p:cTn id="95" dur="1" fill="hold">
                                              <p:stCondLst>
                                                <p:cond delay="499"/>
                                              </p:stCondLst>
                                            </p:cTn>
                                            <p:tgtEl>
                                              <p:spTgt spid="34"/>
                                            </p:tgtEl>
                                            <p:attrNameLst>
                                              <p:attrName>style.visibility</p:attrName>
                                            </p:attrNameLst>
                                          </p:cBhvr>
                                          <p:to>
                                            <p:strVal val="hidden"/>
                                          </p:to>
                                        </p:set>
                                      </p:childTnLst>
                                    </p:cTn>
                                  </p:par>
                                  <p:par>
                                    <p:cTn id="96" presetID="2" presetClass="exit" presetSubtype="8" fill="hold" grpId="1" nodeType="withEffect">
                                      <p:stCondLst>
                                        <p:cond delay="0"/>
                                      </p:stCondLst>
                                      <p:iterate type="lt">
                                        <p:tmPct val="0"/>
                                      </p:iterate>
                                      <p:childTnLst>
                                        <p:anim calcmode="lin" valueType="num">
                                          <p:cBhvr additive="base">
                                            <p:cTn id="97" dur="500"/>
                                            <p:tgtEl>
                                              <p:spTgt spid="28"/>
                                            </p:tgtEl>
                                            <p:attrNameLst>
                                              <p:attrName>ppt_x</p:attrName>
                                            </p:attrNameLst>
                                          </p:cBhvr>
                                          <p:tavLst>
                                            <p:tav tm="0">
                                              <p:val>
                                                <p:strVal val="ppt_x"/>
                                              </p:val>
                                            </p:tav>
                                            <p:tav tm="100000">
                                              <p:val>
                                                <p:strVal val="0-ppt_w/2"/>
                                              </p:val>
                                            </p:tav>
                                          </p:tavLst>
                                        </p:anim>
                                        <p:anim calcmode="lin" valueType="num">
                                          <p:cBhvr additive="base">
                                            <p:cTn id="98" dur="500"/>
                                            <p:tgtEl>
                                              <p:spTgt spid="28"/>
                                            </p:tgtEl>
                                            <p:attrNameLst>
                                              <p:attrName>ppt_y</p:attrName>
                                            </p:attrNameLst>
                                          </p:cBhvr>
                                          <p:tavLst>
                                            <p:tav tm="0">
                                              <p:val>
                                                <p:strVal val="ppt_y"/>
                                              </p:val>
                                            </p:tav>
                                            <p:tav tm="100000">
                                              <p:val>
                                                <p:strVal val="ppt_y"/>
                                              </p:val>
                                            </p:tav>
                                          </p:tavLst>
                                        </p:anim>
                                        <p:set>
                                          <p:cBhvr>
                                            <p:cTn id="99" dur="1" fill="hold">
                                              <p:stCondLst>
                                                <p:cond delay="499"/>
                                              </p:stCondLst>
                                            </p:cTn>
                                            <p:tgtEl>
                                              <p:spTgt spid="28"/>
                                            </p:tgtEl>
                                            <p:attrNameLst>
                                              <p:attrName>style.visibility</p:attrName>
                                            </p:attrNameLst>
                                          </p:cBhvr>
                                          <p:to>
                                            <p:strVal val="hidden"/>
                                          </p:to>
                                        </p:set>
                                      </p:childTnLst>
                                    </p:cTn>
                                  </p:par>
                                  <p:par>
                                    <p:cTn id="100" presetID="2" presetClass="exit" presetSubtype="8" fill="hold" grpId="2" nodeType="withEffect">
                                      <p:stCondLst>
                                        <p:cond delay="0"/>
                                      </p:stCondLst>
                                      <p:childTnLst>
                                        <p:anim calcmode="lin" valueType="num">
                                          <p:cBhvr additive="base">
                                            <p:cTn id="101" dur="500"/>
                                            <p:tgtEl>
                                              <p:spTgt spid="32"/>
                                            </p:tgtEl>
                                            <p:attrNameLst>
                                              <p:attrName>ppt_x</p:attrName>
                                            </p:attrNameLst>
                                          </p:cBhvr>
                                          <p:tavLst>
                                            <p:tav tm="0">
                                              <p:val>
                                                <p:strVal val="ppt_x"/>
                                              </p:val>
                                            </p:tav>
                                            <p:tav tm="100000">
                                              <p:val>
                                                <p:strVal val="0-ppt_w/2"/>
                                              </p:val>
                                            </p:tav>
                                          </p:tavLst>
                                        </p:anim>
                                        <p:anim calcmode="lin" valueType="num">
                                          <p:cBhvr additive="base">
                                            <p:cTn id="102" dur="500"/>
                                            <p:tgtEl>
                                              <p:spTgt spid="32"/>
                                            </p:tgtEl>
                                            <p:attrNameLst>
                                              <p:attrName>ppt_y</p:attrName>
                                            </p:attrNameLst>
                                          </p:cBhvr>
                                          <p:tavLst>
                                            <p:tav tm="0">
                                              <p:val>
                                                <p:strVal val="ppt_y"/>
                                              </p:val>
                                            </p:tav>
                                            <p:tav tm="100000">
                                              <p:val>
                                                <p:strVal val="ppt_y"/>
                                              </p:val>
                                            </p:tav>
                                          </p:tavLst>
                                        </p:anim>
                                        <p:set>
                                          <p:cBhvr>
                                            <p:cTn id="103" dur="1" fill="hold">
                                              <p:stCondLst>
                                                <p:cond delay="499"/>
                                              </p:stCondLst>
                                            </p:cTn>
                                            <p:tgtEl>
                                              <p:spTgt spid="32"/>
                                            </p:tgtEl>
                                            <p:attrNameLst>
                                              <p:attrName>style.visibility</p:attrName>
                                            </p:attrNameLst>
                                          </p:cBhvr>
                                          <p:to>
                                            <p:strVal val="hidden"/>
                                          </p:to>
                                        </p:set>
                                      </p:childTnLst>
                                    </p:cTn>
                                  </p:par>
                                  <p:par>
                                    <p:cTn id="104" presetID="2" presetClass="exit" presetSubtype="8" fill="hold" grpId="2" nodeType="withEffect">
                                      <p:stCondLst>
                                        <p:cond delay="0"/>
                                      </p:stCondLst>
                                      <p:childTnLst>
                                        <p:anim calcmode="lin" valueType="num">
                                          <p:cBhvr additive="base">
                                            <p:cTn id="105" dur="500"/>
                                            <p:tgtEl>
                                              <p:spTgt spid="33"/>
                                            </p:tgtEl>
                                            <p:attrNameLst>
                                              <p:attrName>ppt_x</p:attrName>
                                            </p:attrNameLst>
                                          </p:cBhvr>
                                          <p:tavLst>
                                            <p:tav tm="0">
                                              <p:val>
                                                <p:strVal val="ppt_x"/>
                                              </p:val>
                                            </p:tav>
                                            <p:tav tm="100000">
                                              <p:val>
                                                <p:strVal val="0-ppt_w/2"/>
                                              </p:val>
                                            </p:tav>
                                          </p:tavLst>
                                        </p:anim>
                                        <p:anim calcmode="lin" valueType="num">
                                          <p:cBhvr additive="base">
                                            <p:cTn id="106" dur="500"/>
                                            <p:tgtEl>
                                              <p:spTgt spid="33"/>
                                            </p:tgtEl>
                                            <p:attrNameLst>
                                              <p:attrName>ppt_y</p:attrName>
                                            </p:attrNameLst>
                                          </p:cBhvr>
                                          <p:tavLst>
                                            <p:tav tm="0">
                                              <p:val>
                                                <p:strVal val="ppt_y"/>
                                              </p:val>
                                            </p:tav>
                                            <p:tav tm="100000">
                                              <p:val>
                                                <p:strVal val="ppt_y"/>
                                              </p:val>
                                            </p:tav>
                                          </p:tavLst>
                                        </p:anim>
                                        <p:set>
                                          <p:cBhvr>
                                            <p:cTn id="107" dur="1" fill="hold">
                                              <p:stCondLst>
                                                <p:cond delay="499"/>
                                              </p:stCondLst>
                                            </p:cTn>
                                            <p:tgtEl>
                                              <p:spTgt spid="33"/>
                                            </p:tgtEl>
                                            <p:attrNameLst>
                                              <p:attrName>style.visibility</p:attrName>
                                            </p:attrNameLst>
                                          </p:cBhvr>
                                          <p:to>
                                            <p:strVal val="hidden"/>
                                          </p:to>
                                        </p:set>
                                      </p:childTnLst>
                                    </p:cTn>
                                  </p:par>
                                  <p:par>
                                    <p:cTn id="108" presetID="2" presetClass="exit" presetSubtype="8" fill="hold" grpId="1" nodeType="withEffect">
                                      <p:stCondLst>
                                        <p:cond delay="0"/>
                                      </p:stCondLst>
                                      <p:childTnLst>
                                        <p:anim calcmode="lin" valueType="num">
                                          <p:cBhvr additive="base">
                                            <p:cTn id="109" dur="500"/>
                                            <p:tgtEl>
                                              <p:spTgt spid="35"/>
                                            </p:tgtEl>
                                            <p:attrNameLst>
                                              <p:attrName>ppt_x</p:attrName>
                                            </p:attrNameLst>
                                          </p:cBhvr>
                                          <p:tavLst>
                                            <p:tav tm="0">
                                              <p:val>
                                                <p:strVal val="ppt_x"/>
                                              </p:val>
                                            </p:tav>
                                            <p:tav tm="100000">
                                              <p:val>
                                                <p:strVal val="0-ppt_w/2"/>
                                              </p:val>
                                            </p:tav>
                                          </p:tavLst>
                                        </p:anim>
                                        <p:anim calcmode="lin" valueType="num">
                                          <p:cBhvr additive="base">
                                            <p:cTn id="110" dur="500"/>
                                            <p:tgtEl>
                                              <p:spTgt spid="35"/>
                                            </p:tgtEl>
                                            <p:attrNameLst>
                                              <p:attrName>ppt_y</p:attrName>
                                            </p:attrNameLst>
                                          </p:cBhvr>
                                          <p:tavLst>
                                            <p:tav tm="0">
                                              <p:val>
                                                <p:strVal val="ppt_y"/>
                                              </p:val>
                                            </p:tav>
                                            <p:tav tm="100000">
                                              <p:val>
                                                <p:strVal val="ppt_y"/>
                                              </p:val>
                                            </p:tav>
                                          </p:tavLst>
                                        </p:anim>
                                        <p:set>
                                          <p:cBhvr>
                                            <p:cTn id="111" dur="1" fill="hold">
                                              <p:stCondLst>
                                                <p:cond delay="499"/>
                                              </p:stCondLst>
                                            </p:cTn>
                                            <p:tgtEl>
                                              <p:spTgt spid="35"/>
                                            </p:tgtEl>
                                            <p:attrNameLst>
                                              <p:attrName>style.visibility</p:attrName>
                                            </p:attrNameLst>
                                          </p:cBhvr>
                                          <p:to>
                                            <p:strVal val="hidden"/>
                                          </p:to>
                                        </p:set>
                                      </p:childTnLst>
                                    </p:cTn>
                                  </p:par>
                                  <p:par>
                                    <p:cTn id="112" presetID="2" presetClass="exit" presetSubtype="8" fill="hold" grpId="1" nodeType="withEffect">
                                      <p:stCondLst>
                                        <p:cond delay="0"/>
                                      </p:stCondLst>
                                      <p:iterate type="lt">
                                        <p:tmPct val="0"/>
                                      </p:iterate>
                                      <p:childTnLst>
                                        <p:anim calcmode="lin" valueType="num">
                                          <p:cBhvr additive="base">
                                            <p:cTn id="113" dur="500"/>
                                            <p:tgtEl>
                                              <p:spTgt spid="31"/>
                                            </p:tgtEl>
                                            <p:attrNameLst>
                                              <p:attrName>ppt_x</p:attrName>
                                            </p:attrNameLst>
                                          </p:cBhvr>
                                          <p:tavLst>
                                            <p:tav tm="0">
                                              <p:val>
                                                <p:strVal val="ppt_x"/>
                                              </p:val>
                                            </p:tav>
                                            <p:tav tm="100000">
                                              <p:val>
                                                <p:strVal val="0-ppt_w/2"/>
                                              </p:val>
                                            </p:tav>
                                          </p:tavLst>
                                        </p:anim>
                                        <p:anim calcmode="lin" valueType="num">
                                          <p:cBhvr additive="base">
                                            <p:cTn id="114" dur="500"/>
                                            <p:tgtEl>
                                              <p:spTgt spid="31"/>
                                            </p:tgtEl>
                                            <p:attrNameLst>
                                              <p:attrName>ppt_y</p:attrName>
                                            </p:attrNameLst>
                                          </p:cBhvr>
                                          <p:tavLst>
                                            <p:tav tm="0">
                                              <p:val>
                                                <p:strVal val="ppt_y"/>
                                              </p:val>
                                            </p:tav>
                                            <p:tav tm="100000">
                                              <p:val>
                                                <p:strVal val="ppt_y"/>
                                              </p:val>
                                            </p:tav>
                                          </p:tavLst>
                                        </p:anim>
                                        <p:set>
                                          <p:cBhvr>
                                            <p:cTn id="115"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27" grpId="0" animBg="1"/>
          <p:bldP spid="27" grpId="1" animBg="1"/>
          <p:bldP spid="28" grpId="0"/>
          <p:bldP spid="28" grpId="1"/>
          <p:bldP spid="29" grpId="0" animBg="1"/>
          <p:bldP spid="29" grpId="1" animBg="1"/>
          <p:bldP spid="29" grpId="2" animBg="1"/>
          <p:bldP spid="30" grpId="0" animBg="1"/>
          <p:bldP spid="30" grpId="1" animBg="1"/>
          <p:bldP spid="30" grpId="2" animBg="1"/>
          <p:bldP spid="31" grpId="0"/>
          <p:bldP spid="31" grpId="1"/>
          <p:bldP spid="32" grpId="0" animBg="1"/>
          <p:bldP spid="32" grpId="1" animBg="1"/>
          <p:bldP spid="32" grpId="2" animBg="1"/>
          <p:bldP spid="33" grpId="0" animBg="1"/>
          <p:bldP spid="33" grpId="1" animBg="1"/>
          <p:bldP spid="33" grpId="2" animBg="1"/>
          <p:bldP spid="34" grpId="0"/>
          <p:bldP spid="34" grpId="1"/>
          <p:bldP spid="35" grpId="0"/>
          <p:bldP spid="3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0-#ppt_w/2"/>
                                              </p:val>
                                            </p:tav>
                                            <p:tav tm="100000">
                                              <p:val>
                                                <p:strVal val="#ppt_x"/>
                                              </p:val>
                                            </p:tav>
                                          </p:tavLst>
                                        </p:anim>
                                        <p:anim calcmode="lin" valueType="num">
                                          <p:cBhvr additive="base">
                                            <p:cTn id="8" dur="10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7" presetClass="entr" presetSubtype="8"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ppt_x</p:attrName>
                                            </p:attrNameLst>
                                          </p:cBhvr>
                                          <p:tavLst>
                                            <p:tav tm="0">
                                              <p:val>
                                                <p:strVal val="#ppt_x-#ppt_w/2"/>
                                              </p:val>
                                            </p:tav>
                                            <p:tav tm="100000">
                                              <p:val>
                                                <p:strVal val="#ppt_x"/>
                                              </p:val>
                                            </p:tav>
                                          </p:tavLst>
                                        </p:anim>
                                        <p:anim calcmode="lin" valueType="num">
                                          <p:cBhvr>
                                            <p:cTn id="13" dur="500" fill="hold"/>
                                            <p:tgtEl>
                                              <p:spTgt spid="20"/>
                                            </p:tgtEl>
                                            <p:attrNameLst>
                                              <p:attrName>ppt_y</p:attrName>
                                            </p:attrNameLst>
                                          </p:cBhvr>
                                          <p:tavLst>
                                            <p:tav tm="0">
                                              <p:val>
                                                <p:strVal val="#ppt_y"/>
                                              </p:val>
                                            </p:tav>
                                            <p:tav tm="100000">
                                              <p:val>
                                                <p:strVal val="#ppt_y"/>
                                              </p:val>
                                            </p:tav>
                                          </p:tavLst>
                                        </p:anim>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strVal val="#ppt_h"/>
                                              </p:val>
                                            </p:tav>
                                            <p:tav tm="100000">
                                              <p:val>
                                                <p:strVal val="#ppt_h"/>
                                              </p:val>
                                            </p:tav>
                                          </p:tavLst>
                                        </p:anim>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barn(outVertical)">
                                          <p:cBhvr>
                                            <p:cTn id="19" dur="500"/>
                                            <p:tgtEl>
                                              <p:spTgt spid="26"/>
                                            </p:tgtEl>
                                          </p:cBhvr>
                                        </p:animEffect>
                                      </p:childTnLst>
                                    </p:cTn>
                                  </p:par>
                                </p:childTnLst>
                              </p:cTn>
                            </p:par>
                            <p:par>
                              <p:cTn id="20" fill="hold">
                                <p:stCondLst>
                                  <p:cond delay="2000"/>
                                </p:stCondLst>
                                <p:childTnLst>
                                  <p:par>
                                    <p:cTn id="21" presetID="5" presetClass="entr" presetSubtype="1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checkerboard(across)">
                                          <p:cBhvr>
                                            <p:cTn id="23" dur="500"/>
                                            <p:tgtEl>
                                              <p:spTgt spid="2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1000"/>
                                            <p:tgtEl>
                                              <p:spTgt spid="30"/>
                                            </p:tgtEl>
                                          </p:cBhvr>
                                        </p:animEffect>
                                      </p:childTnLst>
                                    </p:cTn>
                                  </p:par>
                                  <p:par>
                                    <p:cTn id="31" presetID="49" presetClass="path" presetSubtype="0" accel="50000" decel="50000" fill="hold" grpId="1" nodeType="withEffect">
                                      <p:stCondLst>
                                        <p:cond delay="0"/>
                                      </p:stCondLst>
                                      <p:childTnLst>
                                        <p:animMotion origin="layout" path="M 3.75E-6 7.40741E-7 L -0.19493 -0.09676 " pathEditMode="relative" rAng="0" ptsTypes="AA">
                                          <p:cBhvr>
                                            <p:cTn id="32" dur="1000" fill="hold"/>
                                            <p:tgtEl>
                                              <p:spTgt spid="29"/>
                                            </p:tgtEl>
                                            <p:attrNameLst>
                                              <p:attrName>ppt_x</p:attrName>
                                              <p:attrName>ppt_y</p:attrName>
                                            </p:attrNameLst>
                                          </p:cBhvr>
                                          <p:rCtr x="-9753" y="-4838"/>
                                        </p:animMotion>
                                      </p:childTnLst>
                                    </p:cTn>
                                  </p:par>
                                  <p:par>
                                    <p:cTn id="33" presetID="49" presetClass="path" presetSubtype="0" accel="50000" decel="50000" fill="hold" grpId="1" nodeType="withEffect">
                                      <p:stCondLst>
                                        <p:cond delay="0"/>
                                      </p:stCondLst>
                                      <p:childTnLst>
                                        <p:animMotion origin="layout" path="M 5E-6 2.22222E-6 L 0.1879 0.0868 " pathEditMode="relative" rAng="0" ptsTypes="AA">
                                          <p:cBhvr>
                                            <p:cTn id="34" dur="1000" fill="hold"/>
                                            <p:tgtEl>
                                              <p:spTgt spid="30"/>
                                            </p:tgtEl>
                                            <p:attrNameLst>
                                              <p:attrName>ppt_x</p:attrName>
                                              <p:attrName>ppt_y</p:attrName>
                                            </p:attrNameLst>
                                          </p:cBhvr>
                                          <p:rCtr x="9388" y="4329"/>
                                        </p:animMotion>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par>
                              <p:cTn id="39" fill="hold">
                                <p:stCondLst>
                                  <p:cond delay="4000"/>
                                </p:stCondLst>
                                <p:childTnLst>
                                  <p:par>
                                    <p:cTn id="40" presetID="27" presetClass="entr" presetSubtype="0" fill="hold" grpId="0" nodeType="afterEffect">
                                      <p:stCondLst>
                                        <p:cond delay="0"/>
                                      </p:stCondLst>
                                      <p:iterate type="lt">
                                        <p:tmPct val="20000"/>
                                      </p:iterate>
                                      <p:childTnLst>
                                        <p:set>
                                          <p:cBhvr>
                                            <p:cTn id="41" dur="1" fill="hold">
                                              <p:stCondLst>
                                                <p:cond delay="0"/>
                                              </p:stCondLst>
                                            </p:cTn>
                                            <p:tgtEl>
                                              <p:spTgt spid="28"/>
                                            </p:tgtEl>
                                            <p:attrNameLst>
                                              <p:attrName>style.visibility</p:attrName>
                                            </p:attrNameLst>
                                          </p:cBhvr>
                                          <p:to>
                                            <p:strVal val="visible"/>
                                          </p:to>
                                        </p:set>
                                        <p:anim calcmode="discrete" valueType="clr">
                                          <p:cBhvr override="childStyle">
                                            <p:cTn id="42" dur="100"/>
                                            <p:tgtEl>
                                              <p:spTgt spid="28"/>
                                            </p:tgtEl>
                                            <p:attrNameLst>
                                              <p:attrName>style.color</p:attrName>
                                            </p:attrNameLst>
                                          </p:cBhvr>
                                          <p:tavLst>
                                            <p:tav tm="0">
                                              <p:val>
                                                <p:clrVal>
                                                  <a:srgbClr val="FFFFFF"/>
                                                </p:clrVal>
                                              </p:val>
                                            </p:tav>
                                            <p:tav tm="50000">
                                              <p:val>
                                                <p:clrVal>
                                                  <a:srgbClr val="FF0000"/>
                                                </p:clrVal>
                                              </p:val>
                                            </p:tav>
                                          </p:tavLst>
                                        </p:anim>
                                        <p:anim calcmode="discrete" valueType="clr">
                                          <p:cBhvr>
                                            <p:cTn id="43" dur="100"/>
                                            <p:tgtEl>
                                              <p:spTgt spid="28"/>
                                            </p:tgtEl>
                                            <p:attrNameLst>
                                              <p:attrName>fillcolor</p:attrName>
                                            </p:attrNameLst>
                                          </p:cBhvr>
                                          <p:tavLst>
                                            <p:tav tm="0">
                                              <p:val>
                                                <p:clrVal>
                                                  <a:schemeClr val="accent2"/>
                                                </p:clrVal>
                                              </p:val>
                                            </p:tav>
                                            <p:tav tm="50000">
                                              <p:val>
                                                <p:clrVal>
                                                  <a:schemeClr val="hlink"/>
                                                </p:clrVal>
                                              </p:val>
                                            </p:tav>
                                          </p:tavLst>
                                        </p:anim>
                                        <p:set>
                                          <p:cBhvr>
                                            <p:cTn id="44" dur="100"/>
                                            <p:tgtEl>
                                              <p:spTgt spid="28"/>
                                            </p:tgtEl>
                                            <p:attrNameLst>
                                              <p:attrName>fill.type</p:attrName>
                                            </p:attrNameLst>
                                          </p:cBhvr>
                                          <p:to>
                                            <p:strVal val="solid"/>
                                          </p:to>
                                        </p:set>
                                      </p:childTnLst>
                                    </p:cTn>
                                  </p:par>
                                </p:childTnLst>
                              </p:cTn>
                            </p:par>
                            <p:par>
                              <p:cTn id="45" fill="hold">
                                <p:stCondLst>
                                  <p:cond delay="6460"/>
                                </p:stCondLst>
                                <p:childTnLst>
                                  <p:par>
                                    <p:cTn id="46" presetID="10" presetClass="entr" presetSubtype="0"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1000"/>
                                            <p:tgtEl>
                                              <p:spTgt spid="33"/>
                                            </p:tgtEl>
                                          </p:cBhvr>
                                        </p:animEffect>
                                      </p:childTnLst>
                                    </p:cTn>
                                  </p:par>
                                  <p:par>
                                    <p:cTn id="52" presetID="49" presetClass="path" presetSubtype="0" accel="50000" decel="50000" fill="hold" grpId="1" nodeType="withEffect">
                                      <p:stCondLst>
                                        <p:cond delay="0"/>
                                      </p:stCondLst>
                                      <p:childTnLst>
                                        <p:animMotion origin="layout" path="M 3.75E-6 -2.59259E-6 L -0.19141 -0.07245 " pathEditMode="relative" rAng="0" ptsTypes="AA">
                                          <p:cBhvr>
                                            <p:cTn id="53" dur="1000" fill="hold"/>
                                            <p:tgtEl>
                                              <p:spTgt spid="32"/>
                                            </p:tgtEl>
                                            <p:attrNameLst>
                                              <p:attrName>ppt_x</p:attrName>
                                              <p:attrName>ppt_y</p:attrName>
                                            </p:attrNameLst>
                                          </p:cBhvr>
                                          <p:rCtr x="-9570" y="-3634"/>
                                        </p:animMotion>
                                      </p:childTnLst>
                                    </p:cTn>
                                  </p:par>
                                  <p:par>
                                    <p:cTn id="54" presetID="49" presetClass="path" presetSubtype="0" accel="50000" decel="50000" fill="hold" grpId="1" nodeType="withEffect">
                                      <p:stCondLst>
                                        <p:cond delay="0"/>
                                      </p:stCondLst>
                                      <p:childTnLst>
                                        <p:animMotion origin="layout" path="M 4.375E-6 -2.59259E-6 L 0.18632 0.0588 " pathEditMode="relative" rAng="0" ptsTypes="AA">
                                          <p:cBhvr>
                                            <p:cTn id="55" dur="1000" fill="hold"/>
                                            <p:tgtEl>
                                              <p:spTgt spid="33"/>
                                            </p:tgtEl>
                                            <p:attrNameLst>
                                              <p:attrName>ppt_x</p:attrName>
                                              <p:attrName>ppt_y</p:attrName>
                                            </p:attrNameLst>
                                          </p:cBhvr>
                                          <p:rCtr x="9310" y="2940"/>
                                        </p:animMotion>
                                      </p:childTnLst>
                                    </p:cTn>
                                  </p:par>
                                </p:childTnLst>
                              </p:cTn>
                            </p:par>
                            <p:par>
                              <p:cTn id="56" fill="hold">
                                <p:stCondLst>
                                  <p:cond delay="7460"/>
                                </p:stCondLst>
                                <p:childTnLst>
                                  <p:par>
                                    <p:cTn id="57" presetID="10" presetClass="entr" presetSubtype="0"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childTnLst>
                              </p:cTn>
                            </p:par>
                            <p:par>
                              <p:cTn id="60" fill="hold">
                                <p:stCondLst>
                                  <p:cond delay="7960"/>
                                </p:stCondLst>
                                <p:childTnLst>
                                  <p:par>
                                    <p:cTn id="61" presetID="27" presetClass="entr" presetSubtype="0" fill="hold" grpId="0" nodeType="afterEffect">
                                      <p:stCondLst>
                                        <p:cond delay="0"/>
                                      </p:stCondLst>
                                      <p:iterate type="lt">
                                        <p:tmPct val="20000"/>
                                      </p:iterate>
                                      <p:childTnLst>
                                        <p:set>
                                          <p:cBhvr>
                                            <p:cTn id="62" dur="1" fill="hold">
                                              <p:stCondLst>
                                                <p:cond delay="0"/>
                                              </p:stCondLst>
                                            </p:cTn>
                                            <p:tgtEl>
                                              <p:spTgt spid="31"/>
                                            </p:tgtEl>
                                            <p:attrNameLst>
                                              <p:attrName>style.visibility</p:attrName>
                                            </p:attrNameLst>
                                          </p:cBhvr>
                                          <p:to>
                                            <p:strVal val="visible"/>
                                          </p:to>
                                        </p:set>
                                        <p:anim calcmode="discrete" valueType="clr">
                                          <p:cBhvr override="childStyle">
                                            <p:cTn id="63" dur="100"/>
                                            <p:tgtEl>
                                              <p:spTgt spid="31"/>
                                            </p:tgtEl>
                                            <p:attrNameLst>
                                              <p:attrName>style.color</p:attrName>
                                            </p:attrNameLst>
                                          </p:cBhvr>
                                          <p:tavLst>
                                            <p:tav tm="0">
                                              <p:val>
                                                <p:clrVal>
                                                  <a:srgbClr val="FFFFFF"/>
                                                </p:clrVal>
                                              </p:val>
                                            </p:tav>
                                            <p:tav tm="50000">
                                              <p:val>
                                                <p:clrVal>
                                                  <a:srgbClr val="FF0000"/>
                                                </p:clrVal>
                                              </p:val>
                                            </p:tav>
                                          </p:tavLst>
                                        </p:anim>
                                        <p:anim calcmode="discrete" valueType="clr">
                                          <p:cBhvr>
                                            <p:cTn id="64" dur="100"/>
                                            <p:tgtEl>
                                              <p:spTgt spid="31"/>
                                            </p:tgtEl>
                                            <p:attrNameLst>
                                              <p:attrName>fillcolor</p:attrName>
                                            </p:attrNameLst>
                                          </p:cBhvr>
                                          <p:tavLst>
                                            <p:tav tm="0">
                                              <p:val>
                                                <p:clrVal>
                                                  <a:schemeClr val="accent2"/>
                                                </p:clrVal>
                                              </p:val>
                                            </p:tav>
                                            <p:tav tm="50000">
                                              <p:val>
                                                <p:clrVal>
                                                  <a:schemeClr val="hlink"/>
                                                </p:clrVal>
                                              </p:val>
                                            </p:tav>
                                          </p:tavLst>
                                        </p:anim>
                                        <p:set>
                                          <p:cBhvr>
                                            <p:cTn id="65" dur="100"/>
                                            <p:tgtEl>
                                              <p:spTgt spid="31"/>
                                            </p:tgtEl>
                                            <p:attrNameLst>
                                              <p:attrName>fill.type</p:attrName>
                                            </p:attrNameLst>
                                          </p:cBhvr>
                                          <p:to>
                                            <p:strVal val="solid"/>
                                          </p:to>
                                        </p:set>
                                      </p:childTnLst>
                                    </p:cTn>
                                  </p:par>
                                </p:childTnLst>
                              </p:cTn>
                            </p:par>
                          </p:childTnLst>
                        </p:cTn>
                      </p:par>
                      <p:par>
                        <p:cTn id="66" fill="hold">
                          <p:stCondLst>
                            <p:cond delay="indefinite"/>
                          </p:stCondLst>
                          <p:childTnLst>
                            <p:par>
                              <p:cTn id="67" fill="hold">
                                <p:stCondLst>
                                  <p:cond delay="0"/>
                                </p:stCondLst>
                                <p:childTnLst>
                                  <p:par>
                                    <p:cTn id="68" presetID="2" presetClass="exit" presetSubtype="8" fill="hold" nodeType="clickEffect">
                                      <p:stCondLst>
                                        <p:cond delay="0"/>
                                      </p:stCondLst>
                                      <p:childTnLst>
                                        <p:anim calcmode="lin" valueType="num">
                                          <p:cBhvr additive="base">
                                            <p:cTn id="69" dur="500"/>
                                            <p:tgtEl>
                                              <p:spTgt spid="23"/>
                                            </p:tgtEl>
                                            <p:attrNameLst>
                                              <p:attrName>ppt_x</p:attrName>
                                            </p:attrNameLst>
                                          </p:cBhvr>
                                          <p:tavLst>
                                            <p:tav tm="0">
                                              <p:val>
                                                <p:strVal val="ppt_x"/>
                                              </p:val>
                                            </p:tav>
                                            <p:tav tm="100000">
                                              <p:val>
                                                <p:strVal val="0-ppt_w/2"/>
                                              </p:val>
                                            </p:tav>
                                          </p:tavLst>
                                        </p:anim>
                                        <p:anim calcmode="lin" valueType="num">
                                          <p:cBhvr additive="base">
                                            <p:cTn id="70" dur="500"/>
                                            <p:tgtEl>
                                              <p:spTgt spid="23"/>
                                            </p:tgtEl>
                                            <p:attrNameLst>
                                              <p:attrName>ppt_y</p:attrName>
                                            </p:attrNameLst>
                                          </p:cBhvr>
                                          <p:tavLst>
                                            <p:tav tm="0">
                                              <p:val>
                                                <p:strVal val="ppt_y"/>
                                              </p:val>
                                            </p:tav>
                                            <p:tav tm="100000">
                                              <p:val>
                                                <p:strVal val="ppt_y"/>
                                              </p:val>
                                            </p:tav>
                                          </p:tavLst>
                                        </p:anim>
                                        <p:set>
                                          <p:cBhvr>
                                            <p:cTn id="71" dur="1" fill="hold">
                                              <p:stCondLst>
                                                <p:cond delay="499"/>
                                              </p:stCondLst>
                                            </p:cTn>
                                            <p:tgtEl>
                                              <p:spTgt spid="23"/>
                                            </p:tgtEl>
                                            <p:attrNameLst>
                                              <p:attrName>style.visibility</p:attrName>
                                            </p:attrNameLst>
                                          </p:cBhvr>
                                          <p:to>
                                            <p:strVal val="hidden"/>
                                          </p:to>
                                        </p:set>
                                      </p:childTnLst>
                                    </p:cTn>
                                  </p:par>
                                  <p:par>
                                    <p:cTn id="72" presetID="2" presetClass="exit" presetSubtype="8" fill="hold" nodeType="withEffect">
                                      <p:stCondLst>
                                        <p:cond delay="0"/>
                                      </p:stCondLst>
                                      <p:childTnLst>
                                        <p:anim calcmode="lin" valueType="num">
                                          <p:cBhvr additive="base">
                                            <p:cTn id="73" dur="500"/>
                                            <p:tgtEl>
                                              <p:spTgt spid="20"/>
                                            </p:tgtEl>
                                            <p:attrNameLst>
                                              <p:attrName>ppt_x</p:attrName>
                                            </p:attrNameLst>
                                          </p:cBhvr>
                                          <p:tavLst>
                                            <p:tav tm="0">
                                              <p:val>
                                                <p:strVal val="ppt_x"/>
                                              </p:val>
                                            </p:tav>
                                            <p:tav tm="100000">
                                              <p:val>
                                                <p:strVal val="0-ppt_w/2"/>
                                              </p:val>
                                            </p:tav>
                                          </p:tavLst>
                                        </p:anim>
                                        <p:anim calcmode="lin" valueType="num">
                                          <p:cBhvr additive="base">
                                            <p:cTn id="74" dur="500"/>
                                            <p:tgtEl>
                                              <p:spTgt spid="20"/>
                                            </p:tgtEl>
                                            <p:attrNameLst>
                                              <p:attrName>ppt_y</p:attrName>
                                            </p:attrNameLst>
                                          </p:cBhvr>
                                          <p:tavLst>
                                            <p:tav tm="0">
                                              <p:val>
                                                <p:strVal val="ppt_y"/>
                                              </p:val>
                                            </p:tav>
                                            <p:tav tm="100000">
                                              <p:val>
                                                <p:strVal val="ppt_y"/>
                                              </p:val>
                                            </p:tav>
                                          </p:tavLst>
                                        </p:anim>
                                        <p:set>
                                          <p:cBhvr>
                                            <p:cTn id="75" dur="1" fill="hold">
                                              <p:stCondLst>
                                                <p:cond delay="499"/>
                                              </p:stCondLst>
                                            </p:cTn>
                                            <p:tgtEl>
                                              <p:spTgt spid="20"/>
                                            </p:tgtEl>
                                            <p:attrNameLst>
                                              <p:attrName>style.visibility</p:attrName>
                                            </p:attrNameLst>
                                          </p:cBhvr>
                                          <p:to>
                                            <p:strVal val="hidden"/>
                                          </p:to>
                                        </p:set>
                                      </p:childTnLst>
                                    </p:cTn>
                                  </p:par>
                                  <p:par>
                                    <p:cTn id="76" presetID="2" presetClass="exit" presetSubtype="8" fill="hold" grpId="1" nodeType="withEffect">
                                      <p:stCondLst>
                                        <p:cond delay="0"/>
                                      </p:stCondLst>
                                      <p:childTnLst>
                                        <p:anim calcmode="lin" valueType="num">
                                          <p:cBhvr additive="base">
                                            <p:cTn id="77" dur="500"/>
                                            <p:tgtEl>
                                              <p:spTgt spid="26"/>
                                            </p:tgtEl>
                                            <p:attrNameLst>
                                              <p:attrName>ppt_x</p:attrName>
                                            </p:attrNameLst>
                                          </p:cBhvr>
                                          <p:tavLst>
                                            <p:tav tm="0">
                                              <p:val>
                                                <p:strVal val="ppt_x"/>
                                              </p:val>
                                            </p:tav>
                                            <p:tav tm="100000">
                                              <p:val>
                                                <p:strVal val="0-ppt_w/2"/>
                                              </p:val>
                                            </p:tav>
                                          </p:tavLst>
                                        </p:anim>
                                        <p:anim calcmode="lin" valueType="num">
                                          <p:cBhvr additive="base">
                                            <p:cTn id="78" dur="500"/>
                                            <p:tgtEl>
                                              <p:spTgt spid="26"/>
                                            </p:tgtEl>
                                            <p:attrNameLst>
                                              <p:attrName>ppt_y</p:attrName>
                                            </p:attrNameLst>
                                          </p:cBhvr>
                                          <p:tavLst>
                                            <p:tav tm="0">
                                              <p:val>
                                                <p:strVal val="ppt_y"/>
                                              </p:val>
                                            </p:tav>
                                            <p:tav tm="100000">
                                              <p:val>
                                                <p:strVal val="ppt_y"/>
                                              </p:val>
                                            </p:tav>
                                          </p:tavLst>
                                        </p:anim>
                                        <p:set>
                                          <p:cBhvr>
                                            <p:cTn id="79" dur="1" fill="hold">
                                              <p:stCondLst>
                                                <p:cond delay="499"/>
                                              </p:stCondLst>
                                            </p:cTn>
                                            <p:tgtEl>
                                              <p:spTgt spid="26"/>
                                            </p:tgtEl>
                                            <p:attrNameLst>
                                              <p:attrName>style.visibility</p:attrName>
                                            </p:attrNameLst>
                                          </p:cBhvr>
                                          <p:to>
                                            <p:strVal val="hidden"/>
                                          </p:to>
                                        </p:set>
                                      </p:childTnLst>
                                    </p:cTn>
                                  </p:par>
                                  <p:par>
                                    <p:cTn id="80" presetID="2" presetClass="exit" presetSubtype="2" fill="hold" grpId="1" nodeType="withEffect">
                                      <p:stCondLst>
                                        <p:cond delay="0"/>
                                      </p:stCondLst>
                                      <p:childTnLst>
                                        <p:anim calcmode="lin" valueType="num">
                                          <p:cBhvr additive="base">
                                            <p:cTn id="81" dur="500"/>
                                            <p:tgtEl>
                                              <p:spTgt spid="27"/>
                                            </p:tgtEl>
                                            <p:attrNameLst>
                                              <p:attrName>ppt_x</p:attrName>
                                            </p:attrNameLst>
                                          </p:cBhvr>
                                          <p:tavLst>
                                            <p:tav tm="0">
                                              <p:val>
                                                <p:strVal val="ppt_x"/>
                                              </p:val>
                                            </p:tav>
                                            <p:tav tm="100000">
                                              <p:val>
                                                <p:strVal val="1+ppt_w/2"/>
                                              </p:val>
                                            </p:tav>
                                          </p:tavLst>
                                        </p:anim>
                                        <p:anim calcmode="lin" valueType="num">
                                          <p:cBhvr additive="base">
                                            <p:cTn id="82" dur="500"/>
                                            <p:tgtEl>
                                              <p:spTgt spid="27"/>
                                            </p:tgtEl>
                                            <p:attrNameLst>
                                              <p:attrName>ppt_y</p:attrName>
                                            </p:attrNameLst>
                                          </p:cBhvr>
                                          <p:tavLst>
                                            <p:tav tm="0">
                                              <p:val>
                                                <p:strVal val="ppt_y"/>
                                              </p:val>
                                            </p:tav>
                                            <p:tav tm="100000">
                                              <p:val>
                                                <p:strVal val="ppt_y"/>
                                              </p:val>
                                            </p:tav>
                                          </p:tavLst>
                                        </p:anim>
                                        <p:set>
                                          <p:cBhvr>
                                            <p:cTn id="83" dur="1" fill="hold">
                                              <p:stCondLst>
                                                <p:cond delay="499"/>
                                              </p:stCondLst>
                                            </p:cTn>
                                            <p:tgtEl>
                                              <p:spTgt spid="27"/>
                                            </p:tgtEl>
                                            <p:attrNameLst>
                                              <p:attrName>style.visibility</p:attrName>
                                            </p:attrNameLst>
                                          </p:cBhvr>
                                          <p:to>
                                            <p:strVal val="hidden"/>
                                          </p:to>
                                        </p:set>
                                      </p:childTnLst>
                                    </p:cTn>
                                  </p:par>
                                  <p:par>
                                    <p:cTn id="84" presetID="2" presetClass="exit" presetSubtype="8" fill="hold" grpId="2" nodeType="withEffect">
                                      <p:stCondLst>
                                        <p:cond delay="0"/>
                                      </p:stCondLst>
                                      <p:childTnLst>
                                        <p:anim calcmode="lin" valueType="num">
                                          <p:cBhvr additive="base">
                                            <p:cTn id="85" dur="500"/>
                                            <p:tgtEl>
                                              <p:spTgt spid="29"/>
                                            </p:tgtEl>
                                            <p:attrNameLst>
                                              <p:attrName>ppt_x</p:attrName>
                                            </p:attrNameLst>
                                          </p:cBhvr>
                                          <p:tavLst>
                                            <p:tav tm="0">
                                              <p:val>
                                                <p:strVal val="ppt_x"/>
                                              </p:val>
                                            </p:tav>
                                            <p:tav tm="100000">
                                              <p:val>
                                                <p:strVal val="0-ppt_w/2"/>
                                              </p:val>
                                            </p:tav>
                                          </p:tavLst>
                                        </p:anim>
                                        <p:anim calcmode="lin" valueType="num">
                                          <p:cBhvr additive="base">
                                            <p:cTn id="86" dur="500"/>
                                            <p:tgtEl>
                                              <p:spTgt spid="29"/>
                                            </p:tgtEl>
                                            <p:attrNameLst>
                                              <p:attrName>ppt_y</p:attrName>
                                            </p:attrNameLst>
                                          </p:cBhvr>
                                          <p:tavLst>
                                            <p:tav tm="0">
                                              <p:val>
                                                <p:strVal val="ppt_y"/>
                                              </p:val>
                                            </p:tav>
                                            <p:tav tm="100000">
                                              <p:val>
                                                <p:strVal val="ppt_y"/>
                                              </p:val>
                                            </p:tav>
                                          </p:tavLst>
                                        </p:anim>
                                        <p:set>
                                          <p:cBhvr>
                                            <p:cTn id="87" dur="1" fill="hold">
                                              <p:stCondLst>
                                                <p:cond delay="499"/>
                                              </p:stCondLst>
                                            </p:cTn>
                                            <p:tgtEl>
                                              <p:spTgt spid="29"/>
                                            </p:tgtEl>
                                            <p:attrNameLst>
                                              <p:attrName>style.visibility</p:attrName>
                                            </p:attrNameLst>
                                          </p:cBhvr>
                                          <p:to>
                                            <p:strVal val="hidden"/>
                                          </p:to>
                                        </p:set>
                                      </p:childTnLst>
                                    </p:cTn>
                                  </p:par>
                                  <p:par>
                                    <p:cTn id="88" presetID="2" presetClass="exit" presetSubtype="8" fill="hold" grpId="2" nodeType="withEffect">
                                      <p:stCondLst>
                                        <p:cond delay="0"/>
                                      </p:stCondLst>
                                      <p:childTnLst>
                                        <p:anim calcmode="lin" valueType="num">
                                          <p:cBhvr additive="base">
                                            <p:cTn id="89" dur="500"/>
                                            <p:tgtEl>
                                              <p:spTgt spid="30"/>
                                            </p:tgtEl>
                                            <p:attrNameLst>
                                              <p:attrName>ppt_x</p:attrName>
                                            </p:attrNameLst>
                                          </p:cBhvr>
                                          <p:tavLst>
                                            <p:tav tm="0">
                                              <p:val>
                                                <p:strVal val="ppt_x"/>
                                              </p:val>
                                            </p:tav>
                                            <p:tav tm="100000">
                                              <p:val>
                                                <p:strVal val="0-ppt_w/2"/>
                                              </p:val>
                                            </p:tav>
                                          </p:tavLst>
                                        </p:anim>
                                        <p:anim calcmode="lin" valueType="num">
                                          <p:cBhvr additive="base">
                                            <p:cTn id="90" dur="500"/>
                                            <p:tgtEl>
                                              <p:spTgt spid="30"/>
                                            </p:tgtEl>
                                            <p:attrNameLst>
                                              <p:attrName>ppt_y</p:attrName>
                                            </p:attrNameLst>
                                          </p:cBhvr>
                                          <p:tavLst>
                                            <p:tav tm="0">
                                              <p:val>
                                                <p:strVal val="ppt_y"/>
                                              </p:val>
                                            </p:tav>
                                            <p:tav tm="100000">
                                              <p:val>
                                                <p:strVal val="ppt_y"/>
                                              </p:val>
                                            </p:tav>
                                          </p:tavLst>
                                        </p:anim>
                                        <p:set>
                                          <p:cBhvr>
                                            <p:cTn id="91" dur="1" fill="hold">
                                              <p:stCondLst>
                                                <p:cond delay="499"/>
                                              </p:stCondLst>
                                            </p:cTn>
                                            <p:tgtEl>
                                              <p:spTgt spid="30"/>
                                            </p:tgtEl>
                                            <p:attrNameLst>
                                              <p:attrName>style.visibility</p:attrName>
                                            </p:attrNameLst>
                                          </p:cBhvr>
                                          <p:to>
                                            <p:strVal val="hidden"/>
                                          </p:to>
                                        </p:set>
                                      </p:childTnLst>
                                    </p:cTn>
                                  </p:par>
                                  <p:par>
                                    <p:cTn id="92" presetID="2" presetClass="exit" presetSubtype="8" fill="hold" grpId="1" nodeType="withEffect">
                                      <p:stCondLst>
                                        <p:cond delay="0"/>
                                      </p:stCondLst>
                                      <p:childTnLst>
                                        <p:anim calcmode="lin" valueType="num">
                                          <p:cBhvr additive="base">
                                            <p:cTn id="93" dur="500"/>
                                            <p:tgtEl>
                                              <p:spTgt spid="34"/>
                                            </p:tgtEl>
                                            <p:attrNameLst>
                                              <p:attrName>ppt_x</p:attrName>
                                            </p:attrNameLst>
                                          </p:cBhvr>
                                          <p:tavLst>
                                            <p:tav tm="0">
                                              <p:val>
                                                <p:strVal val="ppt_x"/>
                                              </p:val>
                                            </p:tav>
                                            <p:tav tm="100000">
                                              <p:val>
                                                <p:strVal val="0-ppt_w/2"/>
                                              </p:val>
                                            </p:tav>
                                          </p:tavLst>
                                        </p:anim>
                                        <p:anim calcmode="lin" valueType="num">
                                          <p:cBhvr additive="base">
                                            <p:cTn id="94" dur="500"/>
                                            <p:tgtEl>
                                              <p:spTgt spid="34"/>
                                            </p:tgtEl>
                                            <p:attrNameLst>
                                              <p:attrName>ppt_y</p:attrName>
                                            </p:attrNameLst>
                                          </p:cBhvr>
                                          <p:tavLst>
                                            <p:tav tm="0">
                                              <p:val>
                                                <p:strVal val="ppt_y"/>
                                              </p:val>
                                            </p:tav>
                                            <p:tav tm="100000">
                                              <p:val>
                                                <p:strVal val="ppt_y"/>
                                              </p:val>
                                            </p:tav>
                                          </p:tavLst>
                                        </p:anim>
                                        <p:set>
                                          <p:cBhvr>
                                            <p:cTn id="95" dur="1" fill="hold">
                                              <p:stCondLst>
                                                <p:cond delay="499"/>
                                              </p:stCondLst>
                                            </p:cTn>
                                            <p:tgtEl>
                                              <p:spTgt spid="34"/>
                                            </p:tgtEl>
                                            <p:attrNameLst>
                                              <p:attrName>style.visibility</p:attrName>
                                            </p:attrNameLst>
                                          </p:cBhvr>
                                          <p:to>
                                            <p:strVal val="hidden"/>
                                          </p:to>
                                        </p:set>
                                      </p:childTnLst>
                                    </p:cTn>
                                  </p:par>
                                  <p:par>
                                    <p:cTn id="96" presetID="2" presetClass="exit" presetSubtype="8" fill="hold" grpId="1" nodeType="withEffect">
                                      <p:stCondLst>
                                        <p:cond delay="0"/>
                                      </p:stCondLst>
                                      <p:iterate type="lt">
                                        <p:tmPct val="0"/>
                                      </p:iterate>
                                      <p:childTnLst>
                                        <p:anim calcmode="lin" valueType="num">
                                          <p:cBhvr additive="base">
                                            <p:cTn id="97" dur="500"/>
                                            <p:tgtEl>
                                              <p:spTgt spid="28"/>
                                            </p:tgtEl>
                                            <p:attrNameLst>
                                              <p:attrName>ppt_x</p:attrName>
                                            </p:attrNameLst>
                                          </p:cBhvr>
                                          <p:tavLst>
                                            <p:tav tm="0">
                                              <p:val>
                                                <p:strVal val="ppt_x"/>
                                              </p:val>
                                            </p:tav>
                                            <p:tav tm="100000">
                                              <p:val>
                                                <p:strVal val="0-ppt_w/2"/>
                                              </p:val>
                                            </p:tav>
                                          </p:tavLst>
                                        </p:anim>
                                        <p:anim calcmode="lin" valueType="num">
                                          <p:cBhvr additive="base">
                                            <p:cTn id="98" dur="500"/>
                                            <p:tgtEl>
                                              <p:spTgt spid="28"/>
                                            </p:tgtEl>
                                            <p:attrNameLst>
                                              <p:attrName>ppt_y</p:attrName>
                                            </p:attrNameLst>
                                          </p:cBhvr>
                                          <p:tavLst>
                                            <p:tav tm="0">
                                              <p:val>
                                                <p:strVal val="ppt_y"/>
                                              </p:val>
                                            </p:tav>
                                            <p:tav tm="100000">
                                              <p:val>
                                                <p:strVal val="ppt_y"/>
                                              </p:val>
                                            </p:tav>
                                          </p:tavLst>
                                        </p:anim>
                                        <p:set>
                                          <p:cBhvr>
                                            <p:cTn id="99" dur="1" fill="hold">
                                              <p:stCondLst>
                                                <p:cond delay="499"/>
                                              </p:stCondLst>
                                            </p:cTn>
                                            <p:tgtEl>
                                              <p:spTgt spid="28"/>
                                            </p:tgtEl>
                                            <p:attrNameLst>
                                              <p:attrName>style.visibility</p:attrName>
                                            </p:attrNameLst>
                                          </p:cBhvr>
                                          <p:to>
                                            <p:strVal val="hidden"/>
                                          </p:to>
                                        </p:set>
                                      </p:childTnLst>
                                    </p:cTn>
                                  </p:par>
                                  <p:par>
                                    <p:cTn id="100" presetID="2" presetClass="exit" presetSubtype="8" fill="hold" grpId="2" nodeType="withEffect">
                                      <p:stCondLst>
                                        <p:cond delay="0"/>
                                      </p:stCondLst>
                                      <p:childTnLst>
                                        <p:anim calcmode="lin" valueType="num">
                                          <p:cBhvr additive="base">
                                            <p:cTn id="101" dur="500"/>
                                            <p:tgtEl>
                                              <p:spTgt spid="32"/>
                                            </p:tgtEl>
                                            <p:attrNameLst>
                                              <p:attrName>ppt_x</p:attrName>
                                            </p:attrNameLst>
                                          </p:cBhvr>
                                          <p:tavLst>
                                            <p:tav tm="0">
                                              <p:val>
                                                <p:strVal val="ppt_x"/>
                                              </p:val>
                                            </p:tav>
                                            <p:tav tm="100000">
                                              <p:val>
                                                <p:strVal val="0-ppt_w/2"/>
                                              </p:val>
                                            </p:tav>
                                          </p:tavLst>
                                        </p:anim>
                                        <p:anim calcmode="lin" valueType="num">
                                          <p:cBhvr additive="base">
                                            <p:cTn id="102" dur="500"/>
                                            <p:tgtEl>
                                              <p:spTgt spid="32"/>
                                            </p:tgtEl>
                                            <p:attrNameLst>
                                              <p:attrName>ppt_y</p:attrName>
                                            </p:attrNameLst>
                                          </p:cBhvr>
                                          <p:tavLst>
                                            <p:tav tm="0">
                                              <p:val>
                                                <p:strVal val="ppt_y"/>
                                              </p:val>
                                            </p:tav>
                                            <p:tav tm="100000">
                                              <p:val>
                                                <p:strVal val="ppt_y"/>
                                              </p:val>
                                            </p:tav>
                                          </p:tavLst>
                                        </p:anim>
                                        <p:set>
                                          <p:cBhvr>
                                            <p:cTn id="103" dur="1" fill="hold">
                                              <p:stCondLst>
                                                <p:cond delay="499"/>
                                              </p:stCondLst>
                                            </p:cTn>
                                            <p:tgtEl>
                                              <p:spTgt spid="32"/>
                                            </p:tgtEl>
                                            <p:attrNameLst>
                                              <p:attrName>style.visibility</p:attrName>
                                            </p:attrNameLst>
                                          </p:cBhvr>
                                          <p:to>
                                            <p:strVal val="hidden"/>
                                          </p:to>
                                        </p:set>
                                      </p:childTnLst>
                                    </p:cTn>
                                  </p:par>
                                  <p:par>
                                    <p:cTn id="104" presetID="2" presetClass="exit" presetSubtype="8" fill="hold" grpId="2" nodeType="withEffect">
                                      <p:stCondLst>
                                        <p:cond delay="0"/>
                                      </p:stCondLst>
                                      <p:childTnLst>
                                        <p:anim calcmode="lin" valueType="num">
                                          <p:cBhvr additive="base">
                                            <p:cTn id="105" dur="500"/>
                                            <p:tgtEl>
                                              <p:spTgt spid="33"/>
                                            </p:tgtEl>
                                            <p:attrNameLst>
                                              <p:attrName>ppt_x</p:attrName>
                                            </p:attrNameLst>
                                          </p:cBhvr>
                                          <p:tavLst>
                                            <p:tav tm="0">
                                              <p:val>
                                                <p:strVal val="ppt_x"/>
                                              </p:val>
                                            </p:tav>
                                            <p:tav tm="100000">
                                              <p:val>
                                                <p:strVal val="0-ppt_w/2"/>
                                              </p:val>
                                            </p:tav>
                                          </p:tavLst>
                                        </p:anim>
                                        <p:anim calcmode="lin" valueType="num">
                                          <p:cBhvr additive="base">
                                            <p:cTn id="106" dur="500"/>
                                            <p:tgtEl>
                                              <p:spTgt spid="33"/>
                                            </p:tgtEl>
                                            <p:attrNameLst>
                                              <p:attrName>ppt_y</p:attrName>
                                            </p:attrNameLst>
                                          </p:cBhvr>
                                          <p:tavLst>
                                            <p:tav tm="0">
                                              <p:val>
                                                <p:strVal val="ppt_y"/>
                                              </p:val>
                                            </p:tav>
                                            <p:tav tm="100000">
                                              <p:val>
                                                <p:strVal val="ppt_y"/>
                                              </p:val>
                                            </p:tav>
                                          </p:tavLst>
                                        </p:anim>
                                        <p:set>
                                          <p:cBhvr>
                                            <p:cTn id="107" dur="1" fill="hold">
                                              <p:stCondLst>
                                                <p:cond delay="499"/>
                                              </p:stCondLst>
                                            </p:cTn>
                                            <p:tgtEl>
                                              <p:spTgt spid="33"/>
                                            </p:tgtEl>
                                            <p:attrNameLst>
                                              <p:attrName>style.visibility</p:attrName>
                                            </p:attrNameLst>
                                          </p:cBhvr>
                                          <p:to>
                                            <p:strVal val="hidden"/>
                                          </p:to>
                                        </p:set>
                                      </p:childTnLst>
                                    </p:cTn>
                                  </p:par>
                                  <p:par>
                                    <p:cTn id="108" presetID="2" presetClass="exit" presetSubtype="8" fill="hold" grpId="1" nodeType="withEffect">
                                      <p:stCondLst>
                                        <p:cond delay="0"/>
                                      </p:stCondLst>
                                      <p:childTnLst>
                                        <p:anim calcmode="lin" valueType="num">
                                          <p:cBhvr additive="base">
                                            <p:cTn id="109" dur="500"/>
                                            <p:tgtEl>
                                              <p:spTgt spid="35"/>
                                            </p:tgtEl>
                                            <p:attrNameLst>
                                              <p:attrName>ppt_x</p:attrName>
                                            </p:attrNameLst>
                                          </p:cBhvr>
                                          <p:tavLst>
                                            <p:tav tm="0">
                                              <p:val>
                                                <p:strVal val="ppt_x"/>
                                              </p:val>
                                            </p:tav>
                                            <p:tav tm="100000">
                                              <p:val>
                                                <p:strVal val="0-ppt_w/2"/>
                                              </p:val>
                                            </p:tav>
                                          </p:tavLst>
                                        </p:anim>
                                        <p:anim calcmode="lin" valueType="num">
                                          <p:cBhvr additive="base">
                                            <p:cTn id="110" dur="500"/>
                                            <p:tgtEl>
                                              <p:spTgt spid="35"/>
                                            </p:tgtEl>
                                            <p:attrNameLst>
                                              <p:attrName>ppt_y</p:attrName>
                                            </p:attrNameLst>
                                          </p:cBhvr>
                                          <p:tavLst>
                                            <p:tav tm="0">
                                              <p:val>
                                                <p:strVal val="ppt_y"/>
                                              </p:val>
                                            </p:tav>
                                            <p:tav tm="100000">
                                              <p:val>
                                                <p:strVal val="ppt_y"/>
                                              </p:val>
                                            </p:tav>
                                          </p:tavLst>
                                        </p:anim>
                                        <p:set>
                                          <p:cBhvr>
                                            <p:cTn id="111" dur="1" fill="hold">
                                              <p:stCondLst>
                                                <p:cond delay="499"/>
                                              </p:stCondLst>
                                            </p:cTn>
                                            <p:tgtEl>
                                              <p:spTgt spid="35"/>
                                            </p:tgtEl>
                                            <p:attrNameLst>
                                              <p:attrName>style.visibility</p:attrName>
                                            </p:attrNameLst>
                                          </p:cBhvr>
                                          <p:to>
                                            <p:strVal val="hidden"/>
                                          </p:to>
                                        </p:set>
                                      </p:childTnLst>
                                    </p:cTn>
                                  </p:par>
                                  <p:par>
                                    <p:cTn id="112" presetID="2" presetClass="exit" presetSubtype="8" fill="hold" grpId="1" nodeType="withEffect">
                                      <p:stCondLst>
                                        <p:cond delay="0"/>
                                      </p:stCondLst>
                                      <p:iterate type="lt">
                                        <p:tmPct val="0"/>
                                      </p:iterate>
                                      <p:childTnLst>
                                        <p:anim calcmode="lin" valueType="num">
                                          <p:cBhvr additive="base">
                                            <p:cTn id="113" dur="500"/>
                                            <p:tgtEl>
                                              <p:spTgt spid="31"/>
                                            </p:tgtEl>
                                            <p:attrNameLst>
                                              <p:attrName>ppt_x</p:attrName>
                                            </p:attrNameLst>
                                          </p:cBhvr>
                                          <p:tavLst>
                                            <p:tav tm="0">
                                              <p:val>
                                                <p:strVal val="ppt_x"/>
                                              </p:val>
                                            </p:tav>
                                            <p:tav tm="100000">
                                              <p:val>
                                                <p:strVal val="0-ppt_w/2"/>
                                              </p:val>
                                            </p:tav>
                                          </p:tavLst>
                                        </p:anim>
                                        <p:anim calcmode="lin" valueType="num">
                                          <p:cBhvr additive="base">
                                            <p:cTn id="114" dur="500"/>
                                            <p:tgtEl>
                                              <p:spTgt spid="31"/>
                                            </p:tgtEl>
                                            <p:attrNameLst>
                                              <p:attrName>ppt_y</p:attrName>
                                            </p:attrNameLst>
                                          </p:cBhvr>
                                          <p:tavLst>
                                            <p:tav tm="0">
                                              <p:val>
                                                <p:strVal val="ppt_y"/>
                                              </p:val>
                                            </p:tav>
                                            <p:tav tm="100000">
                                              <p:val>
                                                <p:strVal val="ppt_y"/>
                                              </p:val>
                                            </p:tav>
                                          </p:tavLst>
                                        </p:anim>
                                        <p:set>
                                          <p:cBhvr>
                                            <p:cTn id="115"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27" grpId="0" animBg="1"/>
          <p:bldP spid="27" grpId="1" animBg="1"/>
          <p:bldP spid="28" grpId="0"/>
          <p:bldP spid="28" grpId="1"/>
          <p:bldP spid="29" grpId="0" animBg="1"/>
          <p:bldP spid="29" grpId="1" animBg="1"/>
          <p:bldP spid="29" grpId="2" animBg="1"/>
          <p:bldP spid="30" grpId="0" animBg="1"/>
          <p:bldP spid="30" grpId="1" animBg="1"/>
          <p:bldP spid="30" grpId="2" animBg="1"/>
          <p:bldP spid="31" grpId="0"/>
          <p:bldP spid="31" grpId="1"/>
          <p:bldP spid="32" grpId="0" animBg="1"/>
          <p:bldP spid="32" grpId="1" animBg="1"/>
          <p:bldP spid="32" grpId="2" animBg="1"/>
          <p:bldP spid="33" grpId="0" animBg="1"/>
          <p:bldP spid="33" grpId="1" animBg="1"/>
          <p:bldP spid="33" grpId="2" animBg="1"/>
          <p:bldP spid="34" grpId="0"/>
          <p:bldP spid="34" grpId="1"/>
          <p:bldP spid="35" grpId="0"/>
          <p:bldP spid="35" grpId="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FA6A2C5-6EA0-4E35-93D9-417AD55FD1F6}"/>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harpenSoften amount="50000"/>
                    </a14:imgEffect>
                    <a14:imgEffect>
                      <a14:saturation sat="0"/>
                    </a14:imgEffect>
                    <a14:imgEffect>
                      <a14:brightnessContrast bright="40000" contrast="40000"/>
                    </a14:imgEffect>
                  </a14:imgLayer>
                </a14:imgProps>
              </a:ext>
            </a:extLst>
          </a:blip>
          <a:stretch>
            <a:fillRect/>
          </a:stretch>
        </p:blipFill>
        <p:spPr>
          <a:xfrm>
            <a:off x="4749800" y="222013"/>
            <a:ext cx="2426134" cy="562736"/>
          </a:xfrm>
          <a:prstGeom prst="rect">
            <a:avLst/>
          </a:prstGeom>
        </p:spPr>
      </p:pic>
      <p:grpSp>
        <p:nvGrpSpPr>
          <p:cNvPr id="20" name="组合 19">
            <a:extLst>
              <a:ext uri="{FF2B5EF4-FFF2-40B4-BE49-F238E27FC236}">
                <a16:creationId xmlns:a16="http://schemas.microsoft.com/office/drawing/2014/main" id="{F78A1351-0AEC-4CD5-B716-CAC1F3DE161D}"/>
              </a:ext>
            </a:extLst>
          </p:cNvPr>
          <p:cNvGrpSpPr/>
          <p:nvPr/>
        </p:nvGrpSpPr>
        <p:grpSpPr>
          <a:xfrm>
            <a:off x="2403419" y="1328504"/>
            <a:ext cx="4691973" cy="533254"/>
            <a:chOff x="2800058" y="1271822"/>
            <a:chExt cx="4691973" cy="533254"/>
          </a:xfrm>
        </p:grpSpPr>
        <p:sp>
          <p:nvSpPr>
            <p:cNvPr id="21" name="矩形: 圆角 20">
              <a:extLst>
                <a:ext uri="{FF2B5EF4-FFF2-40B4-BE49-F238E27FC236}">
                  <a16:creationId xmlns:a16="http://schemas.microsoft.com/office/drawing/2014/main" id="{9138F679-7167-4A6B-A103-D92E632133DF}"/>
                </a:ext>
              </a:extLst>
            </p:cNvPr>
            <p:cNvSpPr/>
            <p:nvPr/>
          </p:nvSpPr>
          <p:spPr>
            <a:xfrm>
              <a:off x="2800058" y="1271822"/>
              <a:ext cx="3425881" cy="533254"/>
            </a:xfrm>
            <a:prstGeom prst="roundRect">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22" name="矩形 21">
              <a:extLst>
                <a:ext uri="{FF2B5EF4-FFF2-40B4-BE49-F238E27FC236}">
                  <a16:creationId xmlns:a16="http://schemas.microsoft.com/office/drawing/2014/main" id="{2CDC9F34-27D4-4CD4-AC1E-3F0BEFD205F5}"/>
                </a:ext>
              </a:extLst>
            </p:cNvPr>
            <p:cNvSpPr/>
            <p:nvPr/>
          </p:nvSpPr>
          <p:spPr>
            <a:xfrm>
              <a:off x="2904705" y="1307617"/>
              <a:ext cx="4587326" cy="461665"/>
            </a:xfrm>
            <a:prstGeom prst="rect">
              <a:avLst/>
            </a:prstGeom>
            <a:ln w="6350">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如何降低电信资费？</a:t>
              </a:r>
            </a:p>
          </p:txBody>
        </p:sp>
      </p:grpSp>
      <p:grpSp>
        <p:nvGrpSpPr>
          <p:cNvPr id="23" name="组合 22">
            <a:extLst>
              <a:ext uri="{FF2B5EF4-FFF2-40B4-BE49-F238E27FC236}">
                <a16:creationId xmlns:a16="http://schemas.microsoft.com/office/drawing/2014/main" id="{58BF188E-7A59-4B67-AA59-A077E5F17556}"/>
              </a:ext>
            </a:extLst>
          </p:cNvPr>
          <p:cNvGrpSpPr/>
          <p:nvPr/>
        </p:nvGrpSpPr>
        <p:grpSpPr>
          <a:xfrm>
            <a:off x="844661" y="1328504"/>
            <a:ext cx="1507331" cy="533254"/>
            <a:chOff x="1062038" y="1271822"/>
            <a:chExt cx="1507331" cy="533254"/>
          </a:xfrm>
        </p:grpSpPr>
        <p:sp>
          <p:nvSpPr>
            <p:cNvPr id="24" name="矩形: 圆角 23">
              <a:extLst>
                <a:ext uri="{FF2B5EF4-FFF2-40B4-BE49-F238E27FC236}">
                  <a16:creationId xmlns:a16="http://schemas.microsoft.com/office/drawing/2014/main" id="{7BF785CE-357D-4800-ADC1-14A1B5D6F025}"/>
                </a:ext>
              </a:extLst>
            </p:cNvPr>
            <p:cNvSpPr/>
            <p:nvPr/>
          </p:nvSpPr>
          <p:spPr>
            <a:xfrm>
              <a:off x="1062038" y="1271822"/>
              <a:ext cx="1507331" cy="533254"/>
            </a:xfrm>
            <a:prstGeom prst="roundRect">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25" name="矩形 24">
              <a:extLst>
                <a:ext uri="{FF2B5EF4-FFF2-40B4-BE49-F238E27FC236}">
                  <a16:creationId xmlns:a16="http://schemas.microsoft.com/office/drawing/2014/main" id="{110D211B-756C-489D-8F0C-135FFEA3582C}"/>
                </a:ext>
              </a:extLst>
            </p:cNvPr>
            <p:cNvSpPr/>
            <p:nvPr/>
          </p:nvSpPr>
          <p:spPr>
            <a:xfrm>
              <a:off x="1124361" y="1307617"/>
              <a:ext cx="1382685" cy="461665"/>
            </a:xfrm>
            <a:prstGeom prst="rect">
              <a:avLst/>
            </a:prstGeom>
            <a:ln w="6350">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热点五：</a:t>
              </a:r>
            </a:p>
          </p:txBody>
        </p:sp>
      </p:grpSp>
      <p:sp>
        <p:nvSpPr>
          <p:cNvPr id="26" name="矩形 25">
            <a:extLst>
              <a:ext uri="{FF2B5EF4-FFF2-40B4-BE49-F238E27FC236}">
                <a16:creationId xmlns:a16="http://schemas.microsoft.com/office/drawing/2014/main" id="{80810F9C-873A-4FA3-9164-EF84F82BABBA}"/>
              </a:ext>
            </a:extLst>
          </p:cNvPr>
          <p:cNvSpPr/>
          <p:nvPr/>
        </p:nvSpPr>
        <p:spPr>
          <a:xfrm>
            <a:off x="2351992" y="1965534"/>
            <a:ext cx="8084613" cy="461665"/>
          </a:xfrm>
          <a:prstGeom prst="rect">
            <a:avLst/>
          </a:prstGeom>
          <a:ln w="6350">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回应亮点－年内全部取消手机国内长途和漫游费</a:t>
            </a:r>
          </a:p>
        </p:txBody>
      </p:sp>
      <p:sp>
        <p:nvSpPr>
          <p:cNvPr id="27" name="矩形: 圆角 26">
            <a:extLst>
              <a:ext uri="{FF2B5EF4-FFF2-40B4-BE49-F238E27FC236}">
                <a16:creationId xmlns:a16="http://schemas.microsoft.com/office/drawing/2014/main" id="{F9A2A074-ABE5-4F63-B5B0-C790FFE726BE}"/>
              </a:ext>
            </a:extLst>
          </p:cNvPr>
          <p:cNvSpPr/>
          <p:nvPr/>
        </p:nvSpPr>
        <p:spPr>
          <a:xfrm>
            <a:off x="6277708" y="2618652"/>
            <a:ext cx="4814655" cy="3220499"/>
          </a:xfrm>
          <a:prstGeom prst="roundRect">
            <a:avLst>
              <a:gd name="adj" fmla="val 7971"/>
            </a:avLst>
          </a:prstGeom>
          <a:blipFill>
            <a:blip r:embed="rId5">
              <a:extLst>
                <a:ext uri="{BEBA8EAE-BF5A-486C-A8C5-ECC9F3942E4B}">
                  <a14:imgProps xmlns:a14="http://schemas.microsoft.com/office/drawing/2010/main">
                    <a14:imgLayer r:embed="rId6">
                      <a14:imgEffect>
                        <a14:colorTemperature colorTemp="5300"/>
                      </a14:imgEffect>
                    </a14:imgLayer>
                  </a14:imgProps>
                </a:ext>
              </a:extLst>
            </a:blip>
            <a:stretch>
              <a:fillRect/>
            </a:stretch>
          </a:blipFill>
          <a:ln w="12700" cap="flat" cmpd="sng" algn="ctr">
            <a:noFill/>
            <a:prstDash val="solid"/>
            <a:miter lim="800000"/>
          </a:ln>
          <a:effectLst>
            <a:outerShdw blurRad="63500" dist="508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28" name="矩形 27">
            <a:extLst>
              <a:ext uri="{FF2B5EF4-FFF2-40B4-BE49-F238E27FC236}">
                <a16:creationId xmlns:a16="http://schemas.microsoft.com/office/drawing/2014/main" id="{01F9ED2A-078C-4F5A-8D96-15E5BB085012}"/>
              </a:ext>
            </a:extLst>
          </p:cNvPr>
          <p:cNvSpPr/>
          <p:nvPr/>
        </p:nvSpPr>
        <p:spPr>
          <a:xfrm>
            <a:off x="1126011" y="2943162"/>
            <a:ext cx="4808797" cy="78483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C00000"/>
                </a:solidFill>
                <a:effectLst/>
                <a:uLnTx/>
                <a:uFillTx/>
                <a:latin typeface="微软雅黑"/>
                <a:ea typeface="微软雅黑"/>
                <a:cs typeface="+mn-cs"/>
              </a:rPr>
              <a:t>                    </a:t>
            </a:r>
            <a:r>
              <a:rPr kumimoji="0" lang="zh-CN" altLang="en-US" sz="1400" b="1" i="0" u="none" strike="noStrike" kern="1200" cap="none" spc="0" normalizeH="0" baseline="0" noProof="0" dirty="0">
                <a:ln>
                  <a:noFill/>
                </a:ln>
                <a:solidFill>
                  <a:prstClr val="black"/>
                </a:solidFill>
                <a:effectLst/>
                <a:uLnTx/>
                <a:uFillTx/>
                <a:latin typeface="微软雅黑 Light"/>
                <a:ea typeface="微软雅黑 Light"/>
                <a:cs typeface="+mn-cs"/>
              </a:rPr>
              <a:t>年内全部取消手机国内长途和漫游费，大幅降低中小企业互联网专线接入资费，降低国际长途电话费。</a:t>
            </a:r>
          </a:p>
        </p:txBody>
      </p:sp>
      <p:sp>
        <p:nvSpPr>
          <p:cNvPr id="29" name="任意多边形: 形状 28">
            <a:extLst>
              <a:ext uri="{FF2B5EF4-FFF2-40B4-BE49-F238E27FC236}">
                <a16:creationId xmlns:a16="http://schemas.microsoft.com/office/drawing/2014/main" id="{0902B677-47A0-4F19-9A07-9DAEF3FF80B7}"/>
              </a:ext>
            </a:extLst>
          </p:cNvPr>
          <p:cNvSpPr/>
          <p:nvPr/>
        </p:nvSpPr>
        <p:spPr>
          <a:xfrm>
            <a:off x="3344886" y="3118125"/>
            <a:ext cx="403178" cy="403178"/>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0" name="任意多边形: 形状 29">
            <a:extLst>
              <a:ext uri="{FF2B5EF4-FFF2-40B4-BE49-F238E27FC236}">
                <a16:creationId xmlns:a16="http://schemas.microsoft.com/office/drawing/2014/main" id="{DA4DD630-2730-4315-9C1B-9D8D61178549}"/>
              </a:ext>
            </a:extLst>
          </p:cNvPr>
          <p:cNvSpPr/>
          <p:nvPr/>
        </p:nvSpPr>
        <p:spPr>
          <a:xfrm flipH="1" flipV="1">
            <a:off x="3339886" y="3124475"/>
            <a:ext cx="403178" cy="398265"/>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1" name="矩形 30">
            <a:extLst>
              <a:ext uri="{FF2B5EF4-FFF2-40B4-BE49-F238E27FC236}">
                <a16:creationId xmlns:a16="http://schemas.microsoft.com/office/drawing/2014/main" id="{FD3F022C-B028-4E49-93AA-A2CF92697BBC}"/>
              </a:ext>
            </a:extLst>
          </p:cNvPr>
          <p:cNvSpPr/>
          <p:nvPr/>
        </p:nvSpPr>
        <p:spPr>
          <a:xfrm>
            <a:off x="1172568" y="4126638"/>
            <a:ext cx="4788614" cy="143116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C00000"/>
                </a:solidFill>
                <a:effectLst/>
                <a:uLnTx/>
                <a:uFillTx/>
                <a:latin typeface="微软雅黑"/>
                <a:ea typeface="微软雅黑"/>
                <a:cs typeface="+mn-cs"/>
              </a:rPr>
              <a:t>             </a:t>
            </a:r>
            <a:r>
              <a:rPr kumimoji="0" lang="zh-CN" altLang="en-US" sz="1400" b="0" i="0" u="none" strike="noStrike" kern="1200" cap="none" spc="0" normalizeH="0" baseline="0" noProof="0" dirty="0">
                <a:ln>
                  <a:noFill/>
                </a:ln>
                <a:solidFill>
                  <a:prstClr val="black"/>
                </a:solidFill>
                <a:effectLst/>
                <a:uLnTx/>
                <a:uFillTx/>
                <a:latin typeface="微软雅黑 Light"/>
                <a:ea typeface="微软雅黑 Light"/>
                <a:cs typeface="+mn-cs"/>
              </a:rPr>
              <a:t>全国人大代表、阜阳师范学院教授卢凌说，总理讲到这里的时候，代表委员热烈鼓掌，说明这个举措深得民心。政府工作报告中对信息网络建设着墨不少，关键要让“企业广泛受益、群众普遍受惠”。</a:t>
            </a:r>
          </a:p>
        </p:txBody>
      </p:sp>
      <p:sp>
        <p:nvSpPr>
          <p:cNvPr id="32" name="任意多边形: 形状 31">
            <a:extLst>
              <a:ext uri="{FF2B5EF4-FFF2-40B4-BE49-F238E27FC236}">
                <a16:creationId xmlns:a16="http://schemas.microsoft.com/office/drawing/2014/main" id="{E6AF4D74-4514-4AAA-977A-220E5D6190C0}"/>
              </a:ext>
            </a:extLst>
          </p:cNvPr>
          <p:cNvSpPr/>
          <p:nvPr/>
        </p:nvSpPr>
        <p:spPr>
          <a:xfrm>
            <a:off x="3365286" y="4626857"/>
            <a:ext cx="403178" cy="403178"/>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3" name="任意多边形: 形状 32">
            <a:extLst>
              <a:ext uri="{FF2B5EF4-FFF2-40B4-BE49-F238E27FC236}">
                <a16:creationId xmlns:a16="http://schemas.microsoft.com/office/drawing/2014/main" id="{F34FEDD0-8F62-4D8F-87A1-7A31CCCF8DA2}"/>
              </a:ext>
            </a:extLst>
          </p:cNvPr>
          <p:cNvSpPr/>
          <p:nvPr/>
        </p:nvSpPr>
        <p:spPr>
          <a:xfrm flipH="1" flipV="1">
            <a:off x="3346236" y="4630385"/>
            <a:ext cx="403178" cy="398265"/>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4" name="文本框 33">
            <a:extLst>
              <a:ext uri="{FF2B5EF4-FFF2-40B4-BE49-F238E27FC236}">
                <a16:creationId xmlns:a16="http://schemas.microsoft.com/office/drawing/2014/main" id="{8A8B7715-0503-457C-A314-AE346602C9E8}"/>
              </a:ext>
            </a:extLst>
          </p:cNvPr>
          <p:cNvSpPr txBox="1"/>
          <p:nvPr/>
        </p:nvSpPr>
        <p:spPr>
          <a:xfrm>
            <a:off x="1126011" y="3021022"/>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r>
              <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报告看点</a:t>
            </a: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endPar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endParaRPr>
          </a:p>
        </p:txBody>
      </p:sp>
      <p:sp>
        <p:nvSpPr>
          <p:cNvPr id="35" name="文本框 34">
            <a:extLst>
              <a:ext uri="{FF2B5EF4-FFF2-40B4-BE49-F238E27FC236}">
                <a16:creationId xmlns:a16="http://schemas.microsoft.com/office/drawing/2014/main" id="{68724409-2CB5-466D-9D53-447DFF1A8D3F}"/>
              </a:ext>
            </a:extLst>
          </p:cNvPr>
          <p:cNvSpPr txBox="1"/>
          <p:nvPr/>
        </p:nvSpPr>
        <p:spPr>
          <a:xfrm>
            <a:off x="1172568" y="4206885"/>
            <a:ext cx="10054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r>
              <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点评</a:t>
            </a:r>
            <a:r>
              <a:rPr kumimoji="0" lang="en-US" altLang="zh-CN"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a:t>
            </a:r>
            <a:endParaRPr kumimoji="0" lang="zh-CN" altLang="en-US" sz="16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endParaRPr>
          </a:p>
        </p:txBody>
      </p:sp>
    </p:spTree>
    <p:extLst>
      <p:ext uri="{BB962C8B-B14F-4D97-AF65-F5344CB8AC3E}">
        <p14:creationId xmlns:p14="http://schemas.microsoft.com/office/powerpoint/2010/main" val="120376373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9000">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29000">
                                          <p:cBhvr additive="base">
                                            <p:cTn id="7" dur="1000" fill="hold"/>
                                            <p:tgtEl>
                                              <p:spTgt spid="23"/>
                                            </p:tgtEl>
                                            <p:attrNameLst>
                                              <p:attrName>ppt_x</p:attrName>
                                            </p:attrNameLst>
                                          </p:cBhvr>
                                          <p:tavLst>
                                            <p:tav tm="0">
                                              <p:val>
                                                <p:strVal val="0-#ppt_w/2"/>
                                              </p:val>
                                            </p:tav>
                                            <p:tav tm="100000">
                                              <p:val>
                                                <p:strVal val="#ppt_x"/>
                                              </p:val>
                                            </p:tav>
                                          </p:tavLst>
                                        </p:anim>
                                        <p:anim calcmode="lin" valueType="num" p14:bounceEnd="29000">
                                          <p:cBhvr additive="base">
                                            <p:cTn id="8" dur="10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7" presetClass="entr" presetSubtype="8"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ppt_x</p:attrName>
                                            </p:attrNameLst>
                                          </p:cBhvr>
                                          <p:tavLst>
                                            <p:tav tm="0">
                                              <p:val>
                                                <p:strVal val="#ppt_x-#ppt_w/2"/>
                                              </p:val>
                                            </p:tav>
                                            <p:tav tm="100000">
                                              <p:val>
                                                <p:strVal val="#ppt_x"/>
                                              </p:val>
                                            </p:tav>
                                          </p:tavLst>
                                        </p:anim>
                                        <p:anim calcmode="lin" valueType="num">
                                          <p:cBhvr>
                                            <p:cTn id="13" dur="500" fill="hold"/>
                                            <p:tgtEl>
                                              <p:spTgt spid="20"/>
                                            </p:tgtEl>
                                            <p:attrNameLst>
                                              <p:attrName>ppt_y</p:attrName>
                                            </p:attrNameLst>
                                          </p:cBhvr>
                                          <p:tavLst>
                                            <p:tav tm="0">
                                              <p:val>
                                                <p:strVal val="#ppt_y"/>
                                              </p:val>
                                            </p:tav>
                                            <p:tav tm="100000">
                                              <p:val>
                                                <p:strVal val="#ppt_y"/>
                                              </p:val>
                                            </p:tav>
                                          </p:tavLst>
                                        </p:anim>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strVal val="#ppt_h"/>
                                              </p:val>
                                            </p:tav>
                                            <p:tav tm="100000">
                                              <p:val>
                                                <p:strVal val="#ppt_h"/>
                                              </p:val>
                                            </p:tav>
                                          </p:tavLst>
                                        </p:anim>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barn(outVertical)">
                                          <p:cBhvr>
                                            <p:cTn id="19" dur="500"/>
                                            <p:tgtEl>
                                              <p:spTgt spid="26"/>
                                            </p:tgtEl>
                                          </p:cBhvr>
                                        </p:animEffect>
                                      </p:childTnLst>
                                    </p:cTn>
                                  </p:par>
                                </p:childTnLst>
                              </p:cTn>
                            </p:par>
                            <p:par>
                              <p:cTn id="20" fill="hold">
                                <p:stCondLst>
                                  <p:cond delay="2000"/>
                                </p:stCondLst>
                                <p:childTnLst>
                                  <p:par>
                                    <p:cTn id="21" presetID="5" presetClass="entr" presetSubtype="1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checkerboard(across)">
                                          <p:cBhvr>
                                            <p:cTn id="23" dur="500"/>
                                            <p:tgtEl>
                                              <p:spTgt spid="2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1000"/>
                                            <p:tgtEl>
                                              <p:spTgt spid="30"/>
                                            </p:tgtEl>
                                          </p:cBhvr>
                                        </p:animEffect>
                                      </p:childTnLst>
                                    </p:cTn>
                                  </p:par>
                                  <p:par>
                                    <p:cTn id="31" presetID="49" presetClass="path" presetSubtype="0" accel="50000" decel="50000" fill="hold" grpId="1" nodeType="withEffect">
                                      <p:stCondLst>
                                        <p:cond delay="0"/>
                                      </p:stCondLst>
                                      <p:childTnLst>
                                        <p:animMotion origin="layout" path="M 4.58333E-6 2.22222E-6 L -0.18829 -0.03079 " pathEditMode="relative" rAng="0" ptsTypes="AA">
                                          <p:cBhvr>
                                            <p:cTn id="32" dur="1000" fill="hold"/>
                                            <p:tgtEl>
                                              <p:spTgt spid="29"/>
                                            </p:tgtEl>
                                            <p:attrNameLst>
                                              <p:attrName>ppt_x</p:attrName>
                                              <p:attrName>ppt_y</p:attrName>
                                            </p:attrNameLst>
                                          </p:cBhvr>
                                          <p:rCtr x="-9414" y="-1551"/>
                                        </p:animMotion>
                                      </p:childTnLst>
                                    </p:cTn>
                                  </p:par>
                                  <p:par>
                                    <p:cTn id="33" presetID="49" presetClass="path" presetSubtype="0" accel="50000" decel="50000" fill="hold" grpId="1" nodeType="withEffect">
                                      <p:stCondLst>
                                        <p:cond delay="0"/>
                                      </p:stCondLst>
                                      <p:childTnLst>
                                        <p:animMotion origin="layout" path="M -4.79167E-6 -7.40741E-7 L 0.18243 0.04329 " pathEditMode="relative" rAng="0" ptsTypes="AA">
                                          <p:cBhvr>
                                            <p:cTn id="34" dur="1000" fill="hold"/>
                                            <p:tgtEl>
                                              <p:spTgt spid="30"/>
                                            </p:tgtEl>
                                            <p:attrNameLst>
                                              <p:attrName>ppt_x</p:attrName>
                                              <p:attrName>ppt_y</p:attrName>
                                            </p:attrNameLst>
                                          </p:cBhvr>
                                          <p:rCtr x="9115" y="2153"/>
                                        </p:animMotion>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par>
                              <p:cTn id="39" fill="hold">
                                <p:stCondLst>
                                  <p:cond delay="4000"/>
                                </p:stCondLst>
                                <p:childTnLst>
                                  <p:par>
                                    <p:cTn id="40" presetID="27" presetClass="entr" presetSubtype="0" fill="hold" grpId="0" nodeType="afterEffect">
                                      <p:stCondLst>
                                        <p:cond delay="0"/>
                                      </p:stCondLst>
                                      <p:iterate type="lt">
                                        <p:tmPct val="20000"/>
                                      </p:iterate>
                                      <p:childTnLst>
                                        <p:set>
                                          <p:cBhvr>
                                            <p:cTn id="41" dur="1" fill="hold">
                                              <p:stCondLst>
                                                <p:cond delay="0"/>
                                              </p:stCondLst>
                                            </p:cTn>
                                            <p:tgtEl>
                                              <p:spTgt spid="28"/>
                                            </p:tgtEl>
                                            <p:attrNameLst>
                                              <p:attrName>style.visibility</p:attrName>
                                            </p:attrNameLst>
                                          </p:cBhvr>
                                          <p:to>
                                            <p:strVal val="visible"/>
                                          </p:to>
                                        </p:set>
                                        <p:anim calcmode="discrete" valueType="clr">
                                          <p:cBhvr override="childStyle">
                                            <p:cTn id="42" dur="100"/>
                                            <p:tgtEl>
                                              <p:spTgt spid="28"/>
                                            </p:tgtEl>
                                            <p:attrNameLst>
                                              <p:attrName>style.color</p:attrName>
                                            </p:attrNameLst>
                                          </p:cBhvr>
                                          <p:tavLst>
                                            <p:tav tm="0">
                                              <p:val>
                                                <p:clrVal>
                                                  <a:srgbClr val="FFFFFF"/>
                                                </p:clrVal>
                                              </p:val>
                                            </p:tav>
                                            <p:tav tm="50000">
                                              <p:val>
                                                <p:clrVal>
                                                  <a:srgbClr val="FF0000"/>
                                                </p:clrVal>
                                              </p:val>
                                            </p:tav>
                                          </p:tavLst>
                                        </p:anim>
                                        <p:anim calcmode="discrete" valueType="clr">
                                          <p:cBhvr>
                                            <p:cTn id="43" dur="100"/>
                                            <p:tgtEl>
                                              <p:spTgt spid="28"/>
                                            </p:tgtEl>
                                            <p:attrNameLst>
                                              <p:attrName>fillcolor</p:attrName>
                                            </p:attrNameLst>
                                          </p:cBhvr>
                                          <p:tavLst>
                                            <p:tav tm="0">
                                              <p:val>
                                                <p:clrVal>
                                                  <a:schemeClr val="accent2"/>
                                                </p:clrVal>
                                              </p:val>
                                            </p:tav>
                                            <p:tav tm="50000">
                                              <p:val>
                                                <p:clrVal>
                                                  <a:schemeClr val="hlink"/>
                                                </p:clrVal>
                                              </p:val>
                                            </p:tav>
                                          </p:tavLst>
                                        </p:anim>
                                        <p:set>
                                          <p:cBhvr>
                                            <p:cTn id="44" dur="100"/>
                                            <p:tgtEl>
                                              <p:spTgt spid="28"/>
                                            </p:tgtEl>
                                            <p:attrNameLst>
                                              <p:attrName>fill.type</p:attrName>
                                            </p:attrNameLst>
                                          </p:cBhvr>
                                          <p:to>
                                            <p:strVal val="solid"/>
                                          </p:to>
                                        </p:set>
                                      </p:childTnLst>
                                    </p:cTn>
                                  </p:par>
                                </p:childTnLst>
                              </p:cTn>
                            </p:par>
                            <p:par>
                              <p:cTn id="45" fill="hold">
                                <p:stCondLst>
                                  <p:cond delay="4980"/>
                                </p:stCondLst>
                                <p:childTnLst>
                                  <p:par>
                                    <p:cTn id="46" presetID="10" presetClass="entr" presetSubtype="0"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1000"/>
                                            <p:tgtEl>
                                              <p:spTgt spid="33"/>
                                            </p:tgtEl>
                                          </p:cBhvr>
                                        </p:animEffect>
                                      </p:childTnLst>
                                    </p:cTn>
                                  </p:par>
                                  <p:par>
                                    <p:cTn id="52" presetID="49" presetClass="path" presetSubtype="0" accel="50000" decel="50000" fill="hold" grpId="1" nodeType="withEffect">
                                      <p:stCondLst>
                                        <p:cond delay="0"/>
                                      </p:stCondLst>
                                      <p:childTnLst>
                                        <p:animMotion origin="layout" path="M 1.875E-6 3.33333E-6 L -0.18945 -0.07361 " pathEditMode="relative" rAng="0" ptsTypes="AA">
                                          <p:cBhvr>
                                            <p:cTn id="53" dur="1000" fill="hold"/>
                                            <p:tgtEl>
                                              <p:spTgt spid="32"/>
                                            </p:tgtEl>
                                            <p:attrNameLst>
                                              <p:attrName>ppt_x</p:attrName>
                                              <p:attrName>ppt_y</p:attrName>
                                            </p:attrNameLst>
                                          </p:cBhvr>
                                          <p:rCtr x="-9479" y="-3681"/>
                                        </p:animMotion>
                                      </p:childTnLst>
                                    </p:cTn>
                                  </p:par>
                                  <p:par>
                                    <p:cTn id="54" presetID="49" presetClass="path" presetSubtype="0" accel="50000" decel="50000" fill="hold" grpId="1" nodeType="withEffect">
                                      <p:stCondLst>
                                        <p:cond delay="0"/>
                                      </p:stCondLst>
                                      <p:childTnLst>
                                        <p:animMotion origin="layout" path="M 4.375E-6 3.33333E-6 L 0.17981 0.07916 " pathEditMode="relative" rAng="0" ptsTypes="AA">
                                          <p:cBhvr>
                                            <p:cTn id="55" dur="1000" fill="hold"/>
                                            <p:tgtEl>
                                              <p:spTgt spid="33"/>
                                            </p:tgtEl>
                                            <p:attrNameLst>
                                              <p:attrName>ppt_x</p:attrName>
                                              <p:attrName>ppt_y</p:attrName>
                                            </p:attrNameLst>
                                          </p:cBhvr>
                                          <p:rCtr x="8984" y="3958"/>
                                        </p:animMotion>
                                      </p:childTnLst>
                                    </p:cTn>
                                  </p:par>
                                </p:childTnLst>
                              </p:cTn>
                            </p:par>
                            <p:par>
                              <p:cTn id="56" fill="hold">
                                <p:stCondLst>
                                  <p:cond delay="5980"/>
                                </p:stCondLst>
                                <p:childTnLst>
                                  <p:par>
                                    <p:cTn id="57" presetID="10" presetClass="entr" presetSubtype="0"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childTnLst>
                              </p:cTn>
                            </p:par>
                            <p:par>
                              <p:cTn id="60" fill="hold">
                                <p:stCondLst>
                                  <p:cond delay="6480"/>
                                </p:stCondLst>
                                <p:childTnLst>
                                  <p:par>
                                    <p:cTn id="61" presetID="27" presetClass="entr" presetSubtype="0" fill="hold" grpId="0" nodeType="afterEffect">
                                      <p:stCondLst>
                                        <p:cond delay="0"/>
                                      </p:stCondLst>
                                      <p:iterate type="lt">
                                        <p:tmPct val="20000"/>
                                      </p:iterate>
                                      <p:childTnLst>
                                        <p:set>
                                          <p:cBhvr>
                                            <p:cTn id="62" dur="1" fill="hold">
                                              <p:stCondLst>
                                                <p:cond delay="0"/>
                                              </p:stCondLst>
                                            </p:cTn>
                                            <p:tgtEl>
                                              <p:spTgt spid="31"/>
                                            </p:tgtEl>
                                            <p:attrNameLst>
                                              <p:attrName>style.visibility</p:attrName>
                                            </p:attrNameLst>
                                          </p:cBhvr>
                                          <p:to>
                                            <p:strVal val="visible"/>
                                          </p:to>
                                        </p:set>
                                        <p:anim calcmode="discrete" valueType="clr">
                                          <p:cBhvr override="childStyle">
                                            <p:cTn id="63" dur="100"/>
                                            <p:tgtEl>
                                              <p:spTgt spid="31"/>
                                            </p:tgtEl>
                                            <p:attrNameLst>
                                              <p:attrName>style.color</p:attrName>
                                            </p:attrNameLst>
                                          </p:cBhvr>
                                          <p:tavLst>
                                            <p:tav tm="0">
                                              <p:val>
                                                <p:clrVal>
                                                  <a:srgbClr val="FFFFFF"/>
                                                </p:clrVal>
                                              </p:val>
                                            </p:tav>
                                            <p:tav tm="50000">
                                              <p:val>
                                                <p:clrVal>
                                                  <a:srgbClr val="FF0000"/>
                                                </p:clrVal>
                                              </p:val>
                                            </p:tav>
                                          </p:tavLst>
                                        </p:anim>
                                        <p:anim calcmode="discrete" valueType="clr">
                                          <p:cBhvr>
                                            <p:cTn id="64" dur="100"/>
                                            <p:tgtEl>
                                              <p:spTgt spid="31"/>
                                            </p:tgtEl>
                                            <p:attrNameLst>
                                              <p:attrName>fillcolor</p:attrName>
                                            </p:attrNameLst>
                                          </p:cBhvr>
                                          <p:tavLst>
                                            <p:tav tm="0">
                                              <p:val>
                                                <p:clrVal>
                                                  <a:schemeClr val="accent2"/>
                                                </p:clrVal>
                                              </p:val>
                                            </p:tav>
                                            <p:tav tm="50000">
                                              <p:val>
                                                <p:clrVal>
                                                  <a:schemeClr val="hlink"/>
                                                </p:clrVal>
                                              </p:val>
                                            </p:tav>
                                          </p:tavLst>
                                        </p:anim>
                                        <p:set>
                                          <p:cBhvr>
                                            <p:cTn id="65" dur="100"/>
                                            <p:tgtEl>
                                              <p:spTgt spid="3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28" grpId="0"/>
          <p:bldP spid="29" grpId="0" animBg="1"/>
          <p:bldP spid="29" grpId="1" animBg="1"/>
          <p:bldP spid="30" grpId="0" animBg="1"/>
          <p:bldP spid="30" grpId="1" animBg="1"/>
          <p:bldP spid="31" grpId="0"/>
          <p:bldP spid="32" grpId="0" animBg="1"/>
          <p:bldP spid="32" grpId="1" animBg="1"/>
          <p:bldP spid="33" grpId="0" animBg="1"/>
          <p:bldP spid="33" grpId="1" animBg="1"/>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0-#ppt_w/2"/>
                                              </p:val>
                                            </p:tav>
                                            <p:tav tm="100000">
                                              <p:val>
                                                <p:strVal val="#ppt_x"/>
                                              </p:val>
                                            </p:tav>
                                          </p:tavLst>
                                        </p:anim>
                                        <p:anim calcmode="lin" valueType="num">
                                          <p:cBhvr additive="base">
                                            <p:cTn id="8" dur="10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7" presetClass="entr" presetSubtype="8"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ppt_x</p:attrName>
                                            </p:attrNameLst>
                                          </p:cBhvr>
                                          <p:tavLst>
                                            <p:tav tm="0">
                                              <p:val>
                                                <p:strVal val="#ppt_x-#ppt_w/2"/>
                                              </p:val>
                                            </p:tav>
                                            <p:tav tm="100000">
                                              <p:val>
                                                <p:strVal val="#ppt_x"/>
                                              </p:val>
                                            </p:tav>
                                          </p:tavLst>
                                        </p:anim>
                                        <p:anim calcmode="lin" valueType="num">
                                          <p:cBhvr>
                                            <p:cTn id="13" dur="500" fill="hold"/>
                                            <p:tgtEl>
                                              <p:spTgt spid="20"/>
                                            </p:tgtEl>
                                            <p:attrNameLst>
                                              <p:attrName>ppt_y</p:attrName>
                                            </p:attrNameLst>
                                          </p:cBhvr>
                                          <p:tavLst>
                                            <p:tav tm="0">
                                              <p:val>
                                                <p:strVal val="#ppt_y"/>
                                              </p:val>
                                            </p:tav>
                                            <p:tav tm="100000">
                                              <p:val>
                                                <p:strVal val="#ppt_y"/>
                                              </p:val>
                                            </p:tav>
                                          </p:tavLst>
                                        </p:anim>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strVal val="#ppt_h"/>
                                              </p:val>
                                            </p:tav>
                                            <p:tav tm="100000">
                                              <p:val>
                                                <p:strVal val="#ppt_h"/>
                                              </p:val>
                                            </p:tav>
                                          </p:tavLst>
                                        </p:anim>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barn(outVertical)">
                                          <p:cBhvr>
                                            <p:cTn id="19" dur="500"/>
                                            <p:tgtEl>
                                              <p:spTgt spid="26"/>
                                            </p:tgtEl>
                                          </p:cBhvr>
                                        </p:animEffect>
                                      </p:childTnLst>
                                    </p:cTn>
                                  </p:par>
                                </p:childTnLst>
                              </p:cTn>
                            </p:par>
                            <p:par>
                              <p:cTn id="20" fill="hold">
                                <p:stCondLst>
                                  <p:cond delay="2000"/>
                                </p:stCondLst>
                                <p:childTnLst>
                                  <p:par>
                                    <p:cTn id="21" presetID="5" presetClass="entr" presetSubtype="1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checkerboard(across)">
                                          <p:cBhvr>
                                            <p:cTn id="23" dur="500"/>
                                            <p:tgtEl>
                                              <p:spTgt spid="2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1000"/>
                                            <p:tgtEl>
                                              <p:spTgt spid="30"/>
                                            </p:tgtEl>
                                          </p:cBhvr>
                                        </p:animEffect>
                                      </p:childTnLst>
                                    </p:cTn>
                                  </p:par>
                                  <p:par>
                                    <p:cTn id="31" presetID="49" presetClass="path" presetSubtype="0" accel="50000" decel="50000" fill="hold" grpId="1" nodeType="withEffect">
                                      <p:stCondLst>
                                        <p:cond delay="0"/>
                                      </p:stCondLst>
                                      <p:childTnLst>
                                        <p:animMotion origin="layout" path="M 4.58333E-6 2.22222E-6 L -0.18829 -0.03079 " pathEditMode="relative" rAng="0" ptsTypes="AA">
                                          <p:cBhvr>
                                            <p:cTn id="32" dur="1000" fill="hold"/>
                                            <p:tgtEl>
                                              <p:spTgt spid="29"/>
                                            </p:tgtEl>
                                            <p:attrNameLst>
                                              <p:attrName>ppt_x</p:attrName>
                                              <p:attrName>ppt_y</p:attrName>
                                            </p:attrNameLst>
                                          </p:cBhvr>
                                          <p:rCtr x="-9414" y="-1551"/>
                                        </p:animMotion>
                                      </p:childTnLst>
                                    </p:cTn>
                                  </p:par>
                                  <p:par>
                                    <p:cTn id="33" presetID="49" presetClass="path" presetSubtype="0" accel="50000" decel="50000" fill="hold" grpId="1" nodeType="withEffect">
                                      <p:stCondLst>
                                        <p:cond delay="0"/>
                                      </p:stCondLst>
                                      <p:childTnLst>
                                        <p:animMotion origin="layout" path="M -4.79167E-6 -7.40741E-7 L 0.18243 0.04329 " pathEditMode="relative" rAng="0" ptsTypes="AA">
                                          <p:cBhvr>
                                            <p:cTn id="34" dur="1000" fill="hold"/>
                                            <p:tgtEl>
                                              <p:spTgt spid="30"/>
                                            </p:tgtEl>
                                            <p:attrNameLst>
                                              <p:attrName>ppt_x</p:attrName>
                                              <p:attrName>ppt_y</p:attrName>
                                            </p:attrNameLst>
                                          </p:cBhvr>
                                          <p:rCtr x="9115" y="2153"/>
                                        </p:animMotion>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par>
                              <p:cTn id="39" fill="hold">
                                <p:stCondLst>
                                  <p:cond delay="4000"/>
                                </p:stCondLst>
                                <p:childTnLst>
                                  <p:par>
                                    <p:cTn id="40" presetID="27" presetClass="entr" presetSubtype="0" fill="hold" grpId="0" nodeType="afterEffect">
                                      <p:stCondLst>
                                        <p:cond delay="0"/>
                                      </p:stCondLst>
                                      <p:iterate type="lt">
                                        <p:tmPct val="20000"/>
                                      </p:iterate>
                                      <p:childTnLst>
                                        <p:set>
                                          <p:cBhvr>
                                            <p:cTn id="41" dur="1" fill="hold">
                                              <p:stCondLst>
                                                <p:cond delay="0"/>
                                              </p:stCondLst>
                                            </p:cTn>
                                            <p:tgtEl>
                                              <p:spTgt spid="28"/>
                                            </p:tgtEl>
                                            <p:attrNameLst>
                                              <p:attrName>style.visibility</p:attrName>
                                            </p:attrNameLst>
                                          </p:cBhvr>
                                          <p:to>
                                            <p:strVal val="visible"/>
                                          </p:to>
                                        </p:set>
                                        <p:anim calcmode="discrete" valueType="clr">
                                          <p:cBhvr override="childStyle">
                                            <p:cTn id="42" dur="100"/>
                                            <p:tgtEl>
                                              <p:spTgt spid="28"/>
                                            </p:tgtEl>
                                            <p:attrNameLst>
                                              <p:attrName>style.color</p:attrName>
                                            </p:attrNameLst>
                                          </p:cBhvr>
                                          <p:tavLst>
                                            <p:tav tm="0">
                                              <p:val>
                                                <p:clrVal>
                                                  <a:srgbClr val="FFFFFF"/>
                                                </p:clrVal>
                                              </p:val>
                                            </p:tav>
                                            <p:tav tm="50000">
                                              <p:val>
                                                <p:clrVal>
                                                  <a:srgbClr val="FF0000"/>
                                                </p:clrVal>
                                              </p:val>
                                            </p:tav>
                                          </p:tavLst>
                                        </p:anim>
                                        <p:anim calcmode="discrete" valueType="clr">
                                          <p:cBhvr>
                                            <p:cTn id="43" dur="100"/>
                                            <p:tgtEl>
                                              <p:spTgt spid="28"/>
                                            </p:tgtEl>
                                            <p:attrNameLst>
                                              <p:attrName>fillcolor</p:attrName>
                                            </p:attrNameLst>
                                          </p:cBhvr>
                                          <p:tavLst>
                                            <p:tav tm="0">
                                              <p:val>
                                                <p:clrVal>
                                                  <a:schemeClr val="accent2"/>
                                                </p:clrVal>
                                              </p:val>
                                            </p:tav>
                                            <p:tav tm="50000">
                                              <p:val>
                                                <p:clrVal>
                                                  <a:schemeClr val="hlink"/>
                                                </p:clrVal>
                                              </p:val>
                                            </p:tav>
                                          </p:tavLst>
                                        </p:anim>
                                        <p:set>
                                          <p:cBhvr>
                                            <p:cTn id="44" dur="100"/>
                                            <p:tgtEl>
                                              <p:spTgt spid="28"/>
                                            </p:tgtEl>
                                            <p:attrNameLst>
                                              <p:attrName>fill.type</p:attrName>
                                            </p:attrNameLst>
                                          </p:cBhvr>
                                          <p:to>
                                            <p:strVal val="solid"/>
                                          </p:to>
                                        </p:set>
                                      </p:childTnLst>
                                    </p:cTn>
                                  </p:par>
                                </p:childTnLst>
                              </p:cTn>
                            </p:par>
                            <p:par>
                              <p:cTn id="45" fill="hold">
                                <p:stCondLst>
                                  <p:cond delay="4980"/>
                                </p:stCondLst>
                                <p:childTnLst>
                                  <p:par>
                                    <p:cTn id="46" presetID="10" presetClass="entr" presetSubtype="0"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1000"/>
                                            <p:tgtEl>
                                              <p:spTgt spid="33"/>
                                            </p:tgtEl>
                                          </p:cBhvr>
                                        </p:animEffect>
                                      </p:childTnLst>
                                    </p:cTn>
                                  </p:par>
                                  <p:par>
                                    <p:cTn id="52" presetID="49" presetClass="path" presetSubtype="0" accel="50000" decel="50000" fill="hold" grpId="1" nodeType="withEffect">
                                      <p:stCondLst>
                                        <p:cond delay="0"/>
                                      </p:stCondLst>
                                      <p:childTnLst>
                                        <p:animMotion origin="layout" path="M 1.875E-6 3.33333E-6 L -0.18945 -0.07361 " pathEditMode="relative" rAng="0" ptsTypes="AA">
                                          <p:cBhvr>
                                            <p:cTn id="53" dur="1000" fill="hold"/>
                                            <p:tgtEl>
                                              <p:spTgt spid="32"/>
                                            </p:tgtEl>
                                            <p:attrNameLst>
                                              <p:attrName>ppt_x</p:attrName>
                                              <p:attrName>ppt_y</p:attrName>
                                            </p:attrNameLst>
                                          </p:cBhvr>
                                          <p:rCtr x="-9479" y="-3681"/>
                                        </p:animMotion>
                                      </p:childTnLst>
                                    </p:cTn>
                                  </p:par>
                                  <p:par>
                                    <p:cTn id="54" presetID="49" presetClass="path" presetSubtype="0" accel="50000" decel="50000" fill="hold" grpId="1" nodeType="withEffect">
                                      <p:stCondLst>
                                        <p:cond delay="0"/>
                                      </p:stCondLst>
                                      <p:childTnLst>
                                        <p:animMotion origin="layout" path="M 4.375E-6 3.33333E-6 L 0.17981 0.07916 " pathEditMode="relative" rAng="0" ptsTypes="AA">
                                          <p:cBhvr>
                                            <p:cTn id="55" dur="1000" fill="hold"/>
                                            <p:tgtEl>
                                              <p:spTgt spid="33"/>
                                            </p:tgtEl>
                                            <p:attrNameLst>
                                              <p:attrName>ppt_x</p:attrName>
                                              <p:attrName>ppt_y</p:attrName>
                                            </p:attrNameLst>
                                          </p:cBhvr>
                                          <p:rCtr x="8984" y="3958"/>
                                        </p:animMotion>
                                      </p:childTnLst>
                                    </p:cTn>
                                  </p:par>
                                </p:childTnLst>
                              </p:cTn>
                            </p:par>
                            <p:par>
                              <p:cTn id="56" fill="hold">
                                <p:stCondLst>
                                  <p:cond delay="5980"/>
                                </p:stCondLst>
                                <p:childTnLst>
                                  <p:par>
                                    <p:cTn id="57" presetID="10" presetClass="entr" presetSubtype="0"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childTnLst>
                              </p:cTn>
                            </p:par>
                            <p:par>
                              <p:cTn id="60" fill="hold">
                                <p:stCondLst>
                                  <p:cond delay="6480"/>
                                </p:stCondLst>
                                <p:childTnLst>
                                  <p:par>
                                    <p:cTn id="61" presetID="27" presetClass="entr" presetSubtype="0" fill="hold" grpId="0" nodeType="afterEffect">
                                      <p:stCondLst>
                                        <p:cond delay="0"/>
                                      </p:stCondLst>
                                      <p:iterate type="lt">
                                        <p:tmPct val="20000"/>
                                      </p:iterate>
                                      <p:childTnLst>
                                        <p:set>
                                          <p:cBhvr>
                                            <p:cTn id="62" dur="1" fill="hold">
                                              <p:stCondLst>
                                                <p:cond delay="0"/>
                                              </p:stCondLst>
                                            </p:cTn>
                                            <p:tgtEl>
                                              <p:spTgt spid="31"/>
                                            </p:tgtEl>
                                            <p:attrNameLst>
                                              <p:attrName>style.visibility</p:attrName>
                                            </p:attrNameLst>
                                          </p:cBhvr>
                                          <p:to>
                                            <p:strVal val="visible"/>
                                          </p:to>
                                        </p:set>
                                        <p:anim calcmode="discrete" valueType="clr">
                                          <p:cBhvr override="childStyle">
                                            <p:cTn id="63" dur="100"/>
                                            <p:tgtEl>
                                              <p:spTgt spid="31"/>
                                            </p:tgtEl>
                                            <p:attrNameLst>
                                              <p:attrName>style.color</p:attrName>
                                            </p:attrNameLst>
                                          </p:cBhvr>
                                          <p:tavLst>
                                            <p:tav tm="0">
                                              <p:val>
                                                <p:clrVal>
                                                  <a:srgbClr val="FFFFFF"/>
                                                </p:clrVal>
                                              </p:val>
                                            </p:tav>
                                            <p:tav tm="50000">
                                              <p:val>
                                                <p:clrVal>
                                                  <a:srgbClr val="FF0000"/>
                                                </p:clrVal>
                                              </p:val>
                                            </p:tav>
                                          </p:tavLst>
                                        </p:anim>
                                        <p:anim calcmode="discrete" valueType="clr">
                                          <p:cBhvr>
                                            <p:cTn id="64" dur="100"/>
                                            <p:tgtEl>
                                              <p:spTgt spid="31"/>
                                            </p:tgtEl>
                                            <p:attrNameLst>
                                              <p:attrName>fillcolor</p:attrName>
                                            </p:attrNameLst>
                                          </p:cBhvr>
                                          <p:tavLst>
                                            <p:tav tm="0">
                                              <p:val>
                                                <p:clrVal>
                                                  <a:schemeClr val="accent2"/>
                                                </p:clrVal>
                                              </p:val>
                                            </p:tav>
                                            <p:tav tm="50000">
                                              <p:val>
                                                <p:clrVal>
                                                  <a:schemeClr val="hlink"/>
                                                </p:clrVal>
                                              </p:val>
                                            </p:tav>
                                          </p:tavLst>
                                        </p:anim>
                                        <p:set>
                                          <p:cBhvr>
                                            <p:cTn id="65" dur="100"/>
                                            <p:tgtEl>
                                              <p:spTgt spid="3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28" grpId="0"/>
          <p:bldP spid="29" grpId="0" animBg="1"/>
          <p:bldP spid="29" grpId="1" animBg="1"/>
          <p:bldP spid="30" grpId="0" animBg="1"/>
          <p:bldP spid="30" grpId="1" animBg="1"/>
          <p:bldP spid="31" grpId="0"/>
          <p:bldP spid="32" grpId="0" animBg="1"/>
          <p:bldP spid="32" grpId="1" animBg="1"/>
          <p:bldP spid="33" grpId="0" animBg="1"/>
          <p:bldP spid="33" grpId="1" animBg="1"/>
          <p:bldP spid="34" grpId="0"/>
          <p:bldP spid="3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3435" y="2149664"/>
            <a:ext cx="514691" cy="279049"/>
          </a:xfrm>
          <a:prstGeom prst="rect">
            <a:avLst/>
          </a:prstGeom>
        </p:spPr>
      </p:pic>
      <p:pic>
        <p:nvPicPr>
          <p:cNvPr id="39"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8685" y="1518228"/>
            <a:ext cx="229441" cy="198435"/>
          </a:xfrm>
          <a:prstGeom prst="rect">
            <a:avLst/>
          </a:prstGeom>
        </p:spPr>
      </p:pic>
      <p:pic>
        <p:nvPicPr>
          <p:cNvPr id="40" name="图片 3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95989" y="1662148"/>
            <a:ext cx="328658" cy="210837"/>
          </a:xfrm>
          <a:prstGeom prst="rect">
            <a:avLst/>
          </a:prstGeom>
        </p:spPr>
      </p:pic>
      <p:sp>
        <p:nvSpPr>
          <p:cNvPr id="20" name="椭圆 19"/>
          <p:cNvSpPr/>
          <p:nvPr/>
        </p:nvSpPr>
        <p:spPr>
          <a:xfrm>
            <a:off x="2267232" y="2337497"/>
            <a:ext cx="1019908" cy="101990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目</a:t>
            </a:r>
          </a:p>
        </p:txBody>
      </p:sp>
      <p:sp>
        <p:nvSpPr>
          <p:cNvPr id="21" name="椭圆 20"/>
          <p:cNvSpPr/>
          <p:nvPr/>
        </p:nvSpPr>
        <p:spPr>
          <a:xfrm>
            <a:off x="2267232" y="3639443"/>
            <a:ext cx="1019908" cy="101990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录</a:t>
            </a:r>
          </a:p>
        </p:txBody>
      </p:sp>
      <p:grpSp>
        <p:nvGrpSpPr>
          <p:cNvPr id="52" name="组合 51">
            <a:extLst>
              <a:ext uri="{FF2B5EF4-FFF2-40B4-BE49-F238E27FC236}">
                <a16:creationId xmlns:a16="http://schemas.microsoft.com/office/drawing/2014/main" id="{D0B00E16-7BA6-47F2-B50F-F129B078B4DE}"/>
              </a:ext>
            </a:extLst>
          </p:cNvPr>
          <p:cNvGrpSpPr/>
          <p:nvPr/>
        </p:nvGrpSpPr>
        <p:grpSpPr>
          <a:xfrm>
            <a:off x="5028306" y="1681217"/>
            <a:ext cx="5070359" cy="717452"/>
            <a:chOff x="5514535" y="1688123"/>
            <a:chExt cx="5070359" cy="717452"/>
          </a:xfrm>
        </p:grpSpPr>
        <p:sp>
          <p:nvSpPr>
            <p:cNvPr id="53" name="矩形 52">
              <a:extLst>
                <a:ext uri="{FF2B5EF4-FFF2-40B4-BE49-F238E27FC236}">
                  <a16:creationId xmlns:a16="http://schemas.microsoft.com/office/drawing/2014/main" id="{D0CDE89B-3391-46D1-89AC-95C2DB1C4D91}"/>
                </a:ext>
              </a:extLst>
            </p:cNvPr>
            <p:cNvSpPr/>
            <p:nvPr/>
          </p:nvSpPr>
          <p:spPr>
            <a:xfrm>
              <a:off x="5514535" y="1688123"/>
              <a:ext cx="717452" cy="717452"/>
            </a:xfrm>
            <a:prstGeom prst="rect">
              <a:avLst/>
            </a:prstGeom>
            <a:solidFill>
              <a:srgbClr val="E50011"/>
            </a:solidFill>
            <a:ln w="28575"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壹</a:t>
              </a:r>
            </a:p>
          </p:txBody>
        </p:sp>
        <p:sp>
          <p:nvSpPr>
            <p:cNvPr id="54" name="矩形 53">
              <a:extLst>
                <a:ext uri="{FF2B5EF4-FFF2-40B4-BE49-F238E27FC236}">
                  <a16:creationId xmlns:a16="http://schemas.microsoft.com/office/drawing/2014/main" id="{55CAC323-26FF-4B9A-BA39-0BC0BE70ED78}"/>
                </a:ext>
              </a:extLst>
            </p:cNvPr>
            <p:cNvSpPr/>
            <p:nvPr/>
          </p:nvSpPr>
          <p:spPr>
            <a:xfrm>
              <a:off x="6575602" y="1751430"/>
              <a:ext cx="4009292" cy="590839"/>
            </a:xfrm>
            <a:prstGeom prst="rect">
              <a:avLst/>
            </a:prstGeom>
            <a:solidFill>
              <a:srgbClr val="E50011"/>
            </a:solidFill>
            <a:ln w="28575"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全国两会召开的意义</a:t>
              </a:r>
            </a:p>
          </p:txBody>
        </p:sp>
      </p:grpSp>
      <p:grpSp>
        <p:nvGrpSpPr>
          <p:cNvPr id="55" name="组合 54">
            <a:extLst>
              <a:ext uri="{FF2B5EF4-FFF2-40B4-BE49-F238E27FC236}">
                <a16:creationId xmlns:a16="http://schemas.microsoft.com/office/drawing/2014/main" id="{F4C256CD-67CA-4012-9F5A-5121BECB1866}"/>
              </a:ext>
            </a:extLst>
          </p:cNvPr>
          <p:cNvGrpSpPr/>
          <p:nvPr/>
        </p:nvGrpSpPr>
        <p:grpSpPr>
          <a:xfrm>
            <a:off x="5028306" y="2679827"/>
            <a:ext cx="5070359" cy="717452"/>
            <a:chOff x="5514535" y="1688123"/>
            <a:chExt cx="5070359" cy="717452"/>
          </a:xfrm>
        </p:grpSpPr>
        <p:sp>
          <p:nvSpPr>
            <p:cNvPr id="56" name="矩形 55">
              <a:extLst>
                <a:ext uri="{FF2B5EF4-FFF2-40B4-BE49-F238E27FC236}">
                  <a16:creationId xmlns:a16="http://schemas.microsoft.com/office/drawing/2014/main" id="{DF576FDA-9994-4DA2-84EB-BCF7DE92649F}"/>
                </a:ext>
              </a:extLst>
            </p:cNvPr>
            <p:cNvSpPr/>
            <p:nvPr/>
          </p:nvSpPr>
          <p:spPr>
            <a:xfrm>
              <a:off x="5514535" y="1688123"/>
              <a:ext cx="717452" cy="717452"/>
            </a:xfrm>
            <a:prstGeom prst="rect">
              <a:avLst/>
            </a:prstGeom>
            <a:solidFill>
              <a:srgbClr val="E50011"/>
            </a:solidFill>
            <a:ln w="28575"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贰</a:t>
              </a:r>
            </a:p>
          </p:txBody>
        </p:sp>
        <p:sp>
          <p:nvSpPr>
            <p:cNvPr id="57" name="矩形 56">
              <a:extLst>
                <a:ext uri="{FF2B5EF4-FFF2-40B4-BE49-F238E27FC236}">
                  <a16:creationId xmlns:a16="http://schemas.microsoft.com/office/drawing/2014/main" id="{69DBBDED-241C-4C5A-8191-4549B26116AD}"/>
                </a:ext>
              </a:extLst>
            </p:cNvPr>
            <p:cNvSpPr/>
            <p:nvPr/>
          </p:nvSpPr>
          <p:spPr>
            <a:xfrm>
              <a:off x="6575602" y="1751430"/>
              <a:ext cx="4009292" cy="590839"/>
            </a:xfrm>
            <a:prstGeom prst="rect">
              <a:avLst/>
            </a:prstGeom>
            <a:solidFill>
              <a:srgbClr val="E50011"/>
            </a:solidFill>
            <a:ln w="28575"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2018</a:t>
              </a:r>
              <a:r>
                <a:rPr kumimoji="0" lang="zh-CN" altLang="en-US"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全国两会召开时间</a:t>
              </a:r>
            </a:p>
          </p:txBody>
        </p:sp>
      </p:grpSp>
      <p:grpSp>
        <p:nvGrpSpPr>
          <p:cNvPr id="58" name="组合 57">
            <a:extLst>
              <a:ext uri="{FF2B5EF4-FFF2-40B4-BE49-F238E27FC236}">
                <a16:creationId xmlns:a16="http://schemas.microsoft.com/office/drawing/2014/main" id="{935B70DE-80E2-4881-A4DB-D224F3A9C0F7}"/>
              </a:ext>
            </a:extLst>
          </p:cNvPr>
          <p:cNvGrpSpPr/>
          <p:nvPr/>
        </p:nvGrpSpPr>
        <p:grpSpPr>
          <a:xfrm>
            <a:off x="5028306" y="3678437"/>
            <a:ext cx="5070359" cy="717452"/>
            <a:chOff x="5514535" y="1688123"/>
            <a:chExt cx="5070359" cy="717452"/>
          </a:xfrm>
        </p:grpSpPr>
        <p:sp>
          <p:nvSpPr>
            <p:cNvPr id="59" name="矩形 58">
              <a:extLst>
                <a:ext uri="{FF2B5EF4-FFF2-40B4-BE49-F238E27FC236}">
                  <a16:creationId xmlns:a16="http://schemas.microsoft.com/office/drawing/2014/main" id="{50EBA403-D5F0-4452-BFEE-5EA5BF35CE39}"/>
                </a:ext>
              </a:extLst>
            </p:cNvPr>
            <p:cNvSpPr/>
            <p:nvPr/>
          </p:nvSpPr>
          <p:spPr>
            <a:xfrm>
              <a:off x="5514535" y="1688123"/>
              <a:ext cx="717452" cy="717452"/>
            </a:xfrm>
            <a:prstGeom prst="rect">
              <a:avLst/>
            </a:prstGeom>
            <a:solidFill>
              <a:srgbClr val="E50011"/>
            </a:solidFill>
            <a:ln w="28575"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叁</a:t>
              </a:r>
            </a:p>
          </p:txBody>
        </p:sp>
        <p:sp>
          <p:nvSpPr>
            <p:cNvPr id="60" name="矩形 59">
              <a:extLst>
                <a:ext uri="{FF2B5EF4-FFF2-40B4-BE49-F238E27FC236}">
                  <a16:creationId xmlns:a16="http://schemas.microsoft.com/office/drawing/2014/main" id="{4BE92E91-378A-479F-AA59-8CBDCB902235}"/>
                </a:ext>
              </a:extLst>
            </p:cNvPr>
            <p:cNvSpPr/>
            <p:nvPr/>
          </p:nvSpPr>
          <p:spPr>
            <a:xfrm>
              <a:off x="6575602" y="1751430"/>
              <a:ext cx="4009292" cy="590839"/>
            </a:xfrm>
            <a:prstGeom prst="rect">
              <a:avLst/>
            </a:prstGeom>
            <a:solidFill>
              <a:srgbClr val="E50011"/>
            </a:solidFill>
            <a:ln w="28575"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2017</a:t>
              </a:r>
              <a:r>
                <a:rPr kumimoji="0" lang="zh-CN" altLang="en-US"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两会部署工作完成情况</a:t>
              </a:r>
            </a:p>
          </p:txBody>
        </p:sp>
      </p:grpSp>
      <p:grpSp>
        <p:nvGrpSpPr>
          <p:cNvPr id="61" name="组合 60">
            <a:extLst>
              <a:ext uri="{FF2B5EF4-FFF2-40B4-BE49-F238E27FC236}">
                <a16:creationId xmlns:a16="http://schemas.microsoft.com/office/drawing/2014/main" id="{7C859E49-2F0B-4B9D-A4EC-7271E32E341C}"/>
              </a:ext>
            </a:extLst>
          </p:cNvPr>
          <p:cNvGrpSpPr/>
          <p:nvPr/>
        </p:nvGrpSpPr>
        <p:grpSpPr>
          <a:xfrm>
            <a:off x="5028306" y="4677048"/>
            <a:ext cx="5070359" cy="717452"/>
            <a:chOff x="5514535" y="1688123"/>
            <a:chExt cx="5070359" cy="717452"/>
          </a:xfrm>
        </p:grpSpPr>
        <p:sp>
          <p:nvSpPr>
            <p:cNvPr id="62" name="矩形 61">
              <a:extLst>
                <a:ext uri="{FF2B5EF4-FFF2-40B4-BE49-F238E27FC236}">
                  <a16:creationId xmlns:a16="http://schemas.microsoft.com/office/drawing/2014/main" id="{C19B218E-FA58-4029-8343-345CE21A72A1}"/>
                </a:ext>
              </a:extLst>
            </p:cNvPr>
            <p:cNvSpPr/>
            <p:nvPr/>
          </p:nvSpPr>
          <p:spPr>
            <a:xfrm>
              <a:off x="5514535" y="1688123"/>
              <a:ext cx="717452" cy="717452"/>
            </a:xfrm>
            <a:prstGeom prst="rect">
              <a:avLst/>
            </a:prstGeom>
            <a:solidFill>
              <a:srgbClr val="E50011"/>
            </a:solidFill>
            <a:ln w="28575"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肆</a:t>
              </a:r>
            </a:p>
          </p:txBody>
        </p:sp>
        <p:sp>
          <p:nvSpPr>
            <p:cNvPr id="63" name="矩形 62">
              <a:extLst>
                <a:ext uri="{FF2B5EF4-FFF2-40B4-BE49-F238E27FC236}">
                  <a16:creationId xmlns:a16="http://schemas.microsoft.com/office/drawing/2014/main" id="{62B8D8F2-3FA5-4F8D-A356-26DA7512B14C}"/>
                </a:ext>
              </a:extLst>
            </p:cNvPr>
            <p:cNvSpPr/>
            <p:nvPr/>
          </p:nvSpPr>
          <p:spPr>
            <a:xfrm>
              <a:off x="6575602" y="1751430"/>
              <a:ext cx="4009292" cy="590839"/>
            </a:xfrm>
            <a:prstGeom prst="rect">
              <a:avLst/>
            </a:prstGeom>
            <a:solidFill>
              <a:srgbClr val="E50011"/>
            </a:solidFill>
            <a:ln w="28575"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2017</a:t>
              </a:r>
              <a:r>
                <a:rPr kumimoji="0" lang="zh-CN" altLang="en-US"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年全国两会热点回顾</a:t>
              </a:r>
            </a:p>
          </p:txBody>
        </p:sp>
      </p:grpSp>
      <p:pic>
        <p:nvPicPr>
          <p:cNvPr id="2" name="图片 1">
            <a:extLst>
              <a:ext uri="{FF2B5EF4-FFF2-40B4-BE49-F238E27FC236}">
                <a16:creationId xmlns:a16="http://schemas.microsoft.com/office/drawing/2014/main" id="{79BE77AE-5183-467B-89F1-98B544504A25}"/>
              </a:ext>
            </a:extLst>
          </p:cNvPr>
          <p:cNvPicPr>
            <a:picLocks noChangeAspect="1"/>
          </p:cNvPicPr>
          <p:nvPr/>
        </p:nvPicPr>
        <p:blipFill rotWithShape="1">
          <a:blip r:embed="rId6"/>
          <a:srcRect l="6211" t="-7986" b="14629"/>
          <a:stretch/>
        </p:blipFill>
        <p:spPr>
          <a:xfrm>
            <a:off x="0" y="5634285"/>
            <a:ext cx="12192000" cy="1223716"/>
          </a:xfrm>
          <a:prstGeom prst="rect">
            <a:avLst/>
          </a:prstGeom>
        </p:spPr>
      </p:pic>
    </p:spTree>
    <p:extLst>
      <p:ext uri="{BB962C8B-B14F-4D97-AF65-F5344CB8AC3E}">
        <p14:creationId xmlns:p14="http://schemas.microsoft.com/office/powerpoint/2010/main" val="240370939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74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74000">
                                          <p:cBhvr additive="base">
                                            <p:cTn id="7" dur="500" fill="hold"/>
                                            <p:tgtEl>
                                              <p:spTgt spid="20"/>
                                            </p:tgtEl>
                                            <p:attrNameLst>
                                              <p:attrName>ppt_x</p:attrName>
                                            </p:attrNameLst>
                                          </p:cBhvr>
                                          <p:tavLst>
                                            <p:tav tm="0">
                                              <p:val>
                                                <p:strVal val="#ppt_x"/>
                                              </p:val>
                                            </p:tav>
                                            <p:tav tm="100000">
                                              <p:val>
                                                <p:strVal val="#ppt_x"/>
                                              </p:val>
                                            </p:tav>
                                          </p:tavLst>
                                        </p:anim>
                                        <p:anim calcmode="lin" valueType="num" p14:bounceEnd="74000">
                                          <p:cBhvr additive="base">
                                            <p:cTn id="8" dur="5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74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74000">
                                          <p:cBhvr additive="base">
                                            <p:cTn id="11" dur="500" fill="hold"/>
                                            <p:tgtEl>
                                              <p:spTgt spid="21"/>
                                            </p:tgtEl>
                                            <p:attrNameLst>
                                              <p:attrName>ppt_x</p:attrName>
                                            </p:attrNameLst>
                                          </p:cBhvr>
                                          <p:tavLst>
                                            <p:tav tm="0">
                                              <p:val>
                                                <p:strVal val="#ppt_x"/>
                                              </p:val>
                                            </p:tav>
                                            <p:tav tm="100000">
                                              <p:val>
                                                <p:strVal val="#ppt_x"/>
                                              </p:val>
                                            </p:tav>
                                          </p:tavLst>
                                        </p:anim>
                                        <p:anim calcmode="lin" valueType="num" p14:bounceEnd="74000">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9" fill="hold" nodeType="withEffect">
                                      <p:stCondLst>
                                        <p:cond delay="20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0-#ppt_w/2"/>
                                              </p:val>
                                            </p:tav>
                                            <p:tav tm="100000">
                                              <p:val>
                                                <p:strVal val="#ppt_x"/>
                                              </p:val>
                                            </p:tav>
                                          </p:tavLst>
                                        </p:anim>
                                        <p:anim calcmode="lin" valueType="num">
                                          <p:cBhvr additive="base">
                                            <p:cTn id="16" dur="500" fill="hold"/>
                                            <p:tgtEl>
                                              <p:spTgt spid="38"/>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20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0-#ppt_w/2"/>
                                              </p:val>
                                            </p:tav>
                                            <p:tav tm="100000">
                                              <p:val>
                                                <p:strVal val="#ppt_x"/>
                                              </p:val>
                                            </p:tav>
                                          </p:tavLst>
                                        </p:anim>
                                        <p:anim calcmode="lin" valueType="num">
                                          <p:cBhvr additive="base">
                                            <p:cTn id="20" dur="500" fill="hold"/>
                                            <p:tgtEl>
                                              <p:spTgt spid="39"/>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20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0-#ppt_w/2"/>
                                              </p:val>
                                            </p:tav>
                                            <p:tav tm="100000">
                                              <p:val>
                                                <p:strVal val="#ppt_x"/>
                                              </p:val>
                                            </p:tav>
                                          </p:tavLst>
                                        </p:anim>
                                        <p:anim calcmode="lin" valueType="num">
                                          <p:cBhvr additive="base">
                                            <p:cTn id="24" dur="500" fill="hold"/>
                                            <p:tgtEl>
                                              <p:spTgt spid="4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0-#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par>
                                    <p:cTn id="19" presetID="2" presetClass="entr" presetSubtype="9" fill="hold" nodeType="withEffect">
                                      <p:stCondLst>
                                        <p:cond delay="200"/>
                                      </p:stCondLst>
                                      <p:childTnLst>
                                        <p:set>
                                          <p:cBhvr>
                                            <p:cTn id="20" dur="1" fill="hold">
                                              <p:stCondLst>
                                                <p:cond delay="0"/>
                                              </p:stCondLst>
                                            </p:cTn>
                                            <p:tgtEl>
                                              <p:spTgt spid="38"/>
                                            </p:tgtEl>
                                            <p:attrNameLst>
                                              <p:attrName>style.visibility</p:attrName>
                                            </p:attrNameLst>
                                          </p:cBhvr>
                                          <p:to>
                                            <p:strVal val="visible"/>
                                          </p:to>
                                        </p:set>
                                        <p:anim calcmode="lin" valueType="num">
                                          <p:cBhvr additive="base">
                                            <p:cTn id="21" dur="500" fill="hold"/>
                                            <p:tgtEl>
                                              <p:spTgt spid="38"/>
                                            </p:tgtEl>
                                            <p:attrNameLst>
                                              <p:attrName>ppt_x</p:attrName>
                                            </p:attrNameLst>
                                          </p:cBhvr>
                                          <p:tavLst>
                                            <p:tav tm="0">
                                              <p:val>
                                                <p:strVal val="0-#ppt_w/2"/>
                                              </p:val>
                                            </p:tav>
                                            <p:tav tm="100000">
                                              <p:val>
                                                <p:strVal val="#ppt_x"/>
                                              </p:val>
                                            </p:tav>
                                          </p:tavLst>
                                        </p:anim>
                                        <p:anim calcmode="lin" valueType="num">
                                          <p:cBhvr additive="base">
                                            <p:cTn id="22" dur="500" fill="hold"/>
                                            <p:tgtEl>
                                              <p:spTgt spid="38"/>
                                            </p:tgtEl>
                                            <p:attrNameLst>
                                              <p:attrName>ppt_y</p:attrName>
                                            </p:attrNameLst>
                                          </p:cBhvr>
                                          <p:tavLst>
                                            <p:tav tm="0">
                                              <p:val>
                                                <p:strVal val="0-#ppt_h/2"/>
                                              </p:val>
                                            </p:tav>
                                            <p:tav tm="100000">
                                              <p:val>
                                                <p:strVal val="#ppt_y"/>
                                              </p:val>
                                            </p:tav>
                                          </p:tavLst>
                                        </p:anim>
                                      </p:childTnLst>
                                    </p:cTn>
                                  </p:par>
                                  <p:par>
                                    <p:cTn id="23" presetID="2" presetClass="entr" presetSubtype="9" fill="hold" nodeType="withEffect">
                                      <p:stCondLst>
                                        <p:cond delay="20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fill="hold"/>
                                            <p:tgtEl>
                                              <p:spTgt spid="39"/>
                                            </p:tgtEl>
                                            <p:attrNameLst>
                                              <p:attrName>ppt_x</p:attrName>
                                            </p:attrNameLst>
                                          </p:cBhvr>
                                          <p:tavLst>
                                            <p:tav tm="0">
                                              <p:val>
                                                <p:strVal val="0-#ppt_w/2"/>
                                              </p:val>
                                            </p:tav>
                                            <p:tav tm="100000">
                                              <p:val>
                                                <p:strVal val="#ppt_x"/>
                                              </p:val>
                                            </p:tav>
                                          </p:tavLst>
                                        </p:anim>
                                        <p:anim calcmode="lin" valueType="num">
                                          <p:cBhvr additive="base">
                                            <p:cTn id="26" dur="500" fill="hold"/>
                                            <p:tgtEl>
                                              <p:spTgt spid="39"/>
                                            </p:tgtEl>
                                            <p:attrNameLst>
                                              <p:attrName>ppt_y</p:attrName>
                                            </p:attrNameLst>
                                          </p:cBhvr>
                                          <p:tavLst>
                                            <p:tav tm="0">
                                              <p:val>
                                                <p:strVal val="0-#ppt_h/2"/>
                                              </p:val>
                                            </p:tav>
                                            <p:tav tm="100000">
                                              <p:val>
                                                <p:strVal val="#ppt_y"/>
                                              </p:val>
                                            </p:tav>
                                          </p:tavLst>
                                        </p:anim>
                                      </p:childTnLst>
                                    </p:cTn>
                                  </p:par>
                                  <p:par>
                                    <p:cTn id="27" presetID="2" presetClass="entr" presetSubtype="9" fill="hold" nodeType="withEffect">
                                      <p:stCondLst>
                                        <p:cond delay="20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0-#ppt_w/2"/>
                                              </p:val>
                                            </p:tav>
                                            <p:tav tm="100000">
                                              <p:val>
                                                <p:strVal val="#ppt_x"/>
                                              </p:val>
                                            </p:tav>
                                          </p:tavLst>
                                        </p:anim>
                                        <p:anim calcmode="lin" valueType="num">
                                          <p:cBhvr additive="base">
                                            <p:cTn id="30" dur="500" fill="hold"/>
                                            <p:tgtEl>
                                              <p:spTgt spid="40"/>
                                            </p:tgtEl>
                                            <p:attrNameLst>
                                              <p:attrName>ppt_y</p:attrName>
                                            </p:attrNameLst>
                                          </p:cBhvr>
                                          <p:tavLst>
                                            <p:tav tm="0">
                                              <p:val>
                                                <p:strVal val="0-#ppt_h/2"/>
                                              </p:val>
                                            </p:tav>
                                            <p:tav tm="100000">
                                              <p:val>
                                                <p:strVal val="#ppt_y"/>
                                              </p:val>
                                            </p:tav>
                                          </p:tavLst>
                                        </p:anim>
                                      </p:childTnLst>
                                    </p:cTn>
                                  </p:par>
                                </p:childTnLst>
                              </p:cTn>
                            </p:par>
                            <p:par>
                              <p:cTn id="31" fill="hold">
                                <p:stCondLst>
                                  <p:cond delay="1700"/>
                                </p:stCondLst>
                                <p:childTnLst>
                                  <p:par>
                                    <p:cTn id="32" presetID="53" presetClass="entr" presetSubtype="16"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childTnLst>
                              </p:cTn>
                            </p:par>
                            <p:par>
                              <p:cTn id="37" fill="hold">
                                <p:stCondLst>
                                  <p:cond delay="2200"/>
                                </p:stCondLst>
                                <p:childTnLst>
                                  <p:par>
                                    <p:cTn id="38" presetID="2" presetClass="entr" presetSubtype="2"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1+#ppt_w/2"/>
                                              </p:val>
                                            </p:tav>
                                            <p:tav tm="100000">
                                              <p:val>
                                                <p:strVal val="#ppt_x"/>
                                              </p:val>
                                            </p:tav>
                                          </p:tavLst>
                                        </p:anim>
                                        <p:anim calcmode="lin" valueType="num">
                                          <p:cBhvr additive="base">
                                            <p:cTn id="41" dur="500" fill="hold"/>
                                            <p:tgtEl>
                                              <p:spTgt spid="25"/>
                                            </p:tgtEl>
                                            <p:attrNameLst>
                                              <p:attrName>ppt_y</p:attrName>
                                            </p:attrNameLst>
                                          </p:cBhvr>
                                          <p:tavLst>
                                            <p:tav tm="0">
                                              <p:val>
                                                <p:strVal val="#ppt_y"/>
                                              </p:val>
                                            </p:tav>
                                            <p:tav tm="100000">
                                              <p:val>
                                                <p:strVal val="#ppt_y"/>
                                              </p:val>
                                            </p:tav>
                                          </p:tavLst>
                                        </p:anim>
                                      </p:childTnLst>
                                    </p:cTn>
                                  </p:par>
                                </p:childTnLst>
                              </p:cTn>
                            </p:par>
                            <p:par>
                              <p:cTn id="42" fill="hold">
                                <p:stCondLst>
                                  <p:cond delay="2700"/>
                                </p:stCondLst>
                                <p:childTnLst>
                                  <p:par>
                                    <p:cTn id="43" presetID="53" presetClass="entr" presetSubtype="16"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childTnLst>
                              </p:cTn>
                            </p:par>
                            <p:par>
                              <p:cTn id="48" fill="hold">
                                <p:stCondLst>
                                  <p:cond delay="3200"/>
                                </p:stCondLst>
                                <p:childTnLst>
                                  <p:par>
                                    <p:cTn id="49" presetID="2" presetClass="entr" presetSubtype="2"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500" fill="hold"/>
                                            <p:tgtEl>
                                              <p:spTgt spid="45"/>
                                            </p:tgtEl>
                                            <p:attrNameLst>
                                              <p:attrName>ppt_x</p:attrName>
                                            </p:attrNameLst>
                                          </p:cBhvr>
                                          <p:tavLst>
                                            <p:tav tm="0">
                                              <p:val>
                                                <p:strVal val="1+#ppt_w/2"/>
                                              </p:val>
                                            </p:tav>
                                            <p:tav tm="100000">
                                              <p:val>
                                                <p:strVal val="#ppt_x"/>
                                              </p:val>
                                            </p:tav>
                                          </p:tavLst>
                                        </p:anim>
                                        <p:anim calcmode="lin" valueType="num">
                                          <p:cBhvr additive="base">
                                            <p:cTn id="52" dur="500" fill="hold"/>
                                            <p:tgtEl>
                                              <p:spTgt spid="45"/>
                                            </p:tgtEl>
                                            <p:attrNameLst>
                                              <p:attrName>ppt_y</p:attrName>
                                            </p:attrNameLst>
                                          </p:cBhvr>
                                          <p:tavLst>
                                            <p:tav tm="0">
                                              <p:val>
                                                <p:strVal val="#ppt_y"/>
                                              </p:val>
                                            </p:tav>
                                            <p:tav tm="100000">
                                              <p:val>
                                                <p:strVal val="#ppt_y"/>
                                              </p:val>
                                            </p:tav>
                                          </p:tavLst>
                                        </p:anim>
                                      </p:childTnLst>
                                    </p:cTn>
                                  </p:par>
                                </p:childTnLst>
                              </p:cTn>
                            </p:par>
                            <p:par>
                              <p:cTn id="53" fill="hold">
                                <p:stCondLst>
                                  <p:cond delay="3700"/>
                                </p:stCondLst>
                                <p:childTnLst>
                                  <p:par>
                                    <p:cTn id="54" presetID="53" presetClass="entr" presetSubtype="16"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p:cTn id="56" dur="500" fill="hold"/>
                                            <p:tgtEl>
                                              <p:spTgt spid="34"/>
                                            </p:tgtEl>
                                            <p:attrNameLst>
                                              <p:attrName>ppt_w</p:attrName>
                                            </p:attrNameLst>
                                          </p:cBhvr>
                                          <p:tavLst>
                                            <p:tav tm="0">
                                              <p:val>
                                                <p:fltVal val="0"/>
                                              </p:val>
                                            </p:tav>
                                            <p:tav tm="100000">
                                              <p:val>
                                                <p:strVal val="#ppt_w"/>
                                              </p:val>
                                            </p:tav>
                                          </p:tavLst>
                                        </p:anim>
                                        <p:anim calcmode="lin" valueType="num">
                                          <p:cBhvr>
                                            <p:cTn id="57" dur="500" fill="hold"/>
                                            <p:tgtEl>
                                              <p:spTgt spid="34"/>
                                            </p:tgtEl>
                                            <p:attrNameLst>
                                              <p:attrName>ppt_h</p:attrName>
                                            </p:attrNameLst>
                                          </p:cBhvr>
                                          <p:tavLst>
                                            <p:tav tm="0">
                                              <p:val>
                                                <p:fltVal val="0"/>
                                              </p:val>
                                            </p:tav>
                                            <p:tav tm="100000">
                                              <p:val>
                                                <p:strVal val="#ppt_h"/>
                                              </p:val>
                                            </p:tav>
                                          </p:tavLst>
                                        </p:anim>
                                        <p:animEffect transition="in" filter="fade">
                                          <p:cBhvr>
                                            <p:cTn id="58" dur="500"/>
                                            <p:tgtEl>
                                              <p:spTgt spid="34"/>
                                            </p:tgtEl>
                                          </p:cBhvr>
                                        </p:animEffect>
                                      </p:childTnLst>
                                    </p:cTn>
                                  </p:par>
                                </p:childTnLst>
                              </p:cTn>
                            </p:par>
                            <p:par>
                              <p:cTn id="59" fill="hold">
                                <p:stCondLst>
                                  <p:cond delay="4200"/>
                                </p:stCondLst>
                                <p:childTnLst>
                                  <p:par>
                                    <p:cTn id="60" presetID="2" presetClass="entr" presetSubtype="2"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1+#ppt_w/2"/>
                                              </p:val>
                                            </p:tav>
                                            <p:tav tm="100000">
                                              <p:val>
                                                <p:strVal val="#ppt_x"/>
                                              </p:val>
                                            </p:tav>
                                          </p:tavLst>
                                        </p:anim>
                                        <p:anim calcmode="lin" valueType="num">
                                          <p:cBhvr additive="base">
                                            <p:cTn id="63" dur="500" fill="hold"/>
                                            <p:tgtEl>
                                              <p:spTgt spid="27"/>
                                            </p:tgtEl>
                                            <p:attrNameLst>
                                              <p:attrName>ppt_y</p:attrName>
                                            </p:attrNameLst>
                                          </p:cBhvr>
                                          <p:tavLst>
                                            <p:tav tm="0">
                                              <p:val>
                                                <p:strVal val="#ppt_y"/>
                                              </p:val>
                                            </p:tav>
                                            <p:tav tm="100000">
                                              <p:val>
                                                <p:strVal val="#ppt_y"/>
                                              </p:val>
                                            </p:tav>
                                          </p:tavLst>
                                        </p:anim>
                                      </p:childTnLst>
                                    </p:cTn>
                                  </p:par>
                                </p:childTnLst>
                              </p:cTn>
                            </p:par>
                            <p:par>
                              <p:cTn id="64" fill="hold">
                                <p:stCondLst>
                                  <p:cond delay="4700"/>
                                </p:stCondLst>
                                <p:childTnLst>
                                  <p:par>
                                    <p:cTn id="65" presetID="53" presetClass="entr" presetSubtype="16" fill="hold" grpId="0" nodeType="afterEffect">
                                      <p:stCondLst>
                                        <p:cond delay="0"/>
                                      </p:stCondLst>
                                      <p:childTnLst>
                                        <p:set>
                                          <p:cBhvr>
                                            <p:cTn id="66" dur="1" fill="hold">
                                              <p:stCondLst>
                                                <p:cond delay="0"/>
                                              </p:stCondLst>
                                            </p:cTn>
                                            <p:tgtEl>
                                              <p:spTgt spid="36"/>
                                            </p:tgtEl>
                                            <p:attrNameLst>
                                              <p:attrName>style.visibility</p:attrName>
                                            </p:attrNameLst>
                                          </p:cBhvr>
                                          <p:to>
                                            <p:strVal val="visible"/>
                                          </p:to>
                                        </p:set>
                                        <p:anim calcmode="lin" valueType="num">
                                          <p:cBhvr>
                                            <p:cTn id="67" dur="500" fill="hold"/>
                                            <p:tgtEl>
                                              <p:spTgt spid="36"/>
                                            </p:tgtEl>
                                            <p:attrNameLst>
                                              <p:attrName>ppt_w</p:attrName>
                                            </p:attrNameLst>
                                          </p:cBhvr>
                                          <p:tavLst>
                                            <p:tav tm="0">
                                              <p:val>
                                                <p:fltVal val="0"/>
                                              </p:val>
                                            </p:tav>
                                            <p:tav tm="100000">
                                              <p:val>
                                                <p:strVal val="#ppt_w"/>
                                              </p:val>
                                            </p:tav>
                                          </p:tavLst>
                                        </p:anim>
                                        <p:anim calcmode="lin" valueType="num">
                                          <p:cBhvr>
                                            <p:cTn id="68" dur="500" fill="hold"/>
                                            <p:tgtEl>
                                              <p:spTgt spid="36"/>
                                            </p:tgtEl>
                                            <p:attrNameLst>
                                              <p:attrName>ppt_h</p:attrName>
                                            </p:attrNameLst>
                                          </p:cBhvr>
                                          <p:tavLst>
                                            <p:tav tm="0">
                                              <p:val>
                                                <p:fltVal val="0"/>
                                              </p:val>
                                            </p:tav>
                                            <p:tav tm="100000">
                                              <p:val>
                                                <p:strVal val="#ppt_h"/>
                                              </p:val>
                                            </p:tav>
                                          </p:tavLst>
                                        </p:anim>
                                        <p:animEffect transition="in" filter="fade">
                                          <p:cBhvr>
                                            <p:cTn id="69" dur="500"/>
                                            <p:tgtEl>
                                              <p:spTgt spid="36"/>
                                            </p:tgtEl>
                                          </p:cBhvr>
                                        </p:animEffect>
                                      </p:childTnLst>
                                    </p:cTn>
                                  </p:par>
                                </p:childTnLst>
                              </p:cTn>
                            </p:par>
                            <p:par>
                              <p:cTn id="70" fill="hold">
                                <p:stCondLst>
                                  <p:cond delay="5200"/>
                                </p:stCondLst>
                                <p:childTnLst>
                                  <p:par>
                                    <p:cTn id="71" presetID="2" presetClass="entr" presetSubtype="2"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 calcmode="lin" valueType="num">
                                          <p:cBhvr additive="base">
                                            <p:cTn id="73" dur="500" fill="hold"/>
                                            <p:tgtEl>
                                              <p:spTgt spid="33"/>
                                            </p:tgtEl>
                                            <p:attrNameLst>
                                              <p:attrName>ppt_x</p:attrName>
                                            </p:attrNameLst>
                                          </p:cBhvr>
                                          <p:tavLst>
                                            <p:tav tm="0">
                                              <p:val>
                                                <p:strVal val="1+#ppt_w/2"/>
                                              </p:val>
                                            </p:tav>
                                            <p:tav tm="100000">
                                              <p:val>
                                                <p:strVal val="#ppt_x"/>
                                              </p:val>
                                            </p:tav>
                                          </p:tavLst>
                                        </p:anim>
                                        <p:anim calcmode="lin" valueType="num">
                                          <p:cBhvr additive="base">
                                            <p:cTn id="74" dur="500" fill="hold"/>
                                            <p:tgtEl>
                                              <p:spTgt spid="33"/>
                                            </p:tgtEl>
                                            <p:attrNameLst>
                                              <p:attrName>ppt_y</p:attrName>
                                            </p:attrNameLst>
                                          </p:cBhvr>
                                          <p:tavLst>
                                            <p:tav tm="0">
                                              <p:val>
                                                <p:strVal val="#ppt_y"/>
                                              </p:val>
                                            </p:tav>
                                            <p:tav tm="100000">
                                              <p:val>
                                                <p:strVal val="#ppt_y"/>
                                              </p:val>
                                            </p:tav>
                                          </p:tavLst>
                                        </p:anim>
                                      </p:childTnLst>
                                    </p:cTn>
                                  </p:par>
                                </p:childTnLst>
                              </p:cTn>
                            </p:par>
                            <p:par>
                              <p:cTn id="75" fill="hold">
                                <p:stCondLst>
                                  <p:cond delay="5700"/>
                                </p:stCondLst>
                                <p:childTnLst>
                                  <p:par>
                                    <p:cTn id="76" presetID="53" presetClass="entr" presetSubtype="16" fill="hold" grpId="0" nodeType="afterEffect">
                                      <p:stCondLst>
                                        <p:cond delay="0"/>
                                      </p:stCondLst>
                                      <p:childTnLst>
                                        <p:set>
                                          <p:cBhvr>
                                            <p:cTn id="77" dur="1" fill="hold">
                                              <p:stCondLst>
                                                <p:cond delay="0"/>
                                              </p:stCondLst>
                                            </p:cTn>
                                            <p:tgtEl>
                                              <p:spTgt spid="46"/>
                                            </p:tgtEl>
                                            <p:attrNameLst>
                                              <p:attrName>style.visibility</p:attrName>
                                            </p:attrNameLst>
                                          </p:cBhvr>
                                          <p:to>
                                            <p:strVal val="visible"/>
                                          </p:to>
                                        </p:set>
                                        <p:anim calcmode="lin" valueType="num">
                                          <p:cBhvr>
                                            <p:cTn id="78" dur="500" fill="hold"/>
                                            <p:tgtEl>
                                              <p:spTgt spid="46"/>
                                            </p:tgtEl>
                                            <p:attrNameLst>
                                              <p:attrName>ppt_w</p:attrName>
                                            </p:attrNameLst>
                                          </p:cBhvr>
                                          <p:tavLst>
                                            <p:tav tm="0">
                                              <p:val>
                                                <p:fltVal val="0"/>
                                              </p:val>
                                            </p:tav>
                                            <p:tav tm="100000">
                                              <p:val>
                                                <p:strVal val="#ppt_w"/>
                                              </p:val>
                                            </p:tav>
                                          </p:tavLst>
                                        </p:anim>
                                        <p:anim calcmode="lin" valueType="num">
                                          <p:cBhvr>
                                            <p:cTn id="79" dur="500" fill="hold"/>
                                            <p:tgtEl>
                                              <p:spTgt spid="46"/>
                                            </p:tgtEl>
                                            <p:attrNameLst>
                                              <p:attrName>ppt_h</p:attrName>
                                            </p:attrNameLst>
                                          </p:cBhvr>
                                          <p:tavLst>
                                            <p:tav tm="0">
                                              <p:val>
                                                <p:fltVal val="0"/>
                                              </p:val>
                                            </p:tav>
                                            <p:tav tm="100000">
                                              <p:val>
                                                <p:strVal val="#ppt_h"/>
                                              </p:val>
                                            </p:tav>
                                          </p:tavLst>
                                        </p:anim>
                                        <p:animEffect transition="in" filter="fade">
                                          <p:cBhvr>
                                            <p:cTn id="80" dur="500"/>
                                            <p:tgtEl>
                                              <p:spTgt spid="46"/>
                                            </p:tgtEl>
                                          </p:cBhvr>
                                        </p:animEffect>
                                      </p:childTnLst>
                                    </p:cTn>
                                  </p:par>
                                </p:childTnLst>
                              </p:cTn>
                            </p:par>
                            <p:par>
                              <p:cTn id="81" fill="hold">
                                <p:stCondLst>
                                  <p:cond delay="6200"/>
                                </p:stCondLst>
                                <p:childTnLst>
                                  <p:par>
                                    <p:cTn id="82" presetID="2" presetClass="entr" presetSubtype="2" fill="hold" grpId="0" nodeType="afterEffect">
                                      <p:stCondLst>
                                        <p:cond delay="0"/>
                                      </p:stCondLst>
                                      <p:childTnLst>
                                        <p:set>
                                          <p:cBhvr>
                                            <p:cTn id="83" dur="1" fill="hold">
                                              <p:stCondLst>
                                                <p:cond delay="0"/>
                                              </p:stCondLst>
                                            </p:cTn>
                                            <p:tgtEl>
                                              <p:spTgt spid="35"/>
                                            </p:tgtEl>
                                            <p:attrNameLst>
                                              <p:attrName>style.visibility</p:attrName>
                                            </p:attrNameLst>
                                          </p:cBhvr>
                                          <p:to>
                                            <p:strVal val="visible"/>
                                          </p:to>
                                        </p:set>
                                        <p:anim calcmode="lin" valueType="num">
                                          <p:cBhvr additive="base">
                                            <p:cTn id="84" dur="500" fill="hold"/>
                                            <p:tgtEl>
                                              <p:spTgt spid="35"/>
                                            </p:tgtEl>
                                            <p:attrNameLst>
                                              <p:attrName>ppt_x</p:attrName>
                                            </p:attrNameLst>
                                          </p:cBhvr>
                                          <p:tavLst>
                                            <p:tav tm="0">
                                              <p:val>
                                                <p:strVal val="1+#ppt_w/2"/>
                                              </p:val>
                                            </p:tav>
                                            <p:tav tm="100000">
                                              <p:val>
                                                <p:strVal val="#ppt_x"/>
                                              </p:val>
                                            </p:tav>
                                          </p:tavLst>
                                        </p:anim>
                                        <p:anim calcmode="lin" valueType="num">
                                          <p:cBhvr additive="base">
                                            <p:cTn id="85"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33" grpId="0" animBg="1"/>
          <p:bldP spid="34" grpId="0" animBg="1"/>
          <p:bldP spid="35" grpId="0" animBg="1"/>
          <p:bldP spid="36" grpId="0" animBg="1"/>
          <p:bldP spid="45" grpId="0" animBg="1"/>
          <p:bldP spid="46" grpId="0" animBg="1"/>
          <p:bldP spid="20" grpId="0" animBg="1"/>
          <p:bldP spid="21"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8024827"/>
      </p:ext>
    </p:extLst>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a:extLst>
              <a:ext uri="{FF2B5EF4-FFF2-40B4-BE49-F238E27FC236}">
                <a16:creationId xmlns:a16="http://schemas.microsoft.com/office/drawing/2014/main" id="{F43DB85D-A3BF-4236-AA17-8C68717DC54C}"/>
              </a:ext>
            </a:extLst>
          </p:cNvPr>
          <p:cNvGrpSpPr/>
          <p:nvPr/>
        </p:nvGrpSpPr>
        <p:grpSpPr>
          <a:xfrm>
            <a:off x="4342521" y="2287270"/>
            <a:ext cx="3545058" cy="1107996"/>
            <a:chOff x="4360985" y="2560320"/>
            <a:chExt cx="3545058" cy="1107996"/>
          </a:xfrm>
        </p:grpSpPr>
        <p:sp>
          <p:nvSpPr>
            <p:cNvPr id="55" name="文本框 54">
              <a:extLst>
                <a:ext uri="{FF2B5EF4-FFF2-40B4-BE49-F238E27FC236}">
                  <a16:creationId xmlns:a16="http://schemas.microsoft.com/office/drawing/2014/main" id="{1FF8DD8F-D13A-48EF-A82B-B56CAFFC2AFF}"/>
                </a:ext>
              </a:extLst>
            </p:cNvPr>
            <p:cNvSpPr txBox="1"/>
            <p:nvPr/>
          </p:nvSpPr>
          <p:spPr>
            <a:xfrm>
              <a:off x="5652925" y="2560320"/>
              <a:ext cx="961179"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0" cap="none" spc="0" normalizeH="0" baseline="0" noProof="0" dirty="0">
                  <a:ln>
                    <a:noFill/>
                  </a:ln>
                  <a:solidFill>
                    <a:srgbClr val="E50011"/>
                  </a:solidFill>
                  <a:effectLst/>
                  <a:uLnTx/>
                  <a:uFillTx/>
                  <a:latin typeface="微软雅黑" panose="020B0503020204020204" pitchFamily="34" charset="-122"/>
                  <a:ea typeface="微软雅黑" panose="020B0503020204020204" pitchFamily="34" charset="-122"/>
                  <a:cs typeface="+mn-cs"/>
                </a:rPr>
                <a:t>壹</a:t>
              </a:r>
            </a:p>
          </p:txBody>
        </p:sp>
        <p:cxnSp>
          <p:nvCxnSpPr>
            <p:cNvPr id="56" name="直接连接符 55">
              <a:extLst>
                <a:ext uri="{FF2B5EF4-FFF2-40B4-BE49-F238E27FC236}">
                  <a16:creationId xmlns:a16="http://schemas.microsoft.com/office/drawing/2014/main" id="{5F213408-3CA6-4DCF-B501-9C75606098FF}"/>
                </a:ext>
              </a:extLst>
            </p:cNvPr>
            <p:cNvCxnSpPr/>
            <p:nvPr/>
          </p:nvCxnSpPr>
          <p:spPr>
            <a:xfrm>
              <a:off x="4360985" y="3114318"/>
              <a:ext cx="844061" cy="0"/>
            </a:xfrm>
            <a:prstGeom prst="line">
              <a:avLst/>
            </a:prstGeom>
            <a:noFill/>
            <a:ln w="25400" cap="flat" cmpd="sng" algn="ctr">
              <a:solidFill>
                <a:srgbClr val="E50011"/>
              </a:solidFill>
              <a:prstDash val="solid"/>
              <a:miter lim="800000"/>
            </a:ln>
            <a:effectLst/>
          </p:spPr>
        </p:cxnSp>
        <p:cxnSp>
          <p:nvCxnSpPr>
            <p:cNvPr id="57" name="直接连接符 56">
              <a:extLst>
                <a:ext uri="{FF2B5EF4-FFF2-40B4-BE49-F238E27FC236}">
                  <a16:creationId xmlns:a16="http://schemas.microsoft.com/office/drawing/2014/main" id="{1D39802D-67F3-44EA-A648-C9DA1BD351C7}"/>
                </a:ext>
              </a:extLst>
            </p:cNvPr>
            <p:cNvCxnSpPr/>
            <p:nvPr/>
          </p:nvCxnSpPr>
          <p:spPr>
            <a:xfrm>
              <a:off x="7061982" y="3114318"/>
              <a:ext cx="844061" cy="0"/>
            </a:xfrm>
            <a:prstGeom prst="line">
              <a:avLst/>
            </a:prstGeom>
            <a:noFill/>
            <a:ln w="25400" cap="flat" cmpd="sng" algn="ctr">
              <a:solidFill>
                <a:srgbClr val="E50011"/>
              </a:solidFill>
              <a:prstDash val="solid"/>
              <a:miter lim="800000"/>
            </a:ln>
            <a:effectLst/>
          </p:spPr>
        </p:cxnSp>
      </p:grpSp>
      <p:sp>
        <p:nvSpPr>
          <p:cNvPr id="58" name="矩形 57">
            <a:extLst>
              <a:ext uri="{FF2B5EF4-FFF2-40B4-BE49-F238E27FC236}">
                <a16:creationId xmlns:a16="http://schemas.microsoft.com/office/drawing/2014/main" id="{A6978407-4329-4489-81FA-D1C97C0FEFE7}"/>
              </a:ext>
            </a:extLst>
          </p:cNvPr>
          <p:cNvSpPr/>
          <p:nvPr/>
        </p:nvSpPr>
        <p:spPr>
          <a:xfrm>
            <a:off x="4110404" y="3395266"/>
            <a:ext cx="4009292" cy="590839"/>
          </a:xfrm>
          <a:prstGeom prst="rect">
            <a:avLst/>
          </a:prstGeom>
          <a:gradFill>
            <a:gsLst>
              <a:gs pos="3600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全国两会召开的意义</a:t>
            </a:r>
          </a:p>
        </p:txBody>
      </p:sp>
      <p:sp>
        <p:nvSpPr>
          <p:cNvPr id="59" name="文本框 58">
            <a:extLst>
              <a:ext uri="{FF2B5EF4-FFF2-40B4-BE49-F238E27FC236}">
                <a16:creationId xmlns:a16="http://schemas.microsoft.com/office/drawing/2014/main" id="{567CF0F1-08E0-47CB-9F93-A25E34958BE0}"/>
              </a:ext>
            </a:extLst>
          </p:cNvPr>
          <p:cNvSpPr txBox="1"/>
          <p:nvPr/>
        </p:nvSpPr>
        <p:spPr>
          <a:xfrm>
            <a:off x="4972031" y="4007537"/>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w="19050">
                  <a:noFill/>
                </a:ln>
                <a:solidFill>
                  <a:srgbClr val="E50011"/>
                </a:solidFill>
                <a:effectLst/>
                <a:uLnTx/>
                <a:uFillTx/>
                <a:latin typeface="华文细黑" panose="02010600040101010101" pitchFamily="2" charset="-122"/>
                <a:ea typeface="华文细黑" panose="02010600040101010101" pitchFamily="2" charset="-122"/>
                <a:cs typeface="+mn-cs"/>
              </a:rPr>
              <a:t>聚焦</a:t>
            </a:r>
            <a:r>
              <a:rPr kumimoji="0" lang="en-US" altLang="zh-CN" sz="1800" b="0" i="0" u="none" strike="noStrike" kern="1200" cap="none" spc="0" normalizeH="0" baseline="0" noProof="0" dirty="0">
                <a:ln w="19050">
                  <a:noFill/>
                </a:ln>
                <a:solidFill>
                  <a:srgbClr val="E50011"/>
                </a:solidFill>
                <a:effectLst/>
                <a:uLnTx/>
                <a:uFillTx/>
                <a:latin typeface="华文细黑" panose="02010600040101010101" pitchFamily="2" charset="-122"/>
                <a:ea typeface="华文细黑" panose="02010600040101010101" pitchFamily="2" charset="-122"/>
                <a:cs typeface="+mn-cs"/>
              </a:rPr>
              <a:t>2018</a:t>
            </a:r>
            <a:r>
              <a:rPr kumimoji="0" lang="zh-CN" altLang="en-US" sz="1800" b="0" i="0" u="none" strike="noStrike" kern="1200" cap="none" spc="0" normalizeH="0" baseline="0" noProof="0" dirty="0">
                <a:ln w="19050">
                  <a:noFill/>
                </a:ln>
                <a:solidFill>
                  <a:srgbClr val="E50011"/>
                </a:solidFill>
                <a:effectLst/>
                <a:uLnTx/>
                <a:uFillTx/>
                <a:latin typeface="华文细黑" panose="02010600040101010101" pitchFamily="2" charset="-122"/>
                <a:ea typeface="华文细黑" panose="02010600040101010101" pitchFamily="2" charset="-122"/>
                <a:cs typeface="+mn-cs"/>
              </a:rPr>
              <a:t>两会召开</a:t>
            </a:r>
          </a:p>
        </p:txBody>
      </p:sp>
      <p:pic>
        <p:nvPicPr>
          <p:cNvPr id="61" name="图片 60">
            <a:extLst>
              <a:ext uri="{FF2B5EF4-FFF2-40B4-BE49-F238E27FC236}">
                <a16:creationId xmlns:a16="http://schemas.microsoft.com/office/drawing/2014/main" id="{E1B71194-F4AF-4193-8CBB-F77654F121EF}"/>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5128" b="97721" l="5366" r="95610"/>
                    </a14:imgEffect>
                  </a14:imgLayer>
                </a14:imgProps>
              </a:ext>
              <a:ext uri="{28A0092B-C50C-407E-A947-70E740481C1C}">
                <a14:useLocalDpi xmlns:a14="http://schemas.microsoft.com/office/drawing/2010/main" val="0"/>
              </a:ext>
            </a:extLst>
          </a:blip>
          <a:srcRect/>
          <a:stretch/>
        </p:blipFill>
        <p:spPr>
          <a:xfrm>
            <a:off x="1662665" y="2511022"/>
            <a:ext cx="1962062" cy="1680884"/>
          </a:xfrm>
          <a:prstGeom prst="rect">
            <a:avLst/>
          </a:prstGeom>
        </p:spPr>
      </p:pic>
      <p:pic>
        <p:nvPicPr>
          <p:cNvPr id="62" name="图片 61">
            <a:extLst>
              <a:ext uri="{FF2B5EF4-FFF2-40B4-BE49-F238E27FC236}">
                <a16:creationId xmlns:a16="http://schemas.microsoft.com/office/drawing/2014/main" id="{07E9477C-EC10-47E3-986F-1FDC94624C4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37490" y="2532616"/>
            <a:ext cx="1381352" cy="1501528"/>
          </a:xfrm>
          <a:prstGeom prst="rect">
            <a:avLst/>
          </a:prstGeom>
        </p:spPr>
      </p:pic>
    </p:spTree>
    <p:extLst>
      <p:ext uri="{BB962C8B-B14F-4D97-AF65-F5344CB8AC3E}">
        <p14:creationId xmlns:p14="http://schemas.microsoft.com/office/powerpoint/2010/main" val="78795522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 calcmode="lin" valueType="num">
                                      <p:cBhvr>
                                        <p:cTn id="9" dur="500" fill="hold"/>
                                        <p:tgtEl>
                                          <p:spTgt spid="61"/>
                                        </p:tgtEl>
                                        <p:attrNameLst>
                                          <p:attrName>ppt_x</p:attrName>
                                        </p:attrNameLst>
                                      </p:cBhvr>
                                      <p:tavLst>
                                        <p:tav tm="0">
                                          <p:val>
                                            <p:fltVal val="0.5"/>
                                          </p:val>
                                        </p:tav>
                                        <p:tav tm="100000">
                                          <p:val>
                                            <p:strVal val="#ppt_x"/>
                                          </p:val>
                                        </p:tav>
                                      </p:tavLst>
                                    </p:anim>
                                    <p:anim calcmode="lin" valueType="num">
                                      <p:cBhvr>
                                        <p:cTn id="10" dur="500" fill="hold"/>
                                        <p:tgtEl>
                                          <p:spTgt spid="61"/>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62"/>
                                        </p:tgtEl>
                                        <p:attrNameLst>
                                          <p:attrName>style.visibility</p:attrName>
                                        </p:attrNameLst>
                                      </p:cBhvr>
                                      <p:to>
                                        <p:strVal val="visible"/>
                                      </p:to>
                                    </p:set>
                                    <p:anim calcmode="lin" valueType="num">
                                      <p:cBhvr>
                                        <p:cTn id="13" dur="500" fill="hold"/>
                                        <p:tgtEl>
                                          <p:spTgt spid="62"/>
                                        </p:tgtEl>
                                        <p:attrNameLst>
                                          <p:attrName>ppt_w</p:attrName>
                                        </p:attrNameLst>
                                      </p:cBhvr>
                                      <p:tavLst>
                                        <p:tav tm="0">
                                          <p:val>
                                            <p:fltVal val="0"/>
                                          </p:val>
                                        </p:tav>
                                        <p:tav tm="100000">
                                          <p:val>
                                            <p:strVal val="#ppt_w"/>
                                          </p:val>
                                        </p:tav>
                                      </p:tavLst>
                                    </p:anim>
                                    <p:anim calcmode="lin" valueType="num">
                                      <p:cBhvr>
                                        <p:cTn id="14" dur="500" fill="hold"/>
                                        <p:tgtEl>
                                          <p:spTgt spid="62"/>
                                        </p:tgtEl>
                                        <p:attrNameLst>
                                          <p:attrName>ppt_h</p:attrName>
                                        </p:attrNameLst>
                                      </p:cBhvr>
                                      <p:tavLst>
                                        <p:tav tm="0">
                                          <p:val>
                                            <p:fltVal val="0"/>
                                          </p:val>
                                        </p:tav>
                                        <p:tav tm="100000">
                                          <p:val>
                                            <p:strVal val="#ppt_h"/>
                                          </p:val>
                                        </p:tav>
                                      </p:tavLst>
                                    </p:anim>
                                    <p:anim calcmode="lin" valueType="num">
                                      <p:cBhvr>
                                        <p:cTn id="15" dur="500" fill="hold"/>
                                        <p:tgtEl>
                                          <p:spTgt spid="62"/>
                                        </p:tgtEl>
                                        <p:attrNameLst>
                                          <p:attrName>ppt_x</p:attrName>
                                        </p:attrNameLst>
                                      </p:cBhvr>
                                      <p:tavLst>
                                        <p:tav tm="0">
                                          <p:val>
                                            <p:fltVal val="0.5"/>
                                          </p:val>
                                        </p:tav>
                                        <p:tav tm="100000">
                                          <p:val>
                                            <p:strVal val="#ppt_x"/>
                                          </p:val>
                                        </p:tav>
                                      </p:tavLst>
                                    </p:anim>
                                    <p:anim calcmode="lin" valueType="num">
                                      <p:cBhvr>
                                        <p:cTn id="16" dur="500" fill="hold"/>
                                        <p:tgtEl>
                                          <p:spTgt spid="6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圆角 17">
            <a:extLst>
              <a:ext uri="{FF2B5EF4-FFF2-40B4-BE49-F238E27FC236}">
                <a16:creationId xmlns:a16="http://schemas.microsoft.com/office/drawing/2014/main" id="{40A02073-F934-490B-A680-7F351FFC05DA}"/>
              </a:ext>
            </a:extLst>
          </p:cNvPr>
          <p:cNvSpPr/>
          <p:nvPr/>
        </p:nvSpPr>
        <p:spPr>
          <a:xfrm>
            <a:off x="5351398" y="2035856"/>
            <a:ext cx="5640325" cy="3381375"/>
          </a:xfrm>
          <a:prstGeom prst="roundRect">
            <a:avLst>
              <a:gd name="adj" fmla="val 5758"/>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19" name="文本框 18">
            <a:extLst>
              <a:ext uri="{FF2B5EF4-FFF2-40B4-BE49-F238E27FC236}">
                <a16:creationId xmlns:a16="http://schemas.microsoft.com/office/drawing/2014/main" id="{DF35E1F8-E015-45D0-8773-335E0C09F1E0}"/>
              </a:ext>
            </a:extLst>
          </p:cNvPr>
          <p:cNvSpPr txBox="1"/>
          <p:nvPr/>
        </p:nvSpPr>
        <p:spPr>
          <a:xfrm>
            <a:off x="5351398" y="2014937"/>
            <a:ext cx="5640325" cy="3416320"/>
          </a:xfrm>
          <a:prstGeom prst="rect">
            <a:avLst/>
          </a:prstGeom>
          <a:noFill/>
        </p:spPr>
        <p:txBody>
          <a:bodyPr wrap="square"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两会”并不是一个特定的机构名称，而是对自</a:t>
            </a: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1978</a:t>
            </a: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年以来历年召开的“中华人民共和国全国人民代表大会”和“中国人民政治协商会议”的统称。</a:t>
            </a:r>
            <a:endPar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两会”召开的意义在于将“两会”代表从人民中得来的信息和要求进行收集及整理，传达给党中央。“两会”代表是代表着广大选民的一种利益的，代表着选民在召开两会期间，向政府有关部门提出选民们自己的意见和要求。</a:t>
            </a:r>
            <a:endParaRPr kumimoji="0" lang="zh-CN" altLang="en-US" sz="1800" b="0" i="0" u="none" strike="noStrike" kern="1200" cap="none" spc="0" normalizeH="0" baseline="0" noProof="0" dirty="0">
              <a:ln>
                <a:noFill/>
              </a:ln>
              <a:solidFill>
                <a:prstClr val="black"/>
              </a:solidFill>
              <a:effectLst/>
              <a:uLnTx/>
              <a:uFillTx/>
              <a:latin typeface="微软雅黑 Light"/>
              <a:ea typeface="微软雅黑 Light"/>
              <a:cs typeface="+mn-cs"/>
            </a:endParaRPr>
          </a:p>
        </p:txBody>
      </p:sp>
      <p:pic>
        <p:nvPicPr>
          <p:cNvPr id="1026" name="Picture 2" descr="https://img.liuxue86.com/images/20171124/8ea0de5b31199e6b1c2240f9c16dd428.jpg">
            <a:extLst>
              <a:ext uri="{FF2B5EF4-FFF2-40B4-BE49-F238E27FC236}">
                <a16:creationId xmlns:a16="http://schemas.microsoft.com/office/drawing/2014/main" id="{4C5CC4D0-4D1D-465F-BE7E-9033ECF477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597" y="2035856"/>
            <a:ext cx="4476750" cy="3381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447017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Vertical)">
                                      <p:cBhvr>
                                        <p:cTn id="7" dur="750"/>
                                        <p:tgtEl>
                                          <p:spTgt spid="18"/>
                                        </p:tgtEl>
                                      </p:cBhvr>
                                    </p:animEffect>
                                  </p:childTnLst>
                                </p:cTn>
                              </p:par>
                            </p:childTnLst>
                          </p:cTn>
                        </p:par>
                        <p:par>
                          <p:cTn id="8" fill="hold">
                            <p:stCondLst>
                              <p:cond delay="750"/>
                            </p:stCondLst>
                            <p:childTnLst>
                              <p:par>
                                <p:cTn id="9" presetID="27" presetClass="entr" presetSubtype="0" fill="hold" grpId="0" nodeType="afterEffect">
                                  <p:stCondLst>
                                    <p:cond delay="0"/>
                                  </p:stCondLst>
                                  <p:iterate type="lt">
                                    <p:tmPct val="20000"/>
                                  </p:iterate>
                                  <p:childTnLst>
                                    <p:set>
                                      <p:cBhvr>
                                        <p:cTn id="10" dur="1" fill="hold">
                                          <p:stCondLst>
                                            <p:cond delay="0"/>
                                          </p:stCondLst>
                                        </p:cTn>
                                        <p:tgtEl>
                                          <p:spTgt spid="19"/>
                                        </p:tgtEl>
                                        <p:attrNameLst>
                                          <p:attrName>style.visibility</p:attrName>
                                        </p:attrNameLst>
                                      </p:cBhvr>
                                      <p:to>
                                        <p:strVal val="visible"/>
                                      </p:to>
                                    </p:set>
                                    <p:anim calcmode="discrete" valueType="clr">
                                      <p:cBhvr override="childStyle">
                                        <p:cTn id="11" dur="100"/>
                                        <p:tgtEl>
                                          <p:spTgt spid="19"/>
                                        </p:tgtEl>
                                        <p:attrNameLst>
                                          <p:attrName>style.color</p:attrName>
                                        </p:attrNameLst>
                                      </p:cBhvr>
                                      <p:tavLst>
                                        <p:tav tm="0">
                                          <p:val>
                                            <p:clrVal>
                                              <a:srgbClr val="FFFFFF"/>
                                            </p:clrVal>
                                          </p:val>
                                        </p:tav>
                                        <p:tav tm="50000">
                                          <p:val>
                                            <p:clrVal>
                                              <a:srgbClr val="FF0000"/>
                                            </p:clrVal>
                                          </p:val>
                                        </p:tav>
                                      </p:tavLst>
                                    </p:anim>
                                    <p:anim calcmode="discrete" valueType="clr">
                                      <p:cBhvr>
                                        <p:cTn id="12" dur="100"/>
                                        <p:tgtEl>
                                          <p:spTgt spid="19"/>
                                        </p:tgtEl>
                                        <p:attrNameLst>
                                          <p:attrName>fillcolor</p:attrName>
                                        </p:attrNameLst>
                                      </p:cBhvr>
                                      <p:tavLst>
                                        <p:tav tm="0">
                                          <p:val>
                                            <p:clrVal>
                                              <a:schemeClr val="accent2"/>
                                            </p:clrVal>
                                          </p:val>
                                        </p:tav>
                                        <p:tav tm="50000">
                                          <p:val>
                                            <p:clrVal>
                                              <a:schemeClr val="hlink"/>
                                            </p:clrVal>
                                          </p:val>
                                        </p:tav>
                                      </p:tavLst>
                                    </p:anim>
                                    <p:set>
                                      <p:cBhvr>
                                        <p:cTn id="13" dur="100"/>
                                        <p:tgtEl>
                                          <p:spTgt spid="1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a:extLst>
              <a:ext uri="{FF2B5EF4-FFF2-40B4-BE49-F238E27FC236}">
                <a16:creationId xmlns:a16="http://schemas.microsoft.com/office/drawing/2014/main" id="{16CE0268-5B83-4FD4-8F51-9D6596D4EE96}"/>
              </a:ext>
            </a:extLst>
          </p:cNvPr>
          <p:cNvGrpSpPr/>
          <p:nvPr/>
        </p:nvGrpSpPr>
        <p:grpSpPr>
          <a:xfrm>
            <a:off x="962547" y="1766594"/>
            <a:ext cx="2355020" cy="2366825"/>
            <a:chOff x="1219201" y="1766594"/>
            <a:chExt cx="2355020" cy="2366825"/>
          </a:xfrm>
        </p:grpSpPr>
        <p:sp>
          <p:nvSpPr>
            <p:cNvPr id="24" name="椭圆 23">
              <a:extLst>
                <a:ext uri="{FF2B5EF4-FFF2-40B4-BE49-F238E27FC236}">
                  <a16:creationId xmlns:a16="http://schemas.microsoft.com/office/drawing/2014/main" id="{D72E4014-9124-4F5D-AA08-ED66D6778792}"/>
                </a:ext>
              </a:extLst>
            </p:cNvPr>
            <p:cNvSpPr/>
            <p:nvPr/>
          </p:nvSpPr>
          <p:spPr>
            <a:xfrm>
              <a:off x="1389479" y="1942775"/>
              <a:ext cx="2014465" cy="2014465"/>
            </a:xfrm>
            <a:prstGeom prst="ellipse">
              <a:avLst/>
            </a:prstGeom>
            <a:solidFill>
              <a:srgbClr val="FFB901"/>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叶根友毛笔行书2.0版" panose="02010601030101010101" pitchFamily="2" charset="-122"/>
                <a:ea typeface="叶根友毛笔行书2.0版" panose="02010601030101010101" pitchFamily="2" charset="-122"/>
                <a:cs typeface="+mn-cs"/>
              </a:endParaRPr>
            </a:p>
          </p:txBody>
        </p:sp>
        <p:pic>
          <p:nvPicPr>
            <p:cNvPr id="25" name="图片 24">
              <a:extLst>
                <a:ext uri="{FF2B5EF4-FFF2-40B4-BE49-F238E27FC236}">
                  <a16:creationId xmlns:a16="http://schemas.microsoft.com/office/drawing/2014/main" id="{CF75BA3B-436B-4B74-9A95-3CACF53708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9201" y="1766594"/>
              <a:ext cx="2355020" cy="2366825"/>
            </a:xfrm>
            <a:prstGeom prst="rect">
              <a:avLst/>
            </a:prstGeom>
          </p:spPr>
        </p:pic>
        <p:sp>
          <p:nvSpPr>
            <p:cNvPr id="26" name="文本框 25">
              <a:extLst>
                <a:ext uri="{FF2B5EF4-FFF2-40B4-BE49-F238E27FC236}">
                  <a16:creationId xmlns:a16="http://schemas.microsoft.com/office/drawing/2014/main" id="{1658888F-9747-443D-A470-4BB4F44EA5BC}"/>
                </a:ext>
              </a:extLst>
            </p:cNvPr>
            <p:cNvSpPr txBox="1"/>
            <p:nvPr/>
          </p:nvSpPr>
          <p:spPr>
            <a:xfrm>
              <a:off x="1894425" y="2819163"/>
              <a:ext cx="1004573" cy="83099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0" cap="none" spc="0" normalizeH="0" baseline="0" noProof="0" dirty="0">
                  <a:ln>
                    <a:noFill/>
                  </a:ln>
                  <a:solidFill>
                    <a:prstClr val="white"/>
                  </a:solidFill>
                  <a:effectLst/>
                  <a:uLnTx/>
                  <a:uFillTx/>
                  <a:latin typeface="叶根友毛笔行书2.0版" panose="02010601030101010101" pitchFamily="2" charset="-122"/>
                  <a:ea typeface="叶根友毛笔行书2.0版" panose="02010601030101010101" pitchFamily="2" charset="-122"/>
                  <a:cs typeface="+mn-cs"/>
                </a:rPr>
                <a:t>两</a:t>
              </a:r>
            </a:p>
          </p:txBody>
        </p:sp>
      </p:grpSp>
      <p:grpSp>
        <p:nvGrpSpPr>
          <p:cNvPr id="27" name="组合 26">
            <a:extLst>
              <a:ext uri="{FF2B5EF4-FFF2-40B4-BE49-F238E27FC236}">
                <a16:creationId xmlns:a16="http://schemas.microsoft.com/office/drawing/2014/main" id="{01E0C7AE-11CC-4329-B359-F226641339E0}"/>
              </a:ext>
            </a:extLst>
          </p:cNvPr>
          <p:cNvGrpSpPr/>
          <p:nvPr/>
        </p:nvGrpSpPr>
        <p:grpSpPr>
          <a:xfrm>
            <a:off x="3599842" y="1766594"/>
            <a:ext cx="2355020" cy="2366825"/>
            <a:chOff x="1219201" y="1766594"/>
            <a:chExt cx="2355020" cy="2366825"/>
          </a:xfrm>
        </p:grpSpPr>
        <p:sp>
          <p:nvSpPr>
            <p:cNvPr id="28" name="椭圆 27">
              <a:extLst>
                <a:ext uri="{FF2B5EF4-FFF2-40B4-BE49-F238E27FC236}">
                  <a16:creationId xmlns:a16="http://schemas.microsoft.com/office/drawing/2014/main" id="{FFF507AD-6A4B-4C60-9DA2-22E213662BB9}"/>
                </a:ext>
              </a:extLst>
            </p:cNvPr>
            <p:cNvSpPr/>
            <p:nvPr/>
          </p:nvSpPr>
          <p:spPr>
            <a:xfrm>
              <a:off x="1389479" y="1942775"/>
              <a:ext cx="2014465" cy="2014465"/>
            </a:xfrm>
            <a:prstGeom prst="ellipse">
              <a:avLst/>
            </a:prstGeom>
            <a:solidFill>
              <a:srgbClr val="FFB901"/>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叶根友毛笔行书2.0版" panose="02010601030101010101" pitchFamily="2" charset="-122"/>
                <a:ea typeface="叶根友毛笔行书2.0版" panose="02010601030101010101" pitchFamily="2" charset="-122"/>
                <a:cs typeface="+mn-cs"/>
              </a:endParaRPr>
            </a:p>
          </p:txBody>
        </p:sp>
        <p:pic>
          <p:nvPicPr>
            <p:cNvPr id="29" name="图片 28">
              <a:extLst>
                <a:ext uri="{FF2B5EF4-FFF2-40B4-BE49-F238E27FC236}">
                  <a16:creationId xmlns:a16="http://schemas.microsoft.com/office/drawing/2014/main" id="{2FEE12E7-0D27-41BB-A8DB-158B1321DD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9201" y="1766594"/>
              <a:ext cx="2355020" cy="2366825"/>
            </a:xfrm>
            <a:prstGeom prst="rect">
              <a:avLst/>
            </a:prstGeom>
          </p:spPr>
        </p:pic>
        <p:sp>
          <p:nvSpPr>
            <p:cNvPr id="30" name="文本框 29">
              <a:extLst>
                <a:ext uri="{FF2B5EF4-FFF2-40B4-BE49-F238E27FC236}">
                  <a16:creationId xmlns:a16="http://schemas.microsoft.com/office/drawing/2014/main" id="{C748ED25-9AAD-4A83-A52D-E79E9DC80BBE}"/>
                </a:ext>
              </a:extLst>
            </p:cNvPr>
            <p:cNvSpPr txBox="1"/>
            <p:nvPr/>
          </p:nvSpPr>
          <p:spPr>
            <a:xfrm>
              <a:off x="1894425" y="2819163"/>
              <a:ext cx="1004573" cy="83099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0" cap="none" spc="0" normalizeH="0" baseline="0" noProof="0" dirty="0">
                  <a:ln>
                    <a:noFill/>
                  </a:ln>
                  <a:solidFill>
                    <a:prstClr val="white"/>
                  </a:solidFill>
                  <a:effectLst/>
                  <a:uLnTx/>
                  <a:uFillTx/>
                  <a:latin typeface="叶根友毛笔行书2.0版" panose="02010601030101010101" pitchFamily="2" charset="-122"/>
                  <a:ea typeface="叶根友毛笔行书2.0版" panose="02010601030101010101" pitchFamily="2" charset="-122"/>
                  <a:cs typeface="+mn-cs"/>
                </a:rPr>
                <a:t>会</a:t>
              </a:r>
            </a:p>
          </p:txBody>
        </p:sp>
      </p:grpSp>
      <p:grpSp>
        <p:nvGrpSpPr>
          <p:cNvPr id="31" name="组合 30">
            <a:extLst>
              <a:ext uri="{FF2B5EF4-FFF2-40B4-BE49-F238E27FC236}">
                <a16:creationId xmlns:a16="http://schemas.microsoft.com/office/drawing/2014/main" id="{8ABBC5FD-BA81-4785-93E7-68AC1B356AE7}"/>
              </a:ext>
            </a:extLst>
          </p:cNvPr>
          <p:cNvGrpSpPr/>
          <p:nvPr/>
        </p:nvGrpSpPr>
        <p:grpSpPr>
          <a:xfrm>
            <a:off x="6237137" y="1766594"/>
            <a:ext cx="2355020" cy="2366825"/>
            <a:chOff x="1219201" y="1766594"/>
            <a:chExt cx="2355020" cy="2366825"/>
          </a:xfrm>
        </p:grpSpPr>
        <p:sp>
          <p:nvSpPr>
            <p:cNvPr id="32" name="椭圆 31">
              <a:extLst>
                <a:ext uri="{FF2B5EF4-FFF2-40B4-BE49-F238E27FC236}">
                  <a16:creationId xmlns:a16="http://schemas.microsoft.com/office/drawing/2014/main" id="{AA82780E-EA1B-48A7-ACAC-968B38CA5F7D}"/>
                </a:ext>
              </a:extLst>
            </p:cNvPr>
            <p:cNvSpPr/>
            <p:nvPr/>
          </p:nvSpPr>
          <p:spPr>
            <a:xfrm>
              <a:off x="1389479" y="1942775"/>
              <a:ext cx="2014465" cy="2014465"/>
            </a:xfrm>
            <a:prstGeom prst="ellipse">
              <a:avLst/>
            </a:prstGeom>
            <a:solidFill>
              <a:srgbClr val="FFB901"/>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叶根友毛笔行书2.0版" panose="02010601030101010101" pitchFamily="2" charset="-122"/>
                <a:ea typeface="叶根友毛笔行书2.0版" panose="02010601030101010101" pitchFamily="2" charset="-122"/>
                <a:cs typeface="+mn-cs"/>
              </a:endParaRPr>
            </a:p>
          </p:txBody>
        </p:sp>
        <p:pic>
          <p:nvPicPr>
            <p:cNvPr id="33" name="图片 32">
              <a:extLst>
                <a:ext uri="{FF2B5EF4-FFF2-40B4-BE49-F238E27FC236}">
                  <a16:creationId xmlns:a16="http://schemas.microsoft.com/office/drawing/2014/main" id="{43E5CA28-BA46-4DE2-A1C2-CFBEF3B923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9201" y="1766594"/>
              <a:ext cx="2355020" cy="2366825"/>
            </a:xfrm>
            <a:prstGeom prst="rect">
              <a:avLst/>
            </a:prstGeom>
          </p:spPr>
        </p:pic>
        <p:sp>
          <p:nvSpPr>
            <p:cNvPr id="34" name="文本框 33">
              <a:extLst>
                <a:ext uri="{FF2B5EF4-FFF2-40B4-BE49-F238E27FC236}">
                  <a16:creationId xmlns:a16="http://schemas.microsoft.com/office/drawing/2014/main" id="{0D87B12D-C572-4286-B446-F599253A0337}"/>
                </a:ext>
              </a:extLst>
            </p:cNvPr>
            <p:cNvSpPr txBox="1"/>
            <p:nvPr/>
          </p:nvSpPr>
          <p:spPr>
            <a:xfrm>
              <a:off x="1894425" y="2819163"/>
              <a:ext cx="1004573" cy="83099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0" cap="none" spc="0" normalizeH="0" baseline="0" noProof="0" dirty="0">
                  <a:ln>
                    <a:noFill/>
                  </a:ln>
                  <a:solidFill>
                    <a:prstClr val="white"/>
                  </a:solidFill>
                  <a:effectLst/>
                  <a:uLnTx/>
                  <a:uFillTx/>
                  <a:latin typeface="叶根友毛笔行书2.0版" panose="02010601030101010101" pitchFamily="2" charset="-122"/>
                  <a:ea typeface="叶根友毛笔行书2.0版" panose="02010601030101010101" pitchFamily="2" charset="-122"/>
                  <a:cs typeface="+mn-cs"/>
                </a:rPr>
                <a:t>精</a:t>
              </a:r>
            </a:p>
          </p:txBody>
        </p:sp>
      </p:grpSp>
      <p:grpSp>
        <p:nvGrpSpPr>
          <p:cNvPr id="35" name="组合 34">
            <a:extLst>
              <a:ext uri="{FF2B5EF4-FFF2-40B4-BE49-F238E27FC236}">
                <a16:creationId xmlns:a16="http://schemas.microsoft.com/office/drawing/2014/main" id="{E20CE3FE-90CD-481F-9587-B9738EFBC7F4}"/>
              </a:ext>
            </a:extLst>
          </p:cNvPr>
          <p:cNvGrpSpPr/>
          <p:nvPr/>
        </p:nvGrpSpPr>
        <p:grpSpPr>
          <a:xfrm>
            <a:off x="8874433" y="1766594"/>
            <a:ext cx="2355020" cy="2366825"/>
            <a:chOff x="1219201" y="1766594"/>
            <a:chExt cx="2355020" cy="2366825"/>
          </a:xfrm>
        </p:grpSpPr>
        <p:sp>
          <p:nvSpPr>
            <p:cNvPr id="36" name="椭圆 35">
              <a:extLst>
                <a:ext uri="{FF2B5EF4-FFF2-40B4-BE49-F238E27FC236}">
                  <a16:creationId xmlns:a16="http://schemas.microsoft.com/office/drawing/2014/main" id="{33980574-3B6A-475E-8783-67F9836C9EB7}"/>
                </a:ext>
              </a:extLst>
            </p:cNvPr>
            <p:cNvSpPr/>
            <p:nvPr/>
          </p:nvSpPr>
          <p:spPr>
            <a:xfrm>
              <a:off x="1389479" y="1942775"/>
              <a:ext cx="2014465" cy="2014465"/>
            </a:xfrm>
            <a:prstGeom prst="ellipse">
              <a:avLst/>
            </a:prstGeom>
            <a:solidFill>
              <a:srgbClr val="FFB901"/>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叶根友毛笔行书2.0版" panose="02010601030101010101" pitchFamily="2" charset="-122"/>
                <a:ea typeface="叶根友毛笔行书2.0版" panose="02010601030101010101" pitchFamily="2" charset="-122"/>
                <a:cs typeface="+mn-cs"/>
              </a:endParaRPr>
            </a:p>
          </p:txBody>
        </p:sp>
        <p:pic>
          <p:nvPicPr>
            <p:cNvPr id="37" name="图片 36">
              <a:extLst>
                <a:ext uri="{FF2B5EF4-FFF2-40B4-BE49-F238E27FC236}">
                  <a16:creationId xmlns:a16="http://schemas.microsoft.com/office/drawing/2014/main" id="{7B944E83-8E3B-4F54-A308-D24825A4C1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9201" y="1766594"/>
              <a:ext cx="2355020" cy="2366825"/>
            </a:xfrm>
            <a:prstGeom prst="rect">
              <a:avLst/>
            </a:prstGeom>
          </p:spPr>
        </p:pic>
        <p:sp>
          <p:nvSpPr>
            <p:cNvPr id="38" name="文本框 37">
              <a:extLst>
                <a:ext uri="{FF2B5EF4-FFF2-40B4-BE49-F238E27FC236}">
                  <a16:creationId xmlns:a16="http://schemas.microsoft.com/office/drawing/2014/main" id="{4BDDAD82-4588-46C1-A8FA-26C31A109795}"/>
                </a:ext>
              </a:extLst>
            </p:cNvPr>
            <p:cNvSpPr txBox="1"/>
            <p:nvPr/>
          </p:nvSpPr>
          <p:spPr>
            <a:xfrm>
              <a:off x="1894425" y="2819163"/>
              <a:ext cx="1004573" cy="83099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0" cap="none" spc="0" normalizeH="0" baseline="0" noProof="0" dirty="0">
                  <a:ln>
                    <a:noFill/>
                  </a:ln>
                  <a:solidFill>
                    <a:prstClr val="white"/>
                  </a:solidFill>
                  <a:effectLst/>
                  <a:uLnTx/>
                  <a:uFillTx/>
                  <a:latin typeface="叶根友毛笔行书2.0版" panose="02010601030101010101" pitchFamily="2" charset="-122"/>
                  <a:ea typeface="叶根友毛笔行书2.0版" panose="02010601030101010101" pitchFamily="2" charset="-122"/>
                  <a:cs typeface="+mn-cs"/>
                </a:rPr>
                <a:t>神</a:t>
              </a:r>
            </a:p>
          </p:txBody>
        </p:sp>
      </p:grpSp>
      <p:sp>
        <p:nvSpPr>
          <p:cNvPr id="39" name="矩形 38">
            <a:extLst>
              <a:ext uri="{FF2B5EF4-FFF2-40B4-BE49-F238E27FC236}">
                <a16:creationId xmlns:a16="http://schemas.microsoft.com/office/drawing/2014/main" id="{1BCCA927-6598-4074-BCDC-D4A5406F8DCF}"/>
              </a:ext>
            </a:extLst>
          </p:cNvPr>
          <p:cNvSpPr/>
          <p:nvPr/>
        </p:nvSpPr>
        <p:spPr>
          <a:xfrm>
            <a:off x="2079516" y="4429752"/>
            <a:ext cx="8032969"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“中华人民共和国全国人民代表大会”和“中国人民政治协商会议”两会精神</a:t>
            </a:r>
          </a:p>
        </p:txBody>
      </p:sp>
      <p:cxnSp>
        <p:nvCxnSpPr>
          <p:cNvPr id="40" name="直接连接符 39">
            <a:extLst>
              <a:ext uri="{FF2B5EF4-FFF2-40B4-BE49-F238E27FC236}">
                <a16:creationId xmlns:a16="http://schemas.microsoft.com/office/drawing/2014/main" id="{BA647554-31CA-449A-BFBD-BF54C72A1909}"/>
              </a:ext>
            </a:extLst>
          </p:cNvPr>
          <p:cNvCxnSpPr/>
          <p:nvPr/>
        </p:nvCxnSpPr>
        <p:spPr>
          <a:xfrm>
            <a:off x="5738620" y="4949367"/>
            <a:ext cx="7147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a16="http://schemas.microsoft.com/office/drawing/2014/main" id="{C1362F5D-B7EB-4CA6-AA82-CE7EAF6C2932}"/>
              </a:ext>
            </a:extLst>
          </p:cNvPr>
          <p:cNvSpPr/>
          <p:nvPr/>
        </p:nvSpPr>
        <p:spPr>
          <a:xfrm>
            <a:off x="1076965" y="5055841"/>
            <a:ext cx="10038071" cy="952377"/>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华文细黑" panose="02010600040101010101" pitchFamily="2" charset="-122"/>
                <a:ea typeface="华文细黑" panose="02010600040101010101" pitchFamily="2" charset="-122"/>
                <a:cs typeface="+mn-cs"/>
              </a:rPr>
              <a:t>“两会”召开的意义在于将“两会”代表从人民中得来的信息和要求进行收集及整理，传达给党中央。</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华文细黑" panose="02010600040101010101" pitchFamily="2" charset="-122"/>
              <a:ea typeface="华文细黑" panose="02010600040101010101" pitchFamily="2" charset="-122"/>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华文细黑" panose="02010600040101010101" pitchFamily="2" charset="-122"/>
                <a:ea typeface="华文细黑" panose="02010600040101010101" pitchFamily="2" charset="-122"/>
                <a:cs typeface="+mn-cs"/>
              </a:rPr>
              <a:t>“两会”代表是代表着广大选民的一种利益的，代表着选民在召开两会期间，向政府有关部门提出选民们自己的意见和要求</a:t>
            </a:r>
          </a:p>
        </p:txBody>
      </p:sp>
    </p:spTree>
    <p:extLst>
      <p:ext uri="{BB962C8B-B14F-4D97-AF65-F5344CB8AC3E}">
        <p14:creationId xmlns:p14="http://schemas.microsoft.com/office/powerpoint/2010/main" val="342837060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a:extLst>
              <a:ext uri="{FF2B5EF4-FFF2-40B4-BE49-F238E27FC236}">
                <a16:creationId xmlns:a16="http://schemas.microsoft.com/office/drawing/2014/main" id="{DC8DB27E-0FD3-4C5B-88EA-3FA10905425E}"/>
              </a:ext>
            </a:extLst>
          </p:cNvPr>
          <p:cNvGrpSpPr/>
          <p:nvPr/>
        </p:nvGrpSpPr>
        <p:grpSpPr>
          <a:xfrm>
            <a:off x="6206310" y="1572221"/>
            <a:ext cx="4841998" cy="804673"/>
            <a:chOff x="6215454" y="1283677"/>
            <a:chExt cx="4841998" cy="804673"/>
          </a:xfrm>
        </p:grpSpPr>
        <p:sp>
          <p:nvSpPr>
            <p:cNvPr id="43" name="矩形: 圆角 42">
              <a:extLst>
                <a:ext uri="{FF2B5EF4-FFF2-40B4-BE49-F238E27FC236}">
                  <a16:creationId xmlns:a16="http://schemas.microsoft.com/office/drawing/2014/main" id="{17975848-B8E0-4B30-8128-42667FE81FF1}"/>
                </a:ext>
              </a:extLst>
            </p:cNvPr>
            <p:cNvSpPr/>
            <p:nvPr/>
          </p:nvSpPr>
          <p:spPr>
            <a:xfrm>
              <a:off x="6215454" y="1283677"/>
              <a:ext cx="4841998" cy="804673"/>
            </a:xfrm>
            <a:prstGeom prst="roundRect">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4" name="文本框 43">
              <a:extLst>
                <a:ext uri="{FF2B5EF4-FFF2-40B4-BE49-F238E27FC236}">
                  <a16:creationId xmlns:a16="http://schemas.microsoft.com/office/drawing/2014/main" id="{D1B9EF89-2124-4153-8996-C127444E1984}"/>
                </a:ext>
              </a:extLst>
            </p:cNvPr>
            <p:cNvSpPr txBox="1"/>
            <p:nvPr/>
          </p:nvSpPr>
          <p:spPr>
            <a:xfrm>
              <a:off x="6363863" y="1316681"/>
              <a:ext cx="4545180"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只有通过发展才能求新求变，社会的进步、生活水平的提高和科技的日新月异都是发展带来的。当前经济处于转型期，只有通过发展才能实现改变</a:t>
              </a:r>
            </a:p>
          </p:txBody>
        </p:sp>
      </p:grpSp>
      <p:grpSp>
        <p:nvGrpSpPr>
          <p:cNvPr id="45" name="组合 44">
            <a:extLst>
              <a:ext uri="{FF2B5EF4-FFF2-40B4-BE49-F238E27FC236}">
                <a16:creationId xmlns:a16="http://schemas.microsoft.com/office/drawing/2014/main" id="{0EBCFB38-10FD-4BE1-B392-43C282F0C582}"/>
              </a:ext>
            </a:extLst>
          </p:cNvPr>
          <p:cNvGrpSpPr/>
          <p:nvPr/>
        </p:nvGrpSpPr>
        <p:grpSpPr>
          <a:xfrm>
            <a:off x="6206310" y="2470865"/>
            <a:ext cx="4841998" cy="954107"/>
            <a:chOff x="6215454" y="2337769"/>
            <a:chExt cx="4841998" cy="954107"/>
          </a:xfrm>
        </p:grpSpPr>
        <p:sp>
          <p:nvSpPr>
            <p:cNvPr id="46" name="矩形: 圆角 45">
              <a:extLst>
                <a:ext uri="{FF2B5EF4-FFF2-40B4-BE49-F238E27FC236}">
                  <a16:creationId xmlns:a16="http://schemas.microsoft.com/office/drawing/2014/main" id="{F5C35D52-874E-4B58-9BB1-DC1E49C0CE5E}"/>
                </a:ext>
              </a:extLst>
            </p:cNvPr>
            <p:cNvSpPr/>
            <p:nvPr/>
          </p:nvSpPr>
          <p:spPr>
            <a:xfrm>
              <a:off x="6215454" y="2349214"/>
              <a:ext cx="4841998" cy="931217"/>
            </a:xfrm>
            <a:prstGeom prst="roundRect">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7" name="文本框 46">
              <a:extLst>
                <a:ext uri="{FF2B5EF4-FFF2-40B4-BE49-F238E27FC236}">
                  <a16:creationId xmlns:a16="http://schemas.microsoft.com/office/drawing/2014/main" id="{77BDB70B-B602-40A5-98D8-D8ED31FB2CD1}"/>
                </a:ext>
              </a:extLst>
            </p:cNvPr>
            <p:cNvSpPr txBox="1"/>
            <p:nvPr/>
          </p:nvSpPr>
          <p:spPr>
            <a:xfrm>
              <a:off x="6363864" y="2337769"/>
              <a:ext cx="4545179"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政府工作报告中‘改革’一词从频繁出现到持续递增，充分说明了国家发展、社会进步离不开改革，也体现了对改革的态度是鲜明的，立场是坚定的，推动是有力的。改革步伐决不能停顿</a:t>
              </a:r>
            </a:p>
          </p:txBody>
        </p:sp>
      </p:grpSp>
      <p:grpSp>
        <p:nvGrpSpPr>
          <p:cNvPr id="48" name="组合 47">
            <a:extLst>
              <a:ext uri="{FF2B5EF4-FFF2-40B4-BE49-F238E27FC236}">
                <a16:creationId xmlns:a16="http://schemas.microsoft.com/office/drawing/2014/main" id="{6730AD7F-873E-445A-B3E6-CD4816B399B5}"/>
              </a:ext>
            </a:extLst>
          </p:cNvPr>
          <p:cNvGrpSpPr/>
          <p:nvPr/>
        </p:nvGrpSpPr>
        <p:grpSpPr>
          <a:xfrm>
            <a:off x="6206310" y="4409158"/>
            <a:ext cx="4841998" cy="738665"/>
            <a:chOff x="6215454" y="4559526"/>
            <a:chExt cx="4841998" cy="738665"/>
          </a:xfrm>
        </p:grpSpPr>
        <p:sp>
          <p:nvSpPr>
            <p:cNvPr id="49" name="矩形: 圆角 48">
              <a:extLst>
                <a:ext uri="{FF2B5EF4-FFF2-40B4-BE49-F238E27FC236}">
                  <a16:creationId xmlns:a16="http://schemas.microsoft.com/office/drawing/2014/main" id="{8DB4E195-A103-420C-BC88-CCF2C6A4E33E}"/>
                </a:ext>
              </a:extLst>
            </p:cNvPr>
            <p:cNvSpPr/>
            <p:nvPr/>
          </p:nvSpPr>
          <p:spPr>
            <a:xfrm>
              <a:off x="6215454" y="4559526"/>
              <a:ext cx="4841998" cy="738665"/>
            </a:xfrm>
            <a:prstGeom prst="roundRect">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50" name="文本框 49">
              <a:extLst>
                <a:ext uri="{FF2B5EF4-FFF2-40B4-BE49-F238E27FC236}">
                  <a16:creationId xmlns:a16="http://schemas.microsoft.com/office/drawing/2014/main" id="{292F90D4-00E3-4A42-BF78-F5E1B965D083}"/>
                </a:ext>
              </a:extLst>
            </p:cNvPr>
            <p:cNvSpPr txBox="1"/>
            <p:nvPr/>
          </p:nvSpPr>
          <p:spPr>
            <a:xfrm>
              <a:off x="6467593" y="4559526"/>
              <a:ext cx="4337721"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坚持共享发展，作出更有效的制度安排，使全体人民在共建共享发展中有更多获得感。实现全体人民共同迈入全面小康社会首提健康中国</a:t>
              </a:r>
            </a:p>
          </p:txBody>
        </p:sp>
      </p:grpSp>
      <p:grpSp>
        <p:nvGrpSpPr>
          <p:cNvPr id="51" name="组合 50">
            <a:extLst>
              <a:ext uri="{FF2B5EF4-FFF2-40B4-BE49-F238E27FC236}">
                <a16:creationId xmlns:a16="http://schemas.microsoft.com/office/drawing/2014/main" id="{D6912145-1231-43D9-84BA-ECE51F7E1FDC}"/>
              </a:ext>
            </a:extLst>
          </p:cNvPr>
          <p:cNvGrpSpPr/>
          <p:nvPr/>
        </p:nvGrpSpPr>
        <p:grpSpPr>
          <a:xfrm>
            <a:off x="6206310" y="5260081"/>
            <a:ext cx="4841998" cy="772666"/>
            <a:chOff x="6215454" y="5547609"/>
            <a:chExt cx="4841998" cy="772666"/>
          </a:xfrm>
        </p:grpSpPr>
        <p:sp>
          <p:nvSpPr>
            <p:cNvPr id="52" name="矩形: 圆角 51">
              <a:extLst>
                <a:ext uri="{FF2B5EF4-FFF2-40B4-BE49-F238E27FC236}">
                  <a16:creationId xmlns:a16="http://schemas.microsoft.com/office/drawing/2014/main" id="{533C8E63-60B7-4078-BAC8-55664C61BA9F}"/>
                </a:ext>
              </a:extLst>
            </p:cNvPr>
            <p:cNvSpPr/>
            <p:nvPr/>
          </p:nvSpPr>
          <p:spPr>
            <a:xfrm>
              <a:off x="6215454" y="5547609"/>
              <a:ext cx="4841998" cy="772666"/>
            </a:xfrm>
            <a:prstGeom prst="roundRect">
              <a:avLst/>
            </a:prstGeom>
            <a:solidFill>
              <a:sysClr val="window" lastClr="FFFFFF"/>
            </a:solid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53" name="文本框 52">
              <a:extLst>
                <a:ext uri="{FF2B5EF4-FFF2-40B4-BE49-F238E27FC236}">
                  <a16:creationId xmlns:a16="http://schemas.microsoft.com/office/drawing/2014/main" id="{9E4A0E50-B19A-4ACB-953B-B65C7F485086}"/>
                </a:ext>
              </a:extLst>
            </p:cNvPr>
            <p:cNvSpPr txBox="1"/>
            <p:nvPr/>
          </p:nvSpPr>
          <p:spPr>
            <a:xfrm>
              <a:off x="6467593" y="5564610"/>
              <a:ext cx="4337721"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坚持绿色发展，必须坚持可持续发展，推进美丽中国建设，为全球生态安全作出新贡献。推动低碳循环发展，建设清洁低碳、安全高效的现代能源体系</a:t>
              </a:r>
            </a:p>
          </p:txBody>
        </p:sp>
      </p:grpSp>
      <p:grpSp>
        <p:nvGrpSpPr>
          <p:cNvPr id="54" name="组合 53">
            <a:extLst>
              <a:ext uri="{FF2B5EF4-FFF2-40B4-BE49-F238E27FC236}">
                <a16:creationId xmlns:a16="http://schemas.microsoft.com/office/drawing/2014/main" id="{263B4902-010D-42F4-B610-B5CB66ECE058}"/>
              </a:ext>
            </a:extLst>
          </p:cNvPr>
          <p:cNvGrpSpPr/>
          <p:nvPr/>
        </p:nvGrpSpPr>
        <p:grpSpPr>
          <a:xfrm>
            <a:off x="6206310" y="3528087"/>
            <a:ext cx="4841998" cy="768812"/>
            <a:chOff x="6215454" y="3541295"/>
            <a:chExt cx="4841998" cy="768812"/>
          </a:xfrm>
        </p:grpSpPr>
        <p:sp>
          <p:nvSpPr>
            <p:cNvPr id="55" name="矩形: 圆角 54">
              <a:extLst>
                <a:ext uri="{FF2B5EF4-FFF2-40B4-BE49-F238E27FC236}">
                  <a16:creationId xmlns:a16="http://schemas.microsoft.com/office/drawing/2014/main" id="{D868C152-969B-4BC4-945F-4BC556863EB9}"/>
                </a:ext>
              </a:extLst>
            </p:cNvPr>
            <p:cNvSpPr/>
            <p:nvPr/>
          </p:nvSpPr>
          <p:spPr>
            <a:xfrm>
              <a:off x="6215454" y="3541295"/>
              <a:ext cx="4841998" cy="768812"/>
            </a:xfrm>
            <a:prstGeom prst="roundRect">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56" name="文本框 55">
              <a:extLst>
                <a:ext uri="{FF2B5EF4-FFF2-40B4-BE49-F238E27FC236}">
                  <a16:creationId xmlns:a16="http://schemas.microsoft.com/office/drawing/2014/main" id="{BC430152-95F8-4538-B7B0-E95C644164CF}"/>
                </a:ext>
              </a:extLst>
            </p:cNvPr>
            <p:cNvSpPr txBox="1"/>
            <p:nvPr/>
          </p:nvSpPr>
          <p:spPr>
            <a:xfrm>
              <a:off x="6467593" y="3556369"/>
              <a:ext cx="4337721"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是国家基于转型发展需要和激发国内创新潜力提出的重大战略，推进大众创业、万众创新，是社会发展的动力之源，也是富民之道、公平之计、强国之策</a:t>
              </a:r>
            </a:p>
          </p:txBody>
        </p:sp>
      </p:grpSp>
      <p:sp>
        <p:nvSpPr>
          <p:cNvPr id="57" name="矩形: 圆角 56">
            <a:extLst>
              <a:ext uri="{FF2B5EF4-FFF2-40B4-BE49-F238E27FC236}">
                <a16:creationId xmlns:a16="http://schemas.microsoft.com/office/drawing/2014/main" id="{6175740D-81C3-45E0-AD22-824378B9F5B4}"/>
              </a:ext>
            </a:extLst>
          </p:cNvPr>
          <p:cNvSpPr/>
          <p:nvPr/>
        </p:nvSpPr>
        <p:spPr>
          <a:xfrm>
            <a:off x="2816091" y="1728336"/>
            <a:ext cx="3537072" cy="492442"/>
          </a:xfrm>
          <a:prstGeom prst="roundRect">
            <a:avLst/>
          </a:prstGeom>
          <a:solidFill>
            <a:sysClr val="window" lastClr="FFFFFF"/>
          </a:solid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grpSp>
        <p:nvGrpSpPr>
          <p:cNvPr id="58" name="组合 57">
            <a:extLst>
              <a:ext uri="{FF2B5EF4-FFF2-40B4-BE49-F238E27FC236}">
                <a16:creationId xmlns:a16="http://schemas.microsoft.com/office/drawing/2014/main" id="{8F4FC0C1-B90E-4241-B066-1B96656567A9}"/>
              </a:ext>
            </a:extLst>
          </p:cNvPr>
          <p:cNvGrpSpPr/>
          <p:nvPr/>
        </p:nvGrpSpPr>
        <p:grpSpPr>
          <a:xfrm>
            <a:off x="1125404" y="1639964"/>
            <a:ext cx="1848949" cy="669186"/>
            <a:chOff x="1140436" y="1599467"/>
            <a:chExt cx="1848949" cy="669186"/>
          </a:xfrm>
        </p:grpSpPr>
        <p:sp>
          <p:nvSpPr>
            <p:cNvPr id="59" name="矩形: 对角圆角 58">
              <a:extLst>
                <a:ext uri="{FF2B5EF4-FFF2-40B4-BE49-F238E27FC236}">
                  <a16:creationId xmlns:a16="http://schemas.microsoft.com/office/drawing/2014/main" id="{59A985CC-16B5-47D2-B834-B45068D2F015}"/>
                </a:ext>
              </a:extLst>
            </p:cNvPr>
            <p:cNvSpPr/>
            <p:nvPr/>
          </p:nvSpPr>
          <p:spPr>
            <a:xfrm>
              <a:off x="1140436" y="1599467"/>
              <a:ext cx="1848949" cy="669186"/>
            </a:xfrm>
            <a:prstGeom prst="round2DiagRect">
              <a:avLst>
                <a:gd name="adj1" fmla="val 50000"/>
                <a:gd name="adj2" fmla="val 0"/>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60" name="文本框 59">
              <a:extLst>
                <a:ext uri="{FF2B5EF4-FFF2-40B4-BE49-F238E27FC236}">
                  <a16:creationId xmlns:a16="http://schemas.microsoft.com/office/drawing/2014/main" id="{CBF08D7D-9555-4E1C-A7FD-B0E708B363D2}"/>
                </a:ext>
              </a:extLst>
            </p:cNvPr>
            <p:cNvSpPr txBox="1"/>
            <p:nvPr/>
          </p:nvSpPr>
          <p:spPr>
            <a:xfrm>
              <a:off x="1485899" y="1641673"/>
              <a:ext cx="115802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600" normalizeH="0" baseline="0" noProof="0" dirty="0">
                  <a:ln>
                    <a:noFill/>
                  </a:ln>
                  <a:solidFill>
                    <a:prstClr val="white"/>
                  </a:solidFill>
                  <a:effectLst/>
                  <a:uLnTx/>
                  <a:uFillTx/>
                  <a:latin typeface="微软雅黑"/>
                  <a:ea typeface="微软雅黑"/>
                  <a:cs typeface="+mn-cs"/>
                </a:rPr>
                <a:t>发展</a:t>
              </a:r>
            </a:p>
          </p:txBody>
        </p:sp>
      </p:grpSp>
      <p:sp>
        <p:nvSpPr>
          <p:cNvPr id="61" name="文本框 60">
            <a:extLst>
              <a:ext uri="{FF2B5EF4-FFF2-40B4-BE49-F238E27FC236}">
                <a16:creationId xmlns:a16="http://schemas.microsoft.com/office/drawing/2014/main" id="{7BD3334A-7828-45D8-B6BA-D66723AC08F0}"/>
              </a:ext>
            </a:extLst>
          </p:cNvPr>
          <p:cNvSpPr txBox="1"/>
          <p:nvPr/>
        </p:nvSpPr>
        <p:spPr>
          <a:xfrm>
            <a:off x="3080895" y="1774502"/>
            <a:ext cx="303334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高频词背后的高期待</a:t>
            </a:r>
          </a:p>
        </p:txBody>
      </p:sp>
      <p:sp>
        <p:nvSpPr>
          <p:cNvPr id="62" name="矩形: 圆角 61">
            <a:extLst>
              <a:ext uri="{FF2B5EF4-FFF2-40B4-BE49-F238E27FC236}">
                <a16:creationId xmlns:a16="http://schemas.microsoft.com/office/drawing/2014/main" id="{1B4439FB-ECDD-4513-864B-BB8B401E6C19}"/>
              </a:ext>
            </a:extLst>
          </p:cNvPr>
          <p:cNvSpPr/>
          <p:nvPr/>
        </p:nvSpPr>
        <p:spPr>
          <a:xfrm>
            <a:off x="2816091" y="2701697"/>
            <a:ext cx="3537072" cy="492442"/>
          </a:xfrm>
          <a:prstGeom prst="roundRect">
            <a:avLst/>
          </a:prstGeom>
          <a:solidFill>
            <a:sysClr val="window" lastClr="FFFFFF"/>
          </a:solid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grpSp>
        <p:nvGrpSpPr>
          <p:cNvPr id="63" name="组合 62">
            <a:extLst>
              <a:ext uri="{FF2B5EF4-FFF2-40B4-BE49-F238E27FC236}">
                <a16:creationId xmlns:a16="http://schemas.microsoft.com/office/drawing/2014/main" id="{B4809B9C-66BE-4049-A7D5-0CC53F37265C}"/>
              </a:ext>
            </a:extLst>
          </p:cNvPr>
          <p:cNvGrpSpPr/>
          <p:nvPr/>
        </p:nvGrpSpPr>
        <p:grpSpPr>
          <a:xfrm>
            <a:off x="1125404" y="2613325"/>
            <a:ext cx="1848949" cy="669186"/>
            <a:chOff x="1140436" y="2803546"/>
            <a:chExt cx="1848949" cy="669186"/>
          </a:xfrm>
        </p:grpSpPr>
        <p:sp>
          <p:nvSpPr>
            <p:cNvPr id="64" name="矩形: 对角圆角 63">
              <a:extLst>
                <a:ext uri="{FF2B5EF4-FFF2-40B4-BE49-F238E27FC236}">
                  <a16:creationId xmlns:a16="http://schemas.microsoft.com/office/drawing/2014/main" id="{65330DF9-482B-40F9-A5CE-35C0A634E3E4}"/>
                </a:ext>
              </a:extLst>
            </p:cNvPr>
            <p:cNvSpPr/>
            <p:nvPr/>
          </p:nvSpPr>
          <p:spPr>
            <a:xfrm>
              <a:off x="1140436" y="2803546"/>
              <a:ext cx="1848949" cy="669186"/>
            </a:xfrm>
            <a:prstGeom prst="round2DiagRect">
              <a:avLst>
                <a:gd name="adj1" fmla="val 50000"/>
                <a:gd name="adj2" fmla="val 0"/>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65" name="文本框 64">
              <a:extLst>
                <a:ext uri="{FF2B5EF4-FFF2-40B4-BE49-F238E27FC236}">
                  <a16:creationId xmlns:a16="http://schemas.microsoft.com/office/drawing/2014/main" id="{1F4EEB11-891B-40F0-A22A-CACA7B99F12C}"/>
                </a:ext>
              </a:extLst>
            </p:cNvPr>
            <p:cNvSpPr txBox="1"/>
            <p:nvPr/>
          </p:nvSpPr>
          <p:spPr>
            <a:xfrm>
              <a:off x="1485899" y="2845752"/>
              <a:ext cx="115802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600" normalizeH="0" baseline="0" noProof="0" dirty="0">
                  <a:ln>
                    <a:noFill/>
                  </a:ln>
                  <a:solidFill>
                    <a:prstClr val="white"/>
                  </a:solidFill>
                  <a:effectLst/>
                  <a:uLnTx/>
                  <a:uFillTx/>
                  <a:latin typeface="微软雅黑"/>
                  <a:ea typeface="微软雅黑"/>
                  <a:cs typeface="+mn-cs"/>
                </a:rPr>
                <a:t>改革</a:t>
              </a:r>
            </a:p>
          </p:txBody>
        </p:sp>
      </p:grpSp>
      <p:sp>
        <p:nvSpPr>
          <p:cNvPr id="66" name="文本框 65">
            <a:extLst>
              <a:ext uri="{FF2B5EF4-FFF2-40B4-BE49-F238E27FC236}">
                <a16:creationId xmlns:a16="http://schemas.microsoft.com/office/drawing/2014/main" id="{9C2DCB71-CC93-4176-AB6C-E26D4FF3E308}"/>
              </a:ext>
            </a:extLst>
          </p:cNvPr>
          <p:cNvSpPr txBox="1"/>
          <p:nvPr/>
        </p:nvSpPr>
        <p:spPr>
          <a:xfrm>
            <a:off x="3080895" y="2747863"/>
            <a:ext cx="303334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只有进行时，没有完成时</a:t>
            </a:r>
          </a:p>
        </p:txBody>
      </p:sp>
      <p:sp>
        <p:nvSpPr>
          <p:cNvPr id="67" name="矩形: 圆角 66">
            <a:extLst>
              <a:ext uri="{FF2B5EF4-FFF2-40B4-BE49-F238E27FC236}">
                <a16:creationId xmlns:a16="http://schemas.microsoft.com/office/drawing/2014/main" id="{04E524FF-0303-43CB-A674-87CCB52E615B}"/>
              </a:ext>
            </a:extLst>
          </p:cNvPr>
          <p:cNvSpPr/>
          <p:nvPr/>
        </p:nvSpPr>
        <p:spPr>
          <a:xfrm>
            <a:off x="2816091" y="4532269"/>
            <a:ext cx="3537072" cy="492442"/>
          </a:xfrm>
          <a:prstGeom prst="roundRect">
            <a:avLst/>
          </a:prstGeom>
          <a:solidFill>
            <a:sysClr val="window" lastClr="FFFFFF"/>
          </a:solid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grpSp>
        <p:nvGrpSpPr>
          <p:cNvPr id="68" name="组合 67">
            <a:extLst>
              <a:ext uri="{FF2B5EF4-FFF2-40B4-BE49-F238E27FC236}">
                <a16:creationId xmlns:a16="http://schemas.microsoft.com/office/drawing/2014/main" id="{CB4E1E4E-5EAC-4211-9F38-75D1BADD1292}"/>
              </a:ext>
            </a:extLst>
          </p:cNvPr>
          <p:cNvGrpSpPr/>
          <p:nvPr/>
        </p:nvGrpSpPr>
        <p:grpSpPr>
          <a:xfrm>
            <a:off x="1125404" y="4443897"/>
            <a:ext cx="1848949" cy="669186"/>
            <a:chOff x="1140436" y="5211704"/>
            <a:chExt cx="1848949" cy="669186"/>
          </a:xfrm>
        </p:grpSpPr>
        <p:sp>
          <p:nvSpPr>
            <p:cNvPr id="69" name="矩形: 对角圆角 68">
              <a:extLst>
                <a:ext uri="{FF2B5EF4-FFF2-40B4-BE49-F238E27FC236}">
                  <a16:creationId xmlns:a16="http://schemas.microsoft.com/office/drawing/2014/main" id="{DAAFD602-8010-4754-958B-78A8A9776672}"/>
                </a:ext>
              </a:extLst>
            </p:cNvPr>
            <p:cNvSpPr/>
            <p:nvPr/>
          </p:nvSpPr>
          <p:spPr>
            <a:xfrm>
              <a:off x="1140436" y="5211704"/>
              <a:ext cx="1848949" cy="669186"/>
            </a:xfrm>
            <a:prstGeom prst="round2DiagRect">
              <a:avLst>
                <a:gd name="adj1" fmla="val 50000"/>
                <a:gd name="adj2" fmla="val 0"/>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70" name="文本框 69">
              <a:extLst>
                <a:ext uri="{FF2B5EF4-FFF2-40B4-BE49-F238E27FC236}">
                  <a16:creationId xmlns:a16="http://schemas.microsoft.com/office/drawing/2014/main" id="{0ED6F9DC-A7A3-4A55-91D2-65444FAB954D}"/>
                </a:ext>
              </a:extLst>
            </p:cNvPr>
            <p:cNvSpPr txBox="1"/>
            <p:nvPr/>
          </p:nvSpPr>
          <p:spPr>
            <a:xfrm>
              <a:off x="1485899" y="5253910"/>
              <a:ext cx="115802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600" normalizeH="0" baseline="0" noProof="0" dirty="0">
                  <a:ln>
                    <a:noFill/>
                  </a:ln>
                  <a:solidFill>
                    <a:prstClr val="white"/>
                  </a:solidFill>
                  <a:effectLst/>
                  <a:uLnTx/>
                  <a:uFillTx/>
                  <a:latin typeface="微软雅黑"/>
                  <a:ea typeface="微软雅黑"/>
                  <a:cs typeface="+mn-cs"/>
                </a:rPr>
                <a:t>共享</a:t>
              </a:r>
            </a:p>
          </p:txBody>
        </p:sp>
      </p:grpSp>
      <p:sp>
        <p:nvSpPr>
          <p:cNvPr id="71" name="文本框 70">
            <a:extLst>
              <a:ext uri="{FF2B5EF4-FFF2-40B4-BE49-F238E27FC236}">
                <a16:creationId xmlns:a16="http://schemas.microsoft.com/office/drawing/2014/main" id="{CF6E34DC-B08E-4BF4-B74B-AC8A7CD2D9B2}"/>
              </a:ext>
            </a:extLst>
          </p:cNvPr>
          <p:cNvSpPr txBox="1"/>
          <p:nvPr/>
        </p:nvSpPr>
        <p:spPr>
          <a:xfrm>
            <a:off x="3080895" y="4578435"/>
            <a:ext cx="303334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体现了和谐、共荣的理念</a:t>
            </a:r>
          </a:p>
        </p:txBody>
      </p:sp>
      <p:sp>
        <p:nvSpPr>
          <p:cNvPr id="72" name="矩形: 圆角 71">
            <a:extLst>
              <a:ext uri="{FF2B5EF4-FFF2-40B4-BE49-F238E27FC236}">
                <a16:creationId xmlns:a16="http://schemas.microsoft.com/office/drawing/2014/main" id="{C1F233D2-F72D-4830-86F2-372CD65139AE}"/>
              </a:ext>
            </a:extLst>
          </p:cNvPr>
          <p:cNvSpPr/>
          <p:nvPr/>
        </p:nvSpPr>
        <p:spPr>
          <a:xfrm>
            <a:off x="2816091" y="5400193"/>
            <a:ext cx="3537072" cy="492442"/>
          </a:xfrm>
          <a:prstGeom prst="roundRect">
            <a:avLst/>
          </a:prstGeom>
          <a:solidFill>
            <a:sysClr val="window" lastClr="FFFFFF"/>
          </a:solid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grpSp>
        <p:nvGrpSpPr>
          <p:cNvPr id="73" name="组合 72">
            <a:extLst>
              <a:ext uri="{FF2B5EF4-FFF2-40B4-BE49-F238E27FC236}">
                <a16:creationId xmlns:a16="http://schemas.microsoft.com/office/drawing/2014/main" id="{3754C22D-0BEE-4E23-897D-9212B86B473D}"/>
              </a:ext>
            </a:extLst>
          </p:cNvPr>
          <p:cNvGrpSpPr/>
          <p:nvPr/>
        </p:nvGrpSpPr>
        <p:grpSpPr>
          <a:xfrm>
            <a:off x="1125404" y="5311821"/>
            <a:ext cx="1848949" cy="669186"/>
            <a:chOff x="1140436" y="5211704"/>
            <a:chExt cx="1848949" cy="669186"/>
          </a:xfrm>
        </p:grpSpPr>
        <p:sp>
          <p:nvSpPr>
            <p:cNvPr id="74" name="矩形: 对角圆角 73">
              <a:extLst>
                <a:ext uri="{FF2B5EF4-FFF2-40B4-BE49-F238E27FC236}">
                  <a16:creationId xmlns:a16="http://schemas.microsoft.com/office/drawing/2014/main" id="{E5C81F3F-0A4F-4A8E-AC7F-4FAE89570FDB}"/>
                </a:ext>
              </a:extLst>
            </p:cNvPr>
            <p:cNvSpPr/>
            <p:nvPr/>
          </p:nvSpPr>
          <p:spPr>
            <a:xfrm>
              <a:off x="1140436" y="5211704"/>
              <a:ext cx="1848949" cy="669186"/>
            </a:xfrm>
            <a:prstGeom prst="round2DiagRect">
              <a:avLst>
                <a:gd name="adj1" fmla="val 50000"/>
                <a:gd name="adj2" fmla="val 0"/>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75" name="文本框 74">
              <a:extLst>
                <a:ext uri="{FF2B5EF4-FFF2-40B4-BE49-F238E27FC236}">
                  <a16:creationId xmlns:a16="http://schemas.microsoft.com/office/drawing/2014/main" id="{804530A7-A813-4D0D-B09E-9440684EB278}"/>
                </a:ext>
              </a:extLst>
            </p:cNvPr>
            <p:cNvSpPr txBox="1"/>
            <p:nvPr/>
          </p:nvSpPr>
          <p:spPr>
            <a:xfrm>
              <a:off x="1485899" y="5253910"/>
              <a:ext cx="115802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600" normalizeH="0" baseline="0" noProof="0" dirty="0">
                  <a:ln>
                    <a:noFill/>
                  </a:ln>
                  <a:solidFill>
                    <a:prstClr val="white"/>
                  </a:solidFill>
                  <a:effectLst/>
                  <a:uLnTx/>
                  <a:uFillTx/>
                  <a:latin typeface="微软雅黑"/>
                  <a:ea typeface="微软雅黑"/>
                  <a:cs typeface="+mn-cs"/>
                </a:rPr>
                <a:t>绿色</a:t>
              </a:r>
            </a:p>
          </p:txBody>
        </p:sp>
      </p:grpSp>
      <p:sp>
        <p:nvSpPr>
          <p:cNvPr id="76" name="文本框 75">
            <a:extLst>
              <a:ext uri="{FF2B5EF4-FFF2-40B4-BE49-F238E27FC236}">
                <a16:creationId xmlns:a16="http://schemas.microsoft.com/office/drawing/2014/main" id="{481F9BA2-FFC1-4121-87E4-46B685EA9CA1}"/>
              </a:ext>
            </a:extLst>
          </p:cNvPr>
          <p:cNvSpPr txBox="1"/>
          <p:nvPr/>
        </p:nvSpPr>
        <p:spPr>
          <a:xfrm>
            <a:off x="3080895" y="5446359"/>
            <a:ext cx="303334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力推绿色低碳发展</a:t>
            </a:r>
          </a:p>
        </p:txBody>
      </p:sp>
      <p:sp>
        <p:nvSpPr>
          <p:cNvPr id="77" name="矩形: 圆角 76">
            <a:extLst>
              <a:ext uri="{FF2B5EF4-FFF2-40B4-BE49-F238E27FC236}">
                <a16:creationId xmlns:a16="http://schemas.microsoft.com/office/drawing/2014/main" id="{32D8940D-4878-4C9F-A17B-B40D676A48BE}"/>
              </a:ext>
            </a:extLst>
          </p:cNvPr>
          <p:cNvSpPr/>
          <p:nvPr/>
        </p:nvSpPr>
        <p:spPr>
          <a:xfrm>
            <a:off x="2816091" y="3666272"/>
            <a:ext cx="3537072" cy="492442"/>
          </a:xfrm>
          <a:prstGeom prst="roundRect">
            <a:avLst/>
          </a:prstGeom>
          <a:solidFill>
            <a:sysClr val="window" lastClr="FFFFFF"/>
          </a:solid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78" name="文本框 77">
            <a:extLst>
              <a:ext uri="{FF2B5EF4-FFF2-40B4-BE49-F238E27FC236}">
                <a16:creationId xmlns:a16="http://schemas.microsoft.com/office/drawing/2014/main" id="{D37B0B22-7A0B-4150-8311-CD41383375EE}"/>
              </a:ext>
            </a:extLst>
          </p:cNvPr>
          <p:cNvSpPr txBox="1"/>
          <p:nvPr/>
        </p:nvSpPr>
        <p:spPr>
          <a:xfrm>
            <a:off x="3080895" y="3712438"/>
            <a:ext cx="303334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大众创业、万众创新</a:t>
            </a:r>
          </a:p>
        </p:txBody>
      </p:sp>
      <p:grpSp>
        <p:nvGrpSpPr>
          <p:cNvPr id="79" name="组合 78">
            <a:extLst>
              <a:ext uri="{FF2B5EF4-FFF2-40B4-BE49-F238E27FC236}">
                <a16:creationId xmlns:a16="http://schemas.microsoft.com/office/drawing/2014/main" id="{E2F86259-BFD9-4097-AA9D-A2BBB2C360FE}"/>
              </a:ext>
            </a:extLst>
          </p:cNvPr>
          <p:cNvGrpSpPr/>
          <p:nvPr/>
        </p:nvGrpSpPr>
        <p:grpSpPr>
          <a:xfrm>
            <a:off x="1125404" y="3577900"/>
            <a:ext cx="1848949" cy="669186"/>
            <a:chOff x="1140436" y="1599467"/>
            <a:chExt cx="1848949" cy="669186"/>
          </a:xfrm>
        </p:grpSpPr>
        <p:sp>
          <p:nvSpPr>
            <p:cNvPr id="80" name="矩形: 对角圆角 79">
              <a:extLst>
                <a:ext uri="{FF2B5EF4-FFF2-40B4-BE49-F238E27FC236}">
                  <a16:creationId xmlns:a16="http://schemas.microsoft.com/office/drawing/2014/main" id="{12B5E031-A9FD-4167-AE36-F69FE4F75E98}"/>
                </a:ext>
              </a:extLst>
            </p:cNvPr>
            <p:cNvSpPr/>
            <p:nvPr/>
          </p:nvSpPr>
          <p:spPr>
            <a:xfrm>
              <a:off x="1140436" y="1599467"/>
              <a:ext cx="1848949" cy="669186"/>
            </a:xfrm>
            <a:prstGeom prst="round2DiagRect">
              <a:avLst>
                <a:gd name="adj1" fmla="val 50000"/>
                <a:gd name="adj2" fmla="val 0"/>
              </a:avLst>
            </a:pr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81" name="文本框 80">
              <a:extLst>
                <a:ext uri="{FF2B5EF4-FFF2-40B4-BE49-F238E27FC236}">
                  <a16:creationId xmlns:a16="http://schemas.microsoft.com/office/drawing/2014/main" id="{15A5B483-BB7D-484F-87C3-E1A971C7B0B4}"/>
                </a:ext>
              </a:extLst>
            </p:cNvPr>
            <p:cNvSpPr txBox="1"/>
            <p:nvPr/>
          </p:nvSpPr>
          <p:spPr>
            <a:xfrm>
              <a:off x="1485899" y="1641673"/>
              <a:ext cx="115802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600" normalizeH="0" baseline="0" noProof="0" dirty="0">
                  <a:ln>
                    <a:noFill/>
                  </a:ln>
                  <a:solidFill>
                    <a:prstClr val="white"/>
                  </a:solidFill>
                  <a:effectLst/>
                  <a:uLnTx/>
                  <a:uFillTx/>
                  <a:latin typeface="微软雅黑"/>
                  <a:ea typeface="微软雅黑"/>
                  <a:cs typeface="+mn-cs"/>
                </a:rPr>
                <a:t>创新</a:t>
              </a:r>
            </a:p>
          </p:txBody>
        </p:sp>
      </p:grpSp>
    </p:spTree>
    <p:extLst>
      <p:ext uri="{BB962C8B-B14F-4D97-AF65-F5344CB8AC3E}">
        <p14:creationId xmlns:p14="http://schemas.microsoft.com/office/powerpoint/2010/main" val="21075913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14:bounceEnd="40000">
                                          <p:cBhvr additive="base">
                                            <p:cTn id="7" dur="750" fill="hold"/>
                                            <p:tgtEl>
                                              <p:spTgt spid="58"/>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8"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250"/>
                                </p:stCondLst>
                                <p:childTnLst>
                                  <p:par>
                                    <p:cTn id="14" presetID="12" presetClass="entr" presetSubtype="2" fill="hold" grpId="0" nodeType="afterEffect">
                                      <p:stCondLst>
                                        <p:cond delay="0"/>
                                      </p:stCondLst>
                                      <p:childTnLst>
                                        <p:set>
                                          <p:cBhvr>
                                            <p:cTn id="15" dur="1" fill="hold">
                                              <p:stCondLst>
                                                <p:cond delay="0"/>
                                              </p:stCondLst>
                                            </p:cTn>
                                            <p:tgtEl>
                                              <p:spTgt spid="61"/>
                                            </p:tgtEl>
                                            <p:attrNameLst>
                                              <p:attrName>style.visibility</p:attrName>
                                            </p:attrNameLst>
                                          </p:cBhvr>
                                          <p:to>
                                            <p:strVal val="visible"/>
                                          </p:to>
                                        </p:set>
                                        <p:anim calcmode="lin" valueType="num">
                                          <p:cBhvr additive="base">
                                            <p:cTn id="16" dur="500"/>
                                            <p:tgtEl>
                                              <p:spTgt spid="61"/>
                                            </p:tgtEl>
                                            <p:attrNameLst>
                                              <p:attrName>ppt_x</p:attrName>
                                            </p:attrNameLst>
                                          </p:cBhvr>
                                          <p:tavLst>
                                            <p:tav tm="0">
                                              <p:val>
                                                <p:strVal val="#ppt_x+#ppt_w*1.125000"/>
                                              </p:val>
                                            </p:tav>
                                            <p:tav tm="100000">
                                              <p:val>
                                                <p:strVal val="#ppt_x"/>
                                              </p:val>
                                            </p:tav>
                                          </p:tavLst>
                                        </p:anim>
                                        <p:animEffect transition="in" filter="wipe(left)">
                                          <p:cBhvr>
                                            <p:cTn id="17" dur="500"/>
                                            <p:tgtEl>
                                              <p:spTgt spid="61"/>
                                            </p:tgtEl>
                                          </p:cBhvr>
                                        </p:animEffect>
                                      </p:childTnLst>
                                    </p:cTn>
                                  </p:par>
                                </p:childTnLst>
                              </p:cTn>
                            </p:par>
                            <p:par>
                              <p:cTn id="18" fill="hold">
                                <p:stCondLst>
                                  <p:cond delay="1750"/>
                                </p:stCondLst>
                                <p:childTnLst>
                                  <p:par>
                                    <p:cTn id="19" presetID="17" presetClass="entr" presetSubtype="8"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p:cTn id="21" dur="500" fill="hold"/>
                                            <p:tgtEl>
                                              <p:spTgt spid="42"/>
                                            </p:tgtEl>
                                            <p:attrNameLst>
                                              <p:attrName>ppt_x</p:attrName>
                                            </p:attrNameLst>
                                          </p:cBhvr>
                                          <p:tavLst>
                                            <p:tav tm="0">
                                              <p:val>
                                                <p:strVal val="#ppt_x-#ppt_w/2"/>
                                              </p:val>
                                            </p:tav>
                                            <p:tav tm="100000">
                                              <p:val>
                                                <p:strVal val="#ppt_x"/>
                                              </p:val>
                                            </p:tav>
                                          </p:tavLst>
                                        </p:anim>
                                        <p:anim calcmode="lin" valueType="num">
                                          <p:cBhvr>
                                            <p:cTn id="22" dur="500" fill="hold"/>
                                            <p:tgtEl>
                                              <p:spTgt spid="42"/>
                                            </p:tgtEl>
                                            <p:attrNameLst>
                                              <p:attrName>ppt_y</p:attrName>
                                            </p:attrNameLst>
                                          </p:cBhvr>
                                          <p:tavLst>
                                            <p:tav tm="0">
                                              <p:val>
                                                <p:strVal val="#ppt_y"/>
                                              </p:val>
                                            </p:tav>
                                            <p:tav tm="100000">
                                              <p:val>
                                                <p:strVal val="#ppt_y"/>
                                              </p:val>
                                            </p:tav>
                                          </p:tavLst>
                                        </p:anim>
                                        <p:anim calcmode="lin" valueType="num">
                                          <p:cBhvr>
                                            <p:cTn id="23" dur="500" fill="hold"/>
                                            <p:tgtEl>
                                              <p:spTgt spid="42"/>
                                            </p:tgtEl>
                                            <p:attrNameLst>
                                              <p:attrName>ppt_w</p:attrName>
                                            </p:attrNameLst>
                                          </p:cBhvr>
                                          <p:tavLst>
                                            <p:tav tm="0">
                                              <p:val>
                                                <p:fltVal val="0"/>
                                              </p:val>
                                            </p:tav>
                                            <p:tav tm="100000">
                                              <p:val>
                                                <p:strVal val="#ppt_w"/>
                                              </p:val>
                                            </p:tav>
                                          </p:tavLst>
                                        </p:anim>
                                        <p:anim calcmode="lin" valueType="num">
                                          <p:cBhvr>
                                            <p:cTn id="24" dur="500" fill="hold"/>
                                            <p:tgtEl>
                                              <p:spTgt spid="42"/>
                                            </p:tgtEl>
                                            <p:attrNameLst>
                                              <p:attrName>ppt_h</p:attrName>
                                            </p:attrNameLst>
                                          </p:cBhvr>
                                          <p:tavLst>
                                            <p:tav tm="0">
                                              <p:val>
                                                <p:strVal val="#ppt_h"/>
                                              </p:val>
                                            </p:tav>
                                            <p:tav tm="100000">
                                              <p:val>
                                                <p:strVal val="#ppt_h"/>
                                              </p:val>
                                            </p:tav>
                                          </p:tavLst>
                                        </p:anim>
                                      </p:childTnLst>
                                    </p:cTn>
                                  </p:par>
                                </p:childTnLst>
                              </p:cTn>
                            </p:par>
                            <p:par>
                              <p:cTn id="25" fill="hold">
                                <p:stCondLst>
                                  <p:cond delay="2250"/>
                                </p:stCondLst>
                                <p:childTnLst>
                                  <p:par>
                                    <p:cTn id="26" presetID="2" presetClass="entr" presetSubtype="8" fill="hold" nodeType="afterEffect" p14:presetBounceEnd="40000">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14:bounceEnd="40000">
                                          <p:cBhvr additive="base">
                                            <p:cTn id="28" dur="750" fill="hold"/>
                                            <p:tgtEl>
                                              <p:spTgt spid="63"/>
                                            </p:tgtEl>
                                            <p:attrNameLst>
                                              <p:attrName>ppt_x</p:attrName>
                                            </p:attrNameLst>
                                          </p:cBhvr>
                                          <p:tavLst>
                                            <p:tav tm="0">
                                              <p:val>
                                                <p:strVal val="0-#ppt_w/2"/>
                                              </p:val>
                                            </p:tav>
                                            <p:tav tm="100000">
                                              <p:val>
                                                <p:strVal val="#ppt_x"/>
                                              </p:val>
                                            </p:tav>
                                          </p:tavLst>
                                        </p:anim>
                                        <p:anim calcmode="lin" valueType="num" p14:bounceEnd="40000">
                                          <p:cBhvr additive="base">
                                            <p:cTn id="29" dur="750" fill="hold"/>
                                            <p:tgtEl>
                                              <p:spTgt spid="63"/>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62"/>
                                            </p:tgtEl>
                                            <p:attrNameLst>
                                              <p:attrName>style.visibility</p:attrName>
                                            </p:attrNameLst>
                                          </p:cBhvr>
                                          <p:to>
                                            <p:strVal val="visible"/>
                                          </p:to>
                                        </p:set>
                                        <p:animEffect transition="in" filter="wipe(left)">
                                          <p:cBhvr>
                                            <p:cTn id="33" dur="500"/>
                                            <p:tgtEl>
                                              <p:spTgt spid="62"/>
                                            </p:tgtEl>
                                          </p:cBhvr>
                                        </p:animEffect>
                                      </p:childTnLst>
                                    </p:cTn>
                                  </p:par>
                                </p:childTnLst>
                              </p:cTn>
                            </p:par>
                            <p:par>
                              <p:cTn id="34" fill="hold">
                                <p:stCondLst>
                                  <p:cond delay="3500"/>
                                </p:stCondLst>
                                <p:childTnLst>
                                  <p:par>
                                    <p:cTn id="35" presetID="12" presetClass="entr" presetSubtype="2"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p:tgtEl>
                                              <p:spTgt spid="66"/>
                                            </p:tgtEl>
                                            <p:attrNameLst>
                                              <p:attrName>ppt_x</p:attrName>
                                            </p:attrNameLst>
                                          </p:cBhvr>
                                          <p:tavLst>
                                            <p:tav tm="0">
                                              <p:val>
                                                <p:strVal val="#ppt_x+#ppt_w*1.125000"/>
                                              </p:val>
                                            </p:tav>
                                            <p:tav tm="100000">
                                              <p:val>
                                                <p:strVal val="#ppt_x"/>
                                              </p:val>
                                            </p:tav>
                                          </p:tavLst>
                                        </p:anim>
                                        <p:animEffect transition="in" filter="wipe(left)">
                                          <p:cBhvr>
                                            <p:cTn id="38" dur="500"/>
                                            <p:tgtEl>
                                              <p:spTgt spid="66"/>
                                            </p:tgtEl>
                                          </p:cBhvr>
                                        </p:animEffect>
                                      </p:childTnLst>
                                    </p:cTn>
                                  </p:par>
                                </p:childTnLst>
                              </p:cTn>
                            </p:par>
                            <p:par>
                              <p:cTn id="39" fill="hold">
                                <p:stCondLst>
                                  <p:cond delay="4000"/>
                                </p:stCondLst>
                                <p:childTnLst>
                                  <p:par>
                                    <p:cTn id="40" presetID="17" presetClass="entr" presetSubtype="8"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500" fill="hold"/>
                                            <p:tgtEl>
                                              <p:spTgt spid="45"/>
                                            </p:tgtEl>
                                            <p:attrNameLst>
                                              <p:attrName>ppt_x</p:attrName>
                                            </p:attrNameLst>
                                          </p:cBhvr>
                                          <p:tavLst>
                                            <p:tav tm="0">
                                              <p:val>
                                                <p:strVal val="#ppt_x-#ppt_w/2"/>
                                              </p:val>
                                            </p:tav>
                                            <p:tav tm="100000">
                                              <p:val>
                                                <p:strVal val="#ppt_x"/>
                                              </p:val>
                                            </p:tav>
                                          </p:tavLst>
                                        </p:anim>
                                        <p:anim calcmode="lin" valueType="num">
                                          <p:cBhvr>
                                            <p:cTn id="43" dur="500" fill="hold"/>
                                            <p:tgtEl>
                                              <p:spTgt spid="45"/>
                                            </p:tgtEl>
                                            <p:attrNameLst>
                                              <p:attrName>ppt_y</p:attrName>
                                            </p:attrNameLst>
                                          </p:cBhvr>
                                          <p:tavLst>
                                            <p:tav tm="0">
                                              <p:val>
                                                <p:strVal val="#ppt_y"/>
                                              </p:val>
                                            </p:tav>
                                            <p:tav tm="100000">
                                              <p:val>
                                                <p:strVal val="#ppt_y"/>
                                              </p:val>
                                            </p:tav>
                                          </p:tavLst>
                                        </p:anim>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strVal val="#ppt_h"/>
                                              </p:val>
                                            </p:tav>
                                            <p:tav tm="100000">
                                              <p:val>
                                                <p:strVal val="#ppt_h"/>
                                              </p:val>
                                            </p:tav>
                                          </p:tavLst>
                                        </p:anim>
                                      </p:childTnLst>
                                    </p:cTn>
                                  </p:par>
                                </p:childTnLst>
                              </p:cTn>
                            </p:par>
                            <p:par>
                              <p:cTn id="46" fill="hold">
                                <p:stCondLst>
                                  <p:cond delay="4500"/>
                                </p:stCondLst>
                                <p:childTnLst>
                                  <p:par>
                                    <p:cTn id="47" presetID="2" presetClass="entr" presetSubtype="8" fill="hold" nodeType="afterEffect" p14:presetBounceEnd="40000">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14:bounceEnd="40000">
                                          <p:cBhvr additive="base">
                                            <p:cTn id="49" dur="750" fill="hold"/>
                                            <p:tgtEl>
                                              <p:spTgt spid="79"/>
                                            </p:tgtEl>
                                            <p:attrNameLst>
                                              <p:attrName>ppt_x</p:attrName>
                                            </p:attrNameLst>
                                          </p:cBhvr>
                                          <p:tavLst>
                                            <p:tav tm="0">
                                              <p:val>
                                                <p:strVal val="0-#ppt_w/2"/>
                                              </p:val>
                                            </p:tav>
                                            <p:tav tm="100000">
                                              <p:val>
                                                <p:strVal val="#ppt_x"/>
                                              </p:val>
                                            </p:tav>
                                          </p:tavLst>
                                        </p:anim>
                                        <p:anim calcmode="lin" valueType="num" p14:bounceEnd="40000">
                                          <p:cBhvr additive="base">
                                            <p:cTn id="50" dur="750" fill="hold"/>
                                            <p:tgtEl>
                                              <p:spTgt spid="79"/>
                                            </p:tgtEl>
                                            <p:attrNameLst>
                                              <p:attrName>ppt_y</p:attrName>
                                            </p:attrNameLst>
                                          </p:cBhvr>
                                          <p:tavLst>
                                            <p:tav tm="0">
                                              <p:val>
                                                <p:strVal val="#ppt_y"/>
                                              </p:val>
                                            </p:tav>
                                            <p:tav tm="100000">
                                              <p:val>
                                                <p:strVal val="#ppt_y"/>
                                              </p:val>
                                            </p:tav>
                                          </p:tavLst>
                                        </p:anim>
                                      </p:childTnLst>
                                    </p:cTn>
                                  </p:par>
                                </p:childTnLst>
                              </p:cTn>
                            </p:par>
                            <p:par>
                              <p:cTn id="51" fill="hold">
                                <p:stCondLst>
                                  <p:cond delay="5250"/>
                                </p:stCondLst>
                                <p:childTnLst>
                                  <p:par>
                                    <p:cTn id="52" presetID="22" presetClass="entr" presetSubtype="8" fill="hold" grpId="0" nodeType="after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wipe(left)">
                                          <p:cBhvr>
                                            <p:cTn id="54" dur="500"/>
                                            <p:tgtEl>
                                              <p:spTgt spid="77"/>
                                            </p:tgtEl>
                                          </p:cBhvr>
                                        </p:animEffect>
                                      </p:childTnLst>
                                    </p:cTn>
                                  </p:par>
                                </p:childTnLst>
                              </p:cTn>
                            </p:par>
                            <p:par>
                              <p:cTn id="55" fill="hold">
                                <p:stCondLst>
                                  <p:cond delay="5750"/>
                                </p:stCondLst>
                                <p:childTnLst>
                                  <p:par>
                                    <p:cTn id="56" presetID="12" presetClass="entr" presetSubtype="2" fill="hold" grpId="0" nodeType="afterEffect">
                                      <p:stCondLst>
                                        <p:cond delay="0"/>
                                      </p:stCondLst>
                                      <p:childTnLst>
                                        <p:set>
                                          <p:cBhvr>
                                            <p:cTn id="57" dur="1" fill="hold">
                                              <p:stCondLst>
                                                <p:cond delay="0"/>
                                              </p:stCondLst>
                                            </p:cTn>
                                            <p:tgtEl>
                                              <p:spTgt spid="78"/>
                                            </p:tgtEl>
                                            <p:attrNameLst>
                                              <p:attrName>style.visibility</p:attrName>
                                            </p:attrNameLst>
                                          </p:cBhvr>
                                          <p:to>
                                            <p:strVal val="visible"/>
                                          </p:to>
                                        </p:set>
                                        <p:anim calcmode="lin" valueType="num">
                                          <p:cBhvr additive="base">
                                            <p:cTn id="58" dur="500"/>
                                            <p:tgtEl>
                                              <p:spTgt spid="78"/>
                                            </p:tgtEl>
                                            <p:attrNameLst>
                                              <p:attrName>ppt_x</p:attrName>
                                            </p:attrNameLst>
                                          </p:cBhvr>
                                          <p:tavLst>
                                            <p:tav tm="0">
                                              <p:val>
                                                <p:strVal val="#ppt_x+#ppt_w*1.125000"/>
                                              </p:val>
                                            </p:tav>
                                            <p:tav tm="100000">
                                              <p:val>
                                                <p:strVal val="#ppt_x"/>
                                              </p:val>
                                            </p:tav>
                                          </p:tavLst>
                                        </p:anim>
                                        <p:animEffect transition="in" filter="wipe(left)">
                                          <p:cBhvr>
                                            <p:cTn id="59" dur="500"/>
                                            <p:tgtEl>
                                              <p:spTgt spid="78"/>
                                            </p:tgtEl>
                                          </p:cBhvr>
                                        </p:animEffect>
                                      </p:childTnLst>
                                    </p:cTn>
                                  </p:par>
                                </p:childTnLst>
                              </p:cTn>
                            </p:par>
                            <p:par>
                              <p:cTn id="60" fill="hold">
                                <p:stCondLst>
                                  <p:cond delay="6250"/>
                                </p:stCondLst>
                                <p:childTnLst>
                                  <p:par>
                                    <p:cTn id="61" presetID="17" presetClass="entr" presetSubtype="8" fill="hold" nodeType="after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p:cTn id="63" dur="500" fill="hold"/>
                                            <p:tgtEl>
                                              <p:spTgt spid="54"/>
                                            </p:tgtEl>
                                            <p:attrNameLst>
                                              <p:attrName>ppt_x</p:attrName>
                                            </p:attrNameLst>
                                          </p:cBhvr>
                                          <p:tavLst>
                                            <p:tav tm="0">
                                              <p:val>
                                                <p:strVal val="#ppt_x-#ppt_w/2"/>
                                              </p:val>
                                            </p:tav>
                                            <p:tav tm="100000">
                                              <p:val>
                                                <p:strVal val="#ppt_x"/>
                                              </p:val>
                                            </p:tav>
                                          </p:tavLst>
                                        </p:anim>
                                        <p:anim calcmode="lin" valueType="num">
                                          <p:cBhvr>
                                            <p:cTn id="64" dur="500" fill="hold"/>
                                            <p:tgtEl>
                                              <p:spTgt spid="54"/>
                                            </p:tgtEl>
                                            <p:attrNameLst>
                                              <p:attrName>ppt_y</p:attrName>
                                            </p:attrNameLst>
                                          </p:cBhvr>
                                          <p:tavLst>
                                            <p:tav tm="0">
                                              <p:val>
                                                <p:strVal val="#ppt_y"/>
                                              </p:val>
                                            </p:tav>
                                            <p:tav tm="100000">
                                              <p:val>
                                                <p:strVal val="#ppt_y"/>
                                              </p:val>
                                            </p:tav>
                                          </p:tavLst>
                                        </p:anim>
                                        <p:anim calcmode="lin" valueType="num">
                                          <p:cBhvr>
                                            <p:cTn id="65" dur="500" fill="hold"/>
                                            <p:tgtEl>
                                              <p:spTgt spid="54"/>
                                            </p:tgtEl>
                                            <p:attrNameLst>
                                              <p:attrName>ppt_w</p:attrName>
                                            </p:attrNameLst>
                                          </p:cBhvr>
                                          <p:tavLst>
                                            <p:tav tm="0">
                                              <p:val>
                                                <p:fltVal val="0"/>
                                              </p:val>
                                            </p:tav>
                                            <p:tav tm="100000">
                                              <p:val>
                                                <p:strVal val="#ppt_w"/>
                                              </p:val>
                                            </p:tav>
                                          </p:tavLst>
                                        </p:anim>
                                        <p:anim calcmode="lin" valueType="num">
                                          <p:cBhvr>
                                            <p:cTn id="66" dur="500" fill="hold"/>
                                            <p:tgtEl>
                                              <p:spTgt spid="54"/>
                                            </p:tgtEl>
                                            <p:attrNameLst>
                                              <p:attrName>ppt_h</p:attrName>
                                            </p:attrNameLst>
                                          </p:cBhvr>
                                          <p:tavLst>
                                            <p:tav tm="0">
                                              <p:val>
                                                <p:strVal val="#ppt_h"/>
                                              </p:val>
                                            </p:tav>
                                            <p:tav tm="100000">
                                              <p:val>
                                                <p:strVal val="#ppt_h"/>
                                              </p:val>
                                            </p:tav>
                                          </p:tavLst>
                                        </p:anim>
                                      </p:childTnLst>
                                    </p:cTn>
                                  </p:par>
                                </p:childTnLst>
                              </p:cTn>
                            </p:par>
                            <p:par>
                              <p:cTn id="67" fill="hold">
                                <p:stCondLst>
                                  <p:cond delay="6750"/>
                                </p:stCondLst>
                                <p:childTnLst>
                                  <p:par>
                                    <p:cTn id="68" presetID="2" presetClass="entr" presetSubtype="8" fill="hold" nodeType="afterEffect" p14:presetBounceEnd="40000">
                                      <p:stCondLst>
                                        <p:cond delay="0"/>
                                      </p:stCondLst>
                                      <p:childTnLst>
                                        <p:set>
                                          <p:cBhvr>
                                            <p:cTn id="69" dur="1" fill="hold">
                                              <p:stCondLst>
                                                <p:cond delay="0"/>
                                              </p:stCondLst>
                                            </p:cTn>
                                            <p:tgtEl>
                                              <p:spTgt spid="68"/>
                                            </p:tgtEl>
                                            <p:attrNameLst>
                                              <p:attrName>style.visibility</p:attrName>
                                            </p:attrNameLst>
                                          </p:cBhvr>
                                          <p:to>
                                            <p:strVal val="visible"/>
                                          </p:to>
                                        </p:set>
                                        <p:anim calcmode="lin" valueType="num" p14:bounceEnd="40000">
                                          <p:cBhvr additive="base">
                                            <p:cTn id="70" dur="750" fill="hold"/>
                                            <p:tgtEl>
                                              <p:spTgt spid="68"/>
                                            </p:tgtEl>
                                            <p:attrNameLst>
                                              <p:attrName>ppt_x</p:attrName>
                                            </p:attrNameLst>
                                          </p:cBhvr>
                                          <p:tavLst>
                                            <p:tav tm="0">
                                              <p:val>
                                                <p:strVal val="0-#ppt_w/2"/>
                                              </p:val>
                                            </p:tav>
                                            <p:tav tm="100000">
                                              <p:val>
                                                <p:strVal val="#ppt_x"/>
                                              </p:val>
                                            </p:tav>
                                          </p:tavLst>
                                        </p:anim>
                                        <p:anim calcmode="lin" valueType="num" p14:bounceEnd="40000">
                                          <p:cBhvr additive="base">
                                            <p:cTn id="71" dur="750" fill="hold"/>
                                            <p:tgtEl>
                                              <p:spTgt spid="68"/>
                                            </p:tgtEl>
                                            <p:attrNameLst>
                                              <p:attrName>ppt_y</p:attrName>
                                            </p:attrNameLst>
                                          </p:cBhvr>
                                          <p:tavLst>
                                            <p:tav tm="0">
                                              <p:val>
                                                <p:strVal val="#ppt_y"/>
                                              </p:val>
                                            </p:tav>
                                            <p:tav tm="100000">
                                              <p:val>
                                                <p:strVal val="#ppt_y"/>
                                              </p:val>
                                            </p:tav>
                                          </p:tavLst>
                                        </p:anim>
                                      </p:childTnLst>
                                    </p:cTn>
                                  </p:par>
                                </p:childTnLst>
                              </p:cTn>
                            </p:par>
                            <p:par>
                              <p:cTn id="72" fill="hold">
                                <p:stCondLst>
                                  <p:cond delay="7500"/>
                                </p:stCondLst>
                                <p:childTnLst>
                                  <p:par>
                                    <p:cTn id="73" presetID="22" presetClass="entr" presetSubtype="8" fill="hold" grpId="0" nodeType="after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wipe(left)">
                                          <p:cBhvr>
                                            <p:cTn id="75" dur="500"/>
                                            <p:tgtEl>
                                              <p:spTgt spid="67"/>
                                            </p:tgtEl>
                                          </p:cBhvr>
                                        </p:animEffect>
                                      </p:childTnLst>
                                    </p:cTn>
                                  </p:par>
                                </p:childTnLst>
                              </p:cTn>
                            </p:par>
                            <p:par>
                              <p:cTn id="76" fill="hold">
                                <p:stCondLst>
                                  <p:cond delay="8000"/>
                                </p:stCondLst>
                                <p:childTnLst>
                                  <p:par>
                                    <p:cTn id="77" presetID="12" presetClass="entr" presetSubtype="2" fill="hold" grpId="0" nodeType="after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additive="base">
                                            <p:cTn id="79" dur="500"/>
                                            <p:tgtEl>
                                              <p:spTgt spid="71"/>
                                            </p:tgtEl>
                                            <p:attrNameLst>
                                              <p:attrName>ppt_x</p:attrName>
                                            </p:attrNameLst>
                                          </p:cBhvr>
                                          <p:tavLst>
                                            <p:tav tm="0">
                                              <p:val>
                                                <p:strVal val="#ppt_x+#ppt_w*1.125000"/>
                                              </p:val>
                                            </p:tav>
                                            <p:tav tm="100000">
                                              <p:val>
                                                <p:strVal val="#ppt_x"/>
                                              </p:val>
                                            </p:tav>
                                          </p:tavLst>
                                        </p:anim>
                                        <p:animEffect transition="in" filter="wipe(left)">
                                          <p:cBhvr>
                                            <p:cTn id="80" dur="500"/>
                                            <p:tgtEl>
                                              <p:spTgt spid="71"/>
                                            </p:tgtEl>
                                          </p:cBhvr>
                                        </p:animEffect>
                                      </p:childTnLst>
                                    </p:cTn>
                                  </p:par>
                                </p:childTnLst>
                              </p:cTn>
                            </p:par>
                            <p:par>
                              <p:cTn id="81" fill="hold">
                                <p:stCondLst>
                                  <p:cond delay="8500"/>
                                </p:stCondLst>
                                <p:childTnLst>
                                  <p:par>
                                    <p:cTn id="82" presetID="17" presetClass="entr" presetSubtype="8" fill="hold" nodeType="after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ppt_x</p:attrName>
                                            </p:attrNameLst>
                                          </p:cBhvr>
                                          <p:tavLst>
                                            <p:tav tm="0">
                                              <p:val>
                                                <p:strVal val="#ppt_x-#ppt_w/2"/>
                                              </p:val>
                                            </p:tav>
                                            <p:tav tm="100000">
                                              <p:val>
                                                <p:strVal val="#ppt_x"/>
                                              </p:val>
                                            </p:tav>
                                          </p:tavLst>
                                        </p:anim>
                                        <p:anim calcmode="lin" valueType="num">
                                          <p:cBhvr>
                                            <p:cTn id="85" dur="500" fill="hold"/>
                                            <p:tgtEl>
                                              <p:spTgt spid="48"/>
                                            </p:tgtEl>
                                            <p:attrNameLst>
                                              <p:attrName>ppt_y</p:attrName>
                                            </p:attrNameLst>
                                          </p:cBhvr>
                                          <p:tavLst>
                                            <p:tav tm="0">
                                              <p:val>
                                                <p:strVal val="#ppt_y"/>
                                              </p:val>
                                            </p:tav>
                                            <p:tav tm="100000">
                                              <p:val>
                                                <p:strVal val="#ppt_y"/>
                                              </p:val>
                                            </p:tav>
                                          </p:tavLst>
                                        </p:anim>
                                        <p:anim calcmode="lin" valueType="num">
                                          <p:cBhvr>
                                            <p:cTn id="86" dur="500" fill="hold"/>
                                            <p:tgtEl>
                                              <p:spTgt spid="48"/>
                                            </p:tgtEl>
                                            <p:attrNameLst>
                                              <p:attrName>ppt_w</p:attrName>
                                            </p:attrNameLst>
                                          </p:cBhvr>
                                          <p:tavLst>
                                            <p:tav tm="0">
                                              <p:val>
                                                <p:fltVal val="0"/>
                                              </p:val>
                                            </p:tav>
                                            <p:tav tm="100000">
                                              <p:val>
                                                <p:strVal val="#ppt_w"/>
                                              </p:val>
                                            </p:tav>
                                          </p:tavLst>
                                        </p:anim>
                                        <p:anim calcmode="lin" valueType="num">
                                          <p:cBhvr>
                                            <p:cTn id="87" dur="500" fill="hold"/>
                                            <p:tgtEl>
                                              <p:spTgt spid="48"/>
                                            </p:tgtEl>
                                            <p:attrNameLst>
                                              <p:attrName>ppt_h</p:attrName>
                                            </p:attrNameLst>
                                          </p:cBhvr>
                                          <p:tavLst>
                                            <p:tav tm="0">
                                              <p:val>
                                                <p:strVal val="#ppt_h"/>
                                              </p:val>
                                            </p:tav>
                                            <p:tav tm="100000">
                                              <p:val>
                                                <p:strVal val="#ppt_h"/>
                                              </p:val>
                                            </p:tav>
                                          </p:tavLst>
                                        </p:anim>
                                      </p:childTnLst>
                                    </p:cTn>
                                  </p:par>
                                </p:childTnLst>
                              </p:cTn>
                            </p:par>
                            <p:par>
                              <p:cTn id="88" fill="hold">
                                <p:stCondLst>
                                  <p:cond delay="9000"/>
                                </p:stCondLst>
                                <p:childTnLst>
                                  <p:par>
                                    <p:cTn id="89" presetID="2" presetClass="entr" presetSubtype="8" fill="hold" nodeType="afterEffect" p14:presetBounceEnd="40000">
                                      <p:stCondLst>
                                        <p:cond delay="0"/>
                                      </p:stCondLst>
                                      <p:childTnLst>
                                        <p:set>
                                          <p:cBhvr>
                                            <p:cTn id="90" dur="1" fill="hold">
                                              <p:stCondLst>
                                                <p:cond delay="0"/>
                                              </p:stCondLst>
                                            </p:cTn>
                                            <p:tgtEl>
                                              <p:spTgt spid="73"/>
                                            </p:tgtEl>
                                            <p:attrNameLst>
                                              <p:attrName>style.visibility</p:attrName>
                                            </p:attrNameLst>
                                          </p:cBhvr>
                                          <p:to>
                                            <p:strVal val="visible"/>
                                          </p:to>
                                        </p:set>
                                        <p:anim calcmode="lin" valueType="num" p14:bounceEnd="40000">
                                          <p:cBhvr additive="base">
                                            <p:cTn id="91" dur="750" fill="hold"/>
                                            <p:tgtEl>
                                              <p:spTgt spid="73"/>
                                            </p:tgtEl>
                                            <p:attrNameLst>
                                              <p:attrName>ppt_x</p:attrName>
                                            </p:attrNameLst>
                                          </p:cBhvr>
                                          <p:tavLst>
                                            <p:tav tm="0">
                                              <p:val>
                                                <p:strVal val="0-#ppt_w/2"/>
                                              </p:val>
                                            </p:tav>
                                            <p:tav tm="100000">
                                              <p:val>
                                                <p:strVal val="#ppt_x"/>
                                              </p:val>
                                            </p:tav>
                                          </p:tavLst>
                                        </p:anim>
                                        <p:anim calcmode="lin" valueType="num" p14:bounceEnd="40000">
                                          <p:cBhvr additive="base">
                                            <p:cTn id="92" dur="750" fill="hold"/>
                                            <p:tgtEl>
                                              <p:spTgt spid="73"/>
                                            </p:tgtEl>
                                            <p:attrNameLst>
                                              <p:attrName>ppt_y</p:attrName>
                                            </p:attrNameLst>
                                          </p:cBhvr>
                                          <p:tavLst>
                                            <p:tav tm="0">
                                              <p:val>
                                                <p:strVal val="#ppt_y"/>
                                              </p:val>
                                            </p:tav>
                                            <p:tav tm="100000">
                                              <p:val>
                                                <p:strVal val="#ppt_y"/>
                                              </p:val>
                                            </p:tav>
                                          </p:tavLst>
                                        </p:anim>
                                      </p:childTnLst>
                                    </p:cTn>
                                  </p:par>
                                </p:childTnLst>
                              </p:cTn>
                            </p:par>
                            <p:par>
                              <p:cTn id="93" fill="hold">
                                <p:stCondLst>
                                  <p:cond delay="9750"/>
                                </p:stCondLst>
                                <p:childTnLst>
                                  <p:par>
                                    <p:cTn id="94" presetID="22" presetClass="entr" presetSubtype="8" fill="hold" grpId="0" nodeType="afterEffect">
                                      <p:stCondLst>
                                        <p:cond delay="0"/>
                                      </p:stCondLst>
                                      <p:childTnLst>
                                        <p:set>
                                          <p:cBhvr>
                                            <p:cTn id="95" dur="1" fill="hold">
                                              <p:stCondLst>
                                                <p:cond delay="0"/>
                                              </p:stCondLst>
                                            </p:cTn>
                                            <p:tgtEl>
                                              <p:spTgt spid="72"/>
                                            </p:tgtEl>
                                            <p:attrNameLst>
                                              <p:attrName>style.visibility</p:attrName>
                                            </p:attrNameLst>
                                          </p:cBhvr>
                                          <p:to>
                                            <p:strVal val="visible"/>
                                          </p:to>
                                        </p:set>
                                        <p:animEffect transition="in" filter="wipe(left)">
                                          <p:cBhvr>
                                            <p:cTn id="96" dur="500"/>
                                            <p:tgtEl>
                                              <p:spTgt spid="72"/>
                                            </p:tgtEl>
                                          </p:cBhvr>
                                        </p:animEffect>
                                      </p:childTnLst>
                                    </p:cTn>
                                  </p:par>
                                </p:childTnLst>
                              </p:cTn>
                            </p:par>
                            <p:par>
                              <p:cTn id="97" fill="hold">
                                <p:stCondLst>
                                  <p:cond delay="10250"/>
                                </p:stCondLst>
                                <p:childTnLst>
                                  <p:par>
                                    <p:cTn id="98" presetID="12" presetClass="entr" presetSubtype="2" fill="hold" grpId="0" nodeType="afterEffect">
                                      <p:stCondLst>
                                        <p:cond delay="0"/>
                                      </p:stCondLst>
                                      <p:childTnLst>
                                        <p:set>
                                          <p:cBhvr>
                                            <p:cTn id="99" dur="1" fill="hold">
                                              <p:stCondLst>
                                                <p:cond delay="0"/>
                                              </p:stCondLst>
                                            </p:cTn>
                                            <p:tgtEl>
                                              <p:spTgt spid="76"/>
                                            </p:tgtEl>
                                            <p:attrNameLst>
                                              <p:attrName>style.visibility</p:attrName>
                                            </p:attrNameLst>
                                          </p:cBhvr>
                                          <p:to>
                                            <p:strVal val="visible"/>
                                          </p:to>
                                        </p:set>
                                        <p:anim calcmode="lin" valueType="num">
                                          <p:cBhvr additive="base">
                                            <p:cTn id="100" dur="500"/>
                                            <p:tgtEl>
                                              <p:spTgt spid="76"/>
                                            </p:tgtEl>
                                            <p:attrNameLst>
                                              <p:attrName>ppt_x</p:attrName>
                                            </p:attrNameLst>
                                          </p:cBhvr>
                                          <p:tavLst>
                                            <p:tav tm="0">
                                              <p:val>
                                                <p:strVal val="#ppt_x+#ppt_w*1.125000"/>
                                              </p:val>
                                            </p:tav>
                                            <p:tav tm="100000">
                                              <p:val>
                                                <p:strVal val="#ppt_x"/>
                                              </p:val>
                                            </p:tav>
                                          </p:tavLst>
                                        </p:anim>
                                        <p:animEffect transition="in" filter="wipe(left)">
                                          <p:cBhvr>
                                            <p:cTn id="101" dur="500"/>
                                            <p:tgtEl>
                                              <p:spTgt spid="76"/>
                                            </p:tgtEl>
                                          </p:cBhvr>
                                        </p:animEffect>
                                      </p:childTnLst>
                                    </p:cTn>
                                  </p:par>
                                </p:childTnLst>
                              </p:cTn>
                            </p:par>
                            <p:par>
                              <p:cTn id="102" fill="hold">
                                <p:stCondLst>
                                  <p:cond delay="10750"/>
                                </p:stCondLst>
                                <p:childTnLst>
                                  <p:par>
                                    <p:cTn id="103" presetID="17" presetClass="entr" presetSubtype="8" fill="hold" nodeType="afterEffect">
                                      <p:stCondLst>
                                        <p:cond delay="0"/>
                                      </p:stCondLst>
                                      <p:childTnLst>
                                        <p:set>
                                          <p:cBhvr>
                                            <p:cTn id="104" dur="1" fill="hold">
                                              <p:stCondLst>
                                                <p:cond delay="0"/>
                                              </p:stCondLst>
                                            </p:cTn>
                                            <p:tgtEl>
                                              <p:spTgt spid="51"/>
                                            </p:tgtEl>
                                            <p:attrNameLst>
                                              <p:attrName>style.visibility</p:attrName>
                                            </p:attrNameLst>
                                          </p:cBhvr>
                                          <p:to>
                                            <p:strVal val="visible"/>
                                          </p:to>
                                        </p:set>
                                        <p:anim calcmode="lin" valueType="num">
                                          <p:cBhvr>
                                            <p:cTn id="105" dur="500" fill="hold"/>
                                            <p:tgtEl>
                                              <p:spTgt spid="51"/>
                                            </p:tgtEl>
                                            <p:attrNameLst>
                                              <p:attrName>ppt_x</p:attrName>
                                            </p:attrNameLst>
                                          </p:cBhvr>
                                          <p:tavLst>
                                            <p:tav tm="0">
                                              <p:val>
                                                <p:strVal val="#ppt_x-#ppt_w/2"/>
                                              </p:val>
                                            </p:tav>
                                            <p:tav tm="100000">
                                              <p:val>
                                                <p:strVal val="#ppt_x"/>
                                              </p:val>
                                            </p:tav>
                                          </p:tavLst>
                                        </p:anim>
                                        <p:anim calcmode="lin" valueType="num">
                                          <p:cBhvr>
                                            <p:cTn id="106" dur="500" fill="hold"/>
                                            <p:tgtEl>
                                              <p:spTgt spid="51"/>
                                            </p:tgtEl>
                                            <p:attrNameLst>
                                              <p:attrName>ppt_y</p:attrName>
                                            </p:attrNameLst>
                                          </p:cBhvr>
                                          <p:tavLst>
                                            <p:tav tm="0">
                                              <p:val>
                                                <p:strVal val="#ppt_y"/>
                                              </p:val>
                                            </p:tav>
                                            <p:tav tm="100000">
                                              <p:val>
                                                <p:strVal val="#ppt_y"/>
                                              </p:val>
                                            </p:tav>
                                          </p:tavLst>
                                        </p:anim>
                                        <p:anim calcmode="lin" valueType="num">
                                          <p:cBhvr>
                                            <p:cTn id="107" dur="500" fill="hold"/>
                                            <p:tgtEl>
                                              <p:spTgt spid="51"/>
                                            </p:tgtEl>
                                            <p:attrNameLst>
                                              <p:attrName>ppt_w</p:attrName>
                                            </p:attrNameLst>
                                          </p:cBhvr>
                                          <p:tavLst>
                                            <p:tav tm="0">
                                              <p:val>
                                                <p:fltVal val="0"/>
                                              </p:val>
                                            </p:tav>
                                            <p:tav tm="100000">
                                              <p:val>
                                                <p:strVal val="#ppt_w"/>
                                              </p:val>
                                            </p:tav>
                                          </p:tavLst>
                                        </p:anim>
                                        <p:anim calcmode="lin" valueType="num">
                                          <p:cBhvr>
                                            <p:cTn id="108" dur="500" fill="hold"/>
                                            <p:tgtEl>
                                              <p:spTgt spid="5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61" grpId="0"/>
          <p:bldP spid="62" grpId="0" animBg="1"/>
          <p:bldP spid="66" grpId="0"/>
          <p:bldP spid="67" grpId="0" animBg="1"/>
          <p:bldP spid="71" grpId="0"/>
          <p:bldP spid="72" grpId="0" animBg="1"/>
          <p:bldP spid="76" grpId="0"/>
          <p:bldP spid="77" grpId="0" animBg="1"/>
          <p:bldP spid="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750" fill="hold"/>
                                            <p:tgtEl>
                                              <p:spTgt spid="58"/>
                                            </p:tgtEl>
                                            <p:attrNameLst>
                                              <p:attrName>ppt_x</p:attrName>
                                            </p:attrNameLst>
                                          </p:cBhvr>
                                          <p:tavLst>
                                            <p:tav tm="0">
                                              <p:val>
                                                <p:strVal val="0-#ppt_w/2"/>
                                              </p:val>
                                            </p:tav>
                                            <p:tav tm="100000">
                                              <p:val>
                                                <p:strVal val="#ppt_x"/>
                                              </p:val>
                                            </p:tav>
                                          </p:tavLst>
                                        </p:anim>
                                        <p:anim calcmode="lin" valueType="num">
                                          <p:cBhvr additive="base">
                                            <p:cTn id="8" dur="75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8"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1250"/>
                                </p:stCondLst>
                                <p:childTnLst>
                                  <p:par>
                                    <p:cTn id="14" presetID="12" presetClass="entr" presetSubtype="2" fill="hold" grpId="0" nodeType="afterEffect">
                                      <p:stCondLst>
                                        <p:cond delay="0"/>
                                      </p:stCondLst>
                                      <p:childTnLst>
                                        <p:set>
                                          <p:cBhvr>
                                            <p:cTn id="15" dur="1" fill="hold">
                                              <p:stCondLst>
                                                <p:cond delay="0"/>
                                              </p:stCondLst>
                                            </p:cTn>
                                            <p:tgtEl>
                                              <p:spTgt spid="61"/>
                                            </p:tgtEl>
                                            <p:attrNameLst>
                                              <p:attrName>style.visibility</p:attrName>
                                            </p:attrNameLst>
                                          </p:cBhvr>
                                          <p:to>
                                            <p:strVal val="visible"/>
                                          </p:to>
                                        </p:set>
                                        <p:anim calcmode="lin" valueType="num">
                                          <p:cBhvr additive="base">
                                            <p:cTn id="16" dur="500"/>
                                            <p:tgtEl>
                                              <p:spTgt spid="61"/>
                                            </p:tgtEl>
                                            <p:attrNameLst>
                                              <p:attrName>ppt_x</p:attrName>
                                            </p:attrNameLst>
                                          </p:cBhvr>
                                          <p:tavLst>
                                            <p:tav tm="0">
                                              <p:val>
                                                <p:strVal val="#ppt_x+#ppt_w*1.125000"/>
                                              </p:val>
                                            </p:tav>
                                            <p:tav tm="100000">
                                              <p:val>
                                                <p:strVal val="#ppt_x"/>
                                              </p:val>
                                            </p:tav>
                                          </p:tavLst>
                                        </p:anim>
                                        <p:animEffect transition="in" filter="wipe(left)">
                                          <p:cBhvr>
                                            <p:cTn id="17" dur="500"/>
                                            <p:tgtEl>
                                              <p:spTgt spid="61"/>
                                            </p:tgtEl>
                                          </p:cBhvr>
                                        </p:animEffect>
                                      </p:childTnLst>
                                    </p:cTn>
                                  </p:par>
                                </p:childTnLst>
                              </p:cTn>
                            </p:par>
                            <p:par>
                              <p:cTn id="18" fill="hold">
                                <p:stCondLst>
                                  <p:cond delay="1750"/>
                                </p:stCondLst>
                                <p:childTnLst>
                                  <p:par>
                                    <p:cTn id="19" presetID="17" presetClass="entr" presetSubtype="8"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p:cTn id="21" dur="500" fill="hold"/>
                                            <p:tgtEl>
                                              <p:spTgt spid="42"/>
                                            </p:tgtEl>
                                            <p:attrNameLst>
                                              <p:attrName>ppt_x</p:attrName>
                                            </p:attrNameLst>
                                          </p:cBhvr>
                                          <p:tavLst>
                                            <p:tav tm="0">
                                              <p:val>
                                                <p:strVal val="#ppt_x-#ppt_w/2"/>
                                              </p:val>
                                            </p:tav>
                                            <p:tav tm="100000">
                                              <p:val>
                                                <p:strVal val="#ppt_x"/>
                                              </p:val>
                                            </p:tav>
                                          </p:tavLst>
                                        </p:anim>
                                        <p:anim calcmode="lin" valueType="num">
                                          <p:cBhvr>
                                            <p:cTn id="22" dur="500" fill="hold"/>
                                            <p:tgtEl>
                                              <p:spTgt spid="42"/>
                                            </p:tgtEl>
                                            <p:attrNameLst>
                                              <p:attrName>ppt_y</p:attrName>
                                            </p:attrNameLst>
                                          </p:cBhvr>
                                          <p:tavLst>
                                            <p:tav tm="0">
                                              <p:val>
                                                <p:strVal val="#ppt_y"/>
                                              </p:val>
                                            </p:tav>
                                            <p:tav tm="100000">
                                              <p:val>
                                                <p:strVal val="#ppt_y"/>
                                              </p:val>
                                            </p:tav>
                                          </p:tavLst>
                                        </p:anim>
                                        <p:anim calcmode="lin" valueType="num">
                                          <p:cBhvr>
                                            <p:cTn id="23" dur="500" fill="hold"/>
                                            <p:tgtEl>
                                              <p:spTgt spid="42"/>
                                            </p:tgtEl>
                                            <p:attrNameLst>
                                              <p:attrName>ppt_w</p:attrName>
                                            </p:attrNameLst>
                                          </p:cBhvr>
                                          <p:tavLst>
                                            <p:tav tm="0">
                                              <p:val>
                                                <p:fltVal val="0"/>
                                              </p:val>
                                            </p:tav>
                                            <p:tav tm="100000">
                                              <p:val>
                                                <p:strVal val="#ppt_w"/>
                                              </p:val>
                                            </p:tav>
                                          </p:tavLst>
                                        </p:anim>
                                        <p:anim calcmode="lin" valueType="num">
                                          <p:cBhvr>
                                            <p:cTn id="24" dur="500" fill="hold"/>
                                            <p:tgtEl>
                                              <p:spTgt spid="42"/>
                                            </p:tgtEl>
                                            <p:attrNameLst>
                                              <p:attrName>ppt_h</p:attrName>
                                            </p:attrNameLst>
                                          </p:cBhvr>
                                          <p:tavLst>
                                            <p:tav tm="0">
                                              <p:val>
                                                <p:strVal val="#ppt_h"/>
                                              </p:val>
                                            </p:tav>
                                            <p:tav tm="100000">
                                              <p:val>
                                                <p:strVal val="#ppt_h"/>
                                              </p:val>
                                            </p:tav>
                                          </p:tavLst>
                                        </p:anim>
                                      </p:childTnLst>
                                    </p:cTn>
                                  </p:par>
                                </p:childTnLst>
                              </p:cTn>
                            </p:par>
                            <p:par>
                              <p:cTn id="25" fill="hold">
                                <p:stCondLst>
                                  <p:cond delay="2250"/>
                                </p:stCondLst>
                                <p:childTnLst>
                                  <p:par>
                                    <p:cTn id="26" presetID="2" presetClass="entr" presetSubtype="8" fill="hold" nodeType="afterEffect">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cBhvr additive="base">
                                            <p:cTn id="28" dur="750" fill="hold"/>
                                            <p:tgtEl>
                                              <p:spTgt spid="63"/>
                                            </p:tgtEl>
                                            <p:attrNameLst>
                                              <p:attrName>ppt_x</p:attrName>
                                            </p:attrNameLst>
                                          </p:cBhvr>
                                          <p:tavLst>
                                            <p:tav tm="0">
                                              <p:val>
                                                <p:strVal val="0-#ppt_w/2"/>
                                              </p:val>
                                            </p:tav>
                                            <p:tav tm="100000">
                                              <p:val>
                                                <p:strVal val="#ppt_x"/>
                                              </p:val>
                                            </p:tav>
                                          </p:tavLst>
                                        </p:anim>
                                        <p:anim calcmode="lin" valueType="num">
                                          <p:cBhvr additive="base">
                                            <p:cTn id="29" dur="750" fill="hold"/>
                                            <p:tgtEl>
                                              <p:spTgt spid="63"/>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62"/>
                                            </p:tgtEl>
                                            <p:attrNameLst>
                                              <p:attrName>style.visibility</p:attrName>
                                            </p:attrNameLst>
                                          </p:cBhvr>
                                          <p:to>
                                            <p:strVal val="visible"/>
                                          </p:to>
                                        </p:set>
                                        <p:animEffect transition="in" filter="wipe(left)">
                                          <p:cBhvr>
                                            <p:cTn id="33" dur="500"/>
                                            <p:tgtEl>
                                              <p:spTgt spid="62"/>
                                            </p:tgtEl>
                                          </p:cBhvr>
                                        </p:animEffect>
                                      </p:childTnLst>
                                    </p:cTn>
                                  </p:par>
                                </p:childTnLst>
                              </p:cTn>
                            </p:par>
                            <p:par>
                              <p:cTn id="34" fill="hold">
                                <p:stCondLst>
                                  <p:cond delay="3500"/>
                                </p:stCondLst>
                                <p:childTnLst>
                                  <p:par>
                                    <p:cTn id="35" presetID="12" presetClass="entr" presetSubtype="2"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p:tgtEl>
                                              <p:spTgt spid="66"/>
                                            </p:tgtEl>
                                            <p:attrNameLst>
                                              <p:attrName>ppt_x</p:attrName>
                                            </p:attrNameLst>
                                          </p:cBhvr>
                                          <p:tavLst>
                                            <p:tav tm="0">
                                              <p:val>
                                                <p:strVal val="#ppt_x+#ppt_w*1.125000"/>
                                              </p:val>
                                            </p:tav>
                                            <p:tav tm="100000">
                                              <p:val>
                                                <p:strVal val="#ppt_x"/>
                                              </p:val>
                                            </p:tav>
                                          </p:tavLst>
                                        </p:anim>
                                        <p:animEffect transition="in" filter="wipe(left)">
                                          <p:cBhvr>
                                            <p:cTn id="38" dur="500"/>
                                            <p:tgtEl>
                                              <p:spTgt spid="66"/>
                                            </p:tgtEl>
                                          </p:cBhvr>
                                        </p:animEffect>
                                      </p:childTnLst>
                                    </p:cTn>
                                  </p:par>
                                </p:childTnLst>
                              </p:cTn>
                            </p:par>
                            <p:par>
                              <p:cTn id="39" fill="hold">
                                <p:stCondLst>
                                  <p:cond delay="4000"/>
                                </p:stCondLst>
                                <p:childTnLst>
                                  <p:par>
                                    <p:cTn id="40" presetID="17" presetClass="entr" presetSubtype="8"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500" fill="hold"/>
                                            <p:tgtEl>
                                              <p:spTgt spid="45"/>
                                            </p:tgtEl>
                                            <p:attrNameLst>
                                              <p:attrName>ppt_x</p:attrName>
                                            </p:attrNameLst>
                                          </p:cBhvr>
                                          <p:tavLst>
                                            <p:tav tm="0">
                                              <p:val>
                                                <p:strVal val="#ppt_x-#ppt_w/2"/>
                                              </p:val>
                                            </p:tav>
                                            <p:tav tm="100000">
                                              <p:val>
                                                <p:strVal val="#ppt_x"/>
                                              </p:val>
                                            </p:tav>
                                          </p:tavLst>
                                        </p:anim>
                                        <p:anim calcmode="lin" valueType="num">
                                          <p:cBhvr>
                                            <p:cTn id="43" dur="500" fill="hold"/>
                                            <p:tgtEl>
                                              <p:spTgt spid="45"/>
                                            </p:tgtEl>
                                            <p:attrNameLst>
                                              <p:attrName>ppt_y</p:attrName>
                                            </p:attrNameLst>
                                          </p:cBhvr>
                                          <p:tavLst>
                                            <p:tav tm="0">
                                              <p:val>
                                                <p:strVal val="#ppt_y"/>
                                              </p:val>
                                            </p:tav>
                                            <p:tav tm="100000">
                                              <p:val>
                                                <p:strVal val="#ppt_y"/>
                                              </p:val>
                                            </p:tav>
                                          </p:tavLst>
                                        </p:anim>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strVal val="#ppt_h"/>
                                              </p:val>
                                            </p:tav>
                                            <p:tav tm="100000">
                                              <p:val>
                                                <p:strVal val="#ppt_h"/>
                                              </p:val>
                                            </p:tav>
                                          </p:tavLst>
                                        </p:anim>
                                      </p:childTnLst>
                                    </p:cTn>
                                  </p:par>
                                </p:childTnLst>
                              </p:cTn>
                            </p:par>
                            <p:par>
                              <p:cTn id="46" fill="hold">
                                <p:stCondLst>
                                  <p:cond delay="4500"/>
                                </p:stCondLst>
                                <p:childTnLst>
                                  <p:par>
                                    <p:cTn id="47" presetID="2" presetClass="entr" presetSubtype="8" fill="hold" nodeType="after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additive="base">
                                            <p:cTn id="49" dur="750" fill="hold"/>
                                            <p:tgtEl>
                                              <p:spTgt spid="79"/>
                                            </p:tgtEl>
                                            <p:attrNameLst>
                                              <p:attrName>ppt_x</p:attrName>
                                            </p:attrNameLst>
                                          </p:cBhvr>
                                          <p:tavLst>
                                            <p:tav tm="0">
                                              <p:val>
                                                <p:strVal val="0-#ppt_w/2"/>
                                              </p:val>
                                            </p:tav>
                                            <p:tav tm="100000">
                                              <p:val>
                                                <p:strVal val="#ppt_x"/>
                                              </p:val>
                                            </p:tav>
                                          </p:tavLst>
                                        </p:anim>
                                        <p:anim calcmode="lin" valueType="num">
                                          <p:cBhvr additive="base">
                                            <p:cTn id="50" dur="750" fill="hold"/>
                                            <p:tgtEl>
                                              <p:spTgt spid="79"/>
                                            </p:tgtEl>
                                            <p:attrNameLst>
                                              <p:attrName>ppt_y</p:attrName>
                                            </p:attrNameLst>
                                          </p:cBhvr>
                                          <p:tavLst>
                                            <p:tav tm="0">
                                              <p:val>
                                                <p:strVal val="#ppt_y"/>
                                              </p:val>
                                            </p:tav>
                                            <p:tav tm="100000">
                                              <p:val>
                                                <p:strVal val="#ppt_y"/>
                                              </p:val>
                                            </p:tav>
                                          </p:tavLst>
                                        </p:anim>
                                      </p:childTnLst>
                                    </p:cTn>
                                  </p:par>
                                </p:childTnLst>
                              </p:cTn>
                            </p:par>
                            <p:par>
                              <p:cTn id="51" fill="hold">
                                <p:stCondLst>
                                  <p:cond delay="5250"/>
                                </p:stCondLst>
                                <p:childTnLst>
                                  <p:par>
                                    <p:cTn id="52" presetID="22" presetClass="entr" presetSubtype="8" fill="hold" grpId="0" nodeType="after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wipe(left)">
                                          <p:cBhvr>
                                            <p:cTn id="54" dur="500"/>
                                            <p:tgtEl>
                                              <p:spTgt spid="77"/>
                                            </p:tgtEl>
                                          </p:cBhvr>
                                        </p:animEffect>
                                      </p:childTnLst>
                                    </p:cTn>
                                  </p:par>
                                </p:childTnLst>
                              </p:cTn>
                            </p:par>
                            <p:par>
                              <p:cTn id="55" fill="hold">
                                <p:stCondLst>
                                  <p:cond delay="5750"/>
                                </p:stCondLst>
                                <p:childTnLst>
                                  <p:par>
                                    <p:cTn id="56" presetID="12" presetClass="entr" presetSubtype="2" fill="hold" grpId="0" nodeType="afterEffect">
                                      <p:stCondLst>
                                        <p:cond delay="0"/>
                                      </p:stCondLst>
                                      <p:childTnLst>
                                        <p:set>
                                          <p:cBhvr>
                                            <p:cTn id="57" dur="1" fill="hold">
                                              <p:stCondLst>
                                                <p:cond delay="0"/>
                                              </p:stCondLst>
                                            </p:cTn>
                                            <p:tgtEl>
                                              <p:spTgt spid="78"/>
                                            </p:tgtEl>
                                            <p:attrNameLst>
                                              <p:attrName>style.visibility</p:attrName>
                                            </p:attrNameLst>
                                          </p:cBhvr>
                                          <p:to>
                                            <p:strVal val="visible"/>
                                          </p:to>
                                        </p:set>
                                        <p:anim calcmode="lin" valueType="num">
                                          <p:cBhvr additive="base">
                                            <p:cTn id="58" dur="500"/>
                                            <p:tgtEl>
                                              <p:spTgt spid="78"/>
                                            </p:tgtEl>
                                            <p:attrNameLst>
                                              <p:attrName>ppt_x</p:attrName>
                                            </p:attrNameLst>
                                          </p:cBhvr>
                                          <p:tavLst>
                                            <p:tav tm="0">
                                              <p:val>
                                                <p:strVal val="#ppt_x+#ppt_w*1.125000"/>
                                              </p:val>
                                            </p:tav>
                                            <p:tav tm="100000">
                                              <p:val>
                                                <p:strVal val="#ppt_x"/>
                                              </p:val>
                                            </p:tav>
                                          </p:tavLst>
                                        </p:anim>
                                        <p:animEffect transition="in" filter="wipe(left)">
                                          <p:cBhvr>
                                            <p:cTn id="59" dur="500"/>
                                            <p:tgtEl>
                                              <p:spTgt spid="78"/>
                                            </p:tgtEl>
                                          </p:cBhvr>
                                        </p:animEffect>
                                      </p:childTnLst>
                                    </p:cTn>
                                  </p:par>
                                </p:childTnLst>
                              </p:cTn>
                            </p:par>
                            <p:par>
                              <p:cTn id="60" fill="hold">
                                <p:stCondLst>
                                  <p:cond delay="6250"/>
                                </p:stCondLst>
                                <p:childTnLst>
                                  <p:par>
                                    <p:cTn id="61" presetID="17" presetClass="entr" presetSubtype="8" fill="hold" nodeType="after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p:cTn id="63" dur="500" fill="hold"/>
                                            <p:tgtEl>
                                              <p:spTgt spid="54"/>
                                            </p:tgtEl>
                                            <p:attrNameLst>
                                              <p:attrName>ppt_x</p:attrName>
                                            </p:attrNameLst>
                                          </p:cBhvr>
                                          <p:tavLst>
                                            <p:tav tm="0">
                                              <p:val>
                                                <p:strVal val="#ppt_x-#ppt_w/2"/>
                                              </p:val>
                                            </p:tav>
                                            <p:tav tm="100000">
                                              <p:val>
                                                <p:strVal val="#ppt_x"/>
                                              </p:val>
                                            </p:tav>
                                          </p:tavLst>
                                        </p:anim>
                                        <p:anim calcmode="lin" valueType="num">
                                          <p:cBhvr>
                                            <p:cTn id="64" dur="500" fill="hold"/>
                                            <p:tgtEl>
                                              <p:spTgt spid="54"/>
                                            </p:tgtEl>
                                            <p:attrNameLst>
                                              <p:attrName>ppt_y</p:attrName>
                                            </p:attrNameLst>
                                          </p:cBhvr>
                                          <p:tavLst>
                                            <p:tav tm="0">
                                              <p:val>
                                                <p:strVal val="#ppt_y"/>
                                              </p:val>
                                            </p:tav>
                                            <p:tav tm="100000">
                                              <p:val>
                                                <p:strVal val="#ppt_y"/>
                                              </p:val>
                                            </p:tav>
                                          </p:tavLst>
                                        </p:anim>
                                        <p:anim calcmode="lin" valueType="num">
                                          <p:cBhvr>
                                            <p:cTn id="65" dur="500" fill="hold"/>
                                            <p:tgtEl>
                                              <p:spTgt spid="54"/>
                                            </p:tgtEl>
                                            <p:attrNameLst>
                                              <p:attrName>ppt_w</p:attrName>
                                            </p:attrNameLst>
                                          </p:cBhvr>
                                          <p:tavLst>
                                            <p:tav tm="0">
                                              <p:val>
                                                <p:fltVal val="0"/>
                                              </p:val>
                                            </p:tav>
                                            <p:tav tm="100000">
                                              <p:val>
                                                <p:strVal val="#ppt_w"/>
                                              </p:val>
                                            </p:tav>
                                          </p:tavLst>
                                        </p:anim>
                                        <p:anim calcmode="lin" valueType="num">
                                          <p:cBhvr>
                                            <p:cTn id="66" dur="500" fill="hold"/>
                                            <p:tgtEl>
                                              <p:spTgt spid="54"/>
                                            </p:tgtEl>
                                            <p:attrNameLst>
                                              <p:attrName>ppt_h</p:attrName>
                                            </p:attrNameLst>
                                          </p:cBhvr>
                                          <p:tavLst>
                                            <p:tav tm="0">
                                              <p:val>
                                                <p:strVal val="#ppt_h"/>
                                              </p:val>
                                            </p:tav>
                                            <p:tav tm="100000">
                                              <p:val>
                                                <p:strVal val="#ppt_h"/>
                                              </p:val>
                                            </p:tav>
                                          </p:tavLst>
                                        </p:anim>
                                      </p:childTnLst>
                                    </p:cTn>
                                  </p:par>
                                </p:childTnLst>
                              </p:cTn>
                            </p:par>
                            <p:par>
                              <p:cTn id="67" fill="hold">
                                <p:stCondLst>
                                  <p:cond delay="6750"/>
                                </p:stCondLst>
                                <p:childTnLst>
                                  <p:par>
                                    <p:cTn id="68" presetID="2" presetClass="entr" presetSubtype="8" fill="hold" nodeType="afterEffect">
                                      <p:stCondLst>
                                        <p:cond delay="0"/>
                                      </p:stCondLst>
                                      <p:childTnLst>
                                        <p:set>
                                          <p:cBhvr>
                                            <p:cTn id="69" dur="1" fill="hold">
                                              <p:stCondLst>
                                                <p:cond delay="0"/>
                                              </p:stCondLst>
                                            </p:cTn>
                                            <p:tgtEl>
                                              <p:spTgt spid="68"/>
                                            </p:tgtEl>
                                            <p:attrNameLst>
                                              <p:attrName>style.visibility</p:attrName>
                                            </p:attrNameLst>
                                          </p:cBhvr>
                                          <p:to>
                                            <p:strVal val="visible"/>
                                          </p:to>
                                        </p:set>
                                        <p:anim calcmode="lin" valueType="num">
                                          <p:cBhvr additive="base">
                                            <p:cTn id="70" dur="750" fill="hold"/>
                                            <p:tgtEl>
                                              <p:spTgt spid="68"/>
                                            </p:tgtEl>
                                            <p:attrNameLst>
                                              <p:attrName>ppt_x</p:attrName>
                                            </p:attrNameLst>
                                          </p:cBhvr>
                                          <p:tavLst>
                                            <p:tav tm="0">
                                              <p:val>
                                                <p:strVal val="0-#ppt_w/2"/>
                                              </p:val>
                                            </p:tav>
                                            <p:tav tm="100000">
                                              <p:val>
                                                <p:strVal val="#ppt_x"/>
                                              </p:val>
                                            </p:tav>
                                          </p:tavLst>
                                        </p:anim>
                                        <p:anim calcmode="lin" valueType="num">
                                          <p:cBhvr additive="base">
                                            <p:cTn id="71" dur="750" fill="hold"/>
                                            <p:tgtEl>
                                              <p:spTgt spid="68"/>
                                            </p:tgtEl>
                                            <p:attrNameLst>
                                              <p:attrName>ppt_y</p:attrName>
                                            </p:attrNameLst>
                                          </p:cBhvr>
                                          <p:tavLst>
                                            <p:tav tm="0">
                                              <p:val>
                                                <p:strVal val="#ppt_y"/>
                                              </p:val>
                                            </p:tav>
                                            <p:tav tm="100000">
                                              <p:val>
                                                <p:strVal val="#ppt_y"/>
                                              </p:val>
                                            </p:tav>
                                          </p:tavLst>
                                        </p:anim>
                                      </p:childTnLst>
                                    </p:cTn>
                                  </p:par>
                                </p:childTnLst>
                              </p:cTn>
                            </p:par>
                            <p:par>
                              <p:cTn id="72" fill="hold">
                                <p:stCondLst>
                                  <p:cond delay="7500"/>
                                </p:stCondLst>
                                <p:childTnLst>
                                  <p:par>
                                    <p:cTn id="73" presetID="22" presetClass="entr" presetSubtype="8" fill="hold" grpId="0" nodeType="after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wipe(left)">
                                          <p:cBhvr>
                                            <p:cTn id="75" dur="500"/>
                                            <p:tgtEl>
                                              <p:spTgt spid="67"/>
                                            </p:tgtEl>
                                          </p:cBhvr>
                                        </p:animEffect>
                                      </p:childTnLst>
                                    </p:cTn>
                                  </p:par>
                                </p:childTnLst>
                              </p:cTn>
                            </p:par>
                            <p:par>
                              <p:cTn id="76" fill="hold">
                                <p:stCondLst>
                                  <p:cond delay="8000"/>
                                </p:stCondLst>
                                <p:childTnLst>
                                  <p:par>
                                    <p:cTn id="77" presetID="12" presetClass="entr" presetSubtype="2" fill="hold" grpId="0" nodeType="after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additive="base">
                                            <p:cTn id="79" dur="500"/>
                                            <p:tgtEl>
                                              <p:spTgt spid="71"/>
                                            </p:tgtEl>
                                            <p:attrNameLst>
                                              <p:attrName>ppt_x</p:attrName>
                                            </p:attrNameLst>
                                          </p:cBhvr>
                                          <p:tavLst>
                                            <p:tav tm="0">
                                              <p:val>
                                                <p:strVal val="#ppt_x+#ppt_w*1.125000"/>
                                              </p:val>
                                            </p:tav>
                                            <p:tav tm="100000">
                                              <p:val>
                                                <p:strVal val="#ppt_x"/>
                                              </p:val>
                                            </p:tav>
                                          </p:tavLst>
                                        </p:anim>
                                        <p:animEffect transition="in" filter="wipe(left)">
                                          <p:cBhvr>
                                            <p:cTn id="80" dur="500"/>
                                            <p:tgtEl>
                                              <p:spTgt spid="71"/>
                                            </p:tgtEl>
                                          </p:cBhvr>
                                        </p:animEffect>
                                      </p:childTnLst>
                                    </p:cTn>
                                  </p:par>
                                </p:childTnLst>
                              </p:cTn>
                            </p:par>
                            <p:par>
                              <p:cTn id="81" fill="hold">
                                <p:stCondLst>
                                  <p:cond delay="8500"/>
                                </p:stCondLst>
                                <p:childTnLst>
                                  <p:par>
                                    <p:cTn id="82" presetID="17" presetClass="entr" presetSubtype="8" fill="hold" nodeType="after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ppt_x</p:attrName>
                                            </p:attrNameLst>
                                          </p:cBhvr>
                                          <p:tavLst>
                                            <p:tav tm="0">
                                              <p:val>
                                                <p:strVal val="#ppt_x-#ppt_w/2"/>
                                              </p:val>
                                            </p:tav>
                                            <p:tav tm="100000">
                                              <p:val>
                                                <p:strVal val="#ppt_x"/>
                                              </p:val>
                                            </p:tav>
                                          </p:tavLst>
                                        </p:anim>
                                        <p:anim calcmode="lin" valueType="num">
                                          <p:cBhvr>
                                            <p:cTn id="85" dur="500" fill="hold"/>
                                            <p:tgtEl>
                                              <p:spTgt spid="48"/>
                                            </p:tgtEl>
                                            <p:attrNameLst>
                                              <p:attrName>ppt_y</p:attrName>
                                            </p:attrNameLst>
                                          </p:cBhvr>
                                          <p:tavLst>
                                            <p:tav tm="0">
                                              <p:val>
                                                <p:strVal val="#ppt_y"/>
                                              </p:val>
                                            </p:tav>
                                            <p:tav tm="100000">
                                              <p:val>
                                                <p:strVal val="#ppt_y"/>
                                              </p:val>
                                            </p:tav>
                                          </p:tavLst>
                                        </p:anim>
                                        <p:anim calcmode="lin" valueType="num">
                                          <p:cBhvr>
                                            <p:cTn id="86" dur="500" fill="hold"/>
                                            <p:tgtEl>
                                              <p:spTgt spid="48"/>
                                            </p:tgtEl>
                                            <p:attrNameLst>
                                              <p:attrName>ppt_w</p:attrName>
                                            </p:attrNameLst>
                                          </p:cBhvr>
                                          <p:tavLst>
                                            <p:tav tm="0">
                                              <p:val>
                                                <p:fltVal val="0"/>
                                              </p:val>
                                            </p:tav>
                                            <p:tav tm="100000">
                                              <p:val>
                                                <p:strVal val="#ppt_w"/>
                                              </p:val>
                                            </p:tav>
                                          </p:tavLst>
                                        </p:anim>
                                        <p:anim calcmode="lin" valueType="num">
                                          <p:cBhvr>
                                            <p:cTn id="87" dur="500" fill="hold"/>
                                            <p:tgtEl>
                                              <p:spTgt spid="48"/>
                                            </p:tgtEl>
                                            <p:attrNameLst>
                                              <p:attrName>ppt_h</p:attrName>
                                            </p:attrNameLst>
                                          </p:cBhvr>
                                          <p:tavLst>
                                            <p:tav tm="0">
                                              <p:val>
                                                <p:strVal val="#ppt_h"/>
                                              </p:val>
                                            </p:tav>
                                            <p:tav tm="100000">
                                              <p:val>
                                                <p:strVal val="#ppt_h"/>
                                              </p:val>
                                            </p:tav>
                                          </p:tavLst>
                                        </p:anim>
                                      </p:childTnLst>
                                    </p:cTn>
                                  </p:par>
                                </p:childTnLst>
                              </p:cTn>
                            </p:par>
                            <p:par>
                              <p:cTn id="88" fill="hold">
                                <p:stCondLst>
                                  <p:cond delay="9000"/>
                                </p:stCondLst>
                                <p:childTnLst>
                                  <p:par>
                                    <p:cTn id="89" presetID="2" presetClass="entr" presetSubtype="8" fill="hold" nodeType="afterEffect">
                                      <p:stCondLst>
                                        <p:cond delay="0"/>
                                      </p:stCondLst>
                                      <p:childTnLst>
                                        <p:set>
                                          <p:cBhvr>
                                            <p:cTn id="90" dur="1" fill="hold">
                                              <p:stCondLst>
                                                <p:cond delay="0"/>
                                              </p:stCondLst>
                                            </p:cTn>
                                            <p:tgtEl>
                                              <p:spTgt spid="73"/>
                                            </p:tgtEl>
                                            <p:attrNameLst>
                                              <p:attrName>style.visibility</p:attrName>
                                            </p:attrNameLst>
                                          </p:cBhvr>
                                          <p:to>
                                            <p:strVal val="visible"/>
                                          </p:to>
                                        </p:set>
                                        <p:anim calcmode="lin" valueType="num">
                                          <p:cBhvr additive="base">
                                            <p:cTn id="91" dur="750" fill="hold"/>
                                            <p:tgtEl>
                                              <p:spTgt spid="73"/>
                                            </p:tgtEl>
                                            <p:attrNameLst>
                                              <p:attrName>ppt_x</p:attrName>
                                            </p:attrNameLst>
                                          </p:cBhvr>
                                          <p:tavLst>
                                            <p:tav tm="0">
                                              <p:val>
                                                <p:strVal val="0-#ppt_w/2"/>
                                              </p:val>
                                            </p:tav>
                                            <p:tav tm="100000">
                                              <p:val>
                                                <p:strVal val="#ppt_x"/>
                                              </p:val>
                                            </p:tav>
                                          </p:tavLst>
                                        </p:anim>
                                        <p:anim calcmode="lin" valueType="num">
                                          <p:cBhvr additive="base">
                                            <p:cTn id="92" dur="750" fill="hold"/>
                                            <p:tgtEl>
                                              <p:spTgt spid="73"/>
                                            </p:tgtEl>
                                            <p:attrNameLst>
                                              <p:attrName>ppt_y</p:attrName>
                                            </p:attrNameLst>
                                          </p:cBhvr>
                                          <p:tavLst>
                                            <p:tav tm="0">
                                              <p:val>
                                                <p:strVal val="#ppt_y"/>
                                              </p:val>
                                            </p:tav>
                                            <p:tav tm="100000">
                                              <p:val>
                                                <p:strVal val="#ppt_y"/>
                                              </p:val>
                                            </p:tav>
                                          </p:tavLst>
                                        </p:anim>
                                      </p:childTnLst>
                                    </p:cTn>
                                  </p:par>
                                </p:childTnLst>
                              </p:cTn>
                            </p:par>
                            <p:par>
                              <p:cTn id="93" fill="hold">
                                <p:stCondLst>
                                  <p:cond delay="9750"/>
                                </p:stCondLst>
                                <p:childTnLst>
                                  <p:par>
                                    <p:cTn id="94" presetID="22" presetClass="entr" presetSubtype="8" fill="hold" grpId="0" nodeType="afterEffect">
                                      <p:stCondLst>
                                        <p:cond delay="0"/>
                                      </p:stCondLst>
                                      <p:childTnLst>
                                        <p:set>
                                          <p:cBhvr>
                                            <p:cTn id="95" dur="1" fill="hold">
                                              <p:stCondLst>
                                                <p:cond delay="0"/>
                                              </p:stCondLst>
                                            </p:cTn>
                                            <p:tgtEl>
                                              <p:spTgt spid="72"/>
                                            </p:tgtEl>
                                            <p:attrNameLst>
                                              <p:attrName>style.visibility</p:attrName>
                                            </p:attrNameLst>
                                          </p:cBhvr>
                                          <p:to>
                                            <p:strVal val="visible"/>
                                          </p:to>
                                        </p:set>
                                        <p:animEffect transition="in" filter="wipe(left)">
                                          <p:cBhvr>
                                            <p:cTn id="96" dur="500"/>
                                            <p:tgtEl>
                                              <p:spTgt spid="72"/>
                                            </p:tgtEl>
                                          </p:cBhvr>
                                        </p:animEffect>
                                      </p:childTnLst>
                                    </p:cTn>
                                  </p:par>
                                </p:childTnLst>
                              </p:cTn>
                            </p:par>
                            <p:par>
                              <p:cTn id="97" fill="hold">
                                <p:stCondLst>
                                  <p:cond delay="10250"/>
                                </p:stCondLst>
                                <p:childTnLst>
                                  <p:par>
                                    <p:cTn id="98" presetID="12" presetClass="entr" presetSubtype="2" fill="hold" grpId="0" nodeType="afterEffect">
                                      <p:stCondLst>
                                        <p:cond delay="0"/>
                                      </p:stCondLst>
                                      <p:childTnLst>
                                        <p:set>
                                          <p:cBhvr>
                                            <p:cTn id="99" dur="1" fill="hold">
                                              <p:stCondLst>
                                                <p:cond delay="0"/>
                                              </p:stCondLst>
                                            </p:cTn>
                                            <p:tgtEl>
                                              <p:spTgt spid="76"/>
                                            </p:tgtEl>
                                            <p:attrNameLst>
                                              <p:attrName>style.visibility</p:attrName>
                                            </p:attrNameLst>
                                          </p:cBhvr>
                                          <p:to>
                                            <p:strVal val="visible"/>
                                          </p:to>
                                        </p:set>
                                        <p:anim calcmode="lin" valueType="num">
                                          <p:cBhvr additive="base">
                                            <p:cTn id="100" dur="500"/>
                                            <p:tgtEl>
                                              <p:spTgt spid="76"/>
                                            </p:tgtEl>
                                            <p:attrNameLst>
                                              <p:attrName>ppt_x</p:attrName>
                                            </p:attrNameLst>
                                          </p:cBhvr>
                                          <p:tavLst>
                                            <p:tav tm="0">
                                              <p:val>
                                                <p:strVal val="#ppt_x+#ppt_w*1.125000"/>
                                              </p:val>
                                            </p:tav>
                                            <p:tav tm="100000">
                                              <p:val>
                                                <p:strVal val="#ppt_x"/>
                                              </p:val>
                                            </p:tav>
                                          </p:tavLst>
                                        </p:anim>
                                        <p:animEffect transition="in" filter="wipe(left)">
                                          <p:cBhvr>
                                            <p:cTn id="101" dur="500"/>
                                            <p:tgtEl>
                                              <p:spTgt spid="76"/>
                                            </p:tgtEl>
                                          </p:cBhvr>
                                        </p:animEffect>
                                      </p:childTnLst>
                                    </p:cTn>
                                  </p:par>
                                </p:childTnLst>
                              </p:cTn>
                            </p:par>
                            <p:par>
                              <p:cTn id="102" fill="hold">
                                <p:stCondLst>
                                  <p:cond delay="10750"/>
                                </p:stCondLst>
                                <p:childTnLst>
                                  <p:par>
                                    <p:cTn id="103" presetID="17" presetClass="entr" presetSubtype="8" fill="hold" nodeType="afterEffect">
                                      <p:stCondLst>
                                        <p:cond delay="0"/>
                                      </p:stCondLst>
                                      <p:childTnLst>
                                        <p:set>
                                          <p:cBhvr>
                                            <p:cTn id="104" dur="1" fill="hold">
                                              <p:stCondLst>
                                                <p:cond delay="0"/>
                                              </p:stCondLst>
                                            </p:cTn>
                                            <p:tgtEl>
                                              <p:spTgt spid="51"/>
                                            </p:tgtEl>
                                            <p:attrNameLst>
                                              <p:attrName>style.visibility</p:attrName>
                                            </p:attrNameLst>
                                          </p:cBhvr>
                                          <p:to>
                                            <p:strVal val="visible"/>
                                          </p:to>
                                        </p:set>
                                        <p:anim calcmode="lin" valueType="num">
                                          <p:cBhvr>
                                            <p:cTn id="105" dur="500" fill="hold"/>
                                            <p:tgtEl>
                                              <p:spTgt spid="51"/>
                                            </p:tgtEl>
                                            <p:attrNameLst>
                                              <p:attrName>ppt_x</p:attrName>
                                            </p:attrNameLst>
                                          </p:cBhvr>
                                          <p:tavLst>
                                            <p:tav tm="0">
                                              <p:val>
                                                <p:strVal val="#ppt_x-#ppt_w/2"/>
                                              </p:val>
                                            </p:tav>
                                            <p:tav tm="100000">
                                              <p:val>
                                                <p:strVal val="#ppt_x"/>
                                              </p:val>
                                            </p:tav>
                                          </p:tavLst>
                                        </p:anim>
                                        <p:anim calcmode="lin" valueType="num">
                                          <p:cBhvr>
                                            <p:cTn id="106" dur="500" fill="hold"/>
                                            <p:tgtEl>
                                              <p:spTgt spid="51"/>
                                            </p:tgtEl>
                                            <p:attrNameLst>
                                              <p:attrName>ppt_y</p:attrName>
                                            </p:attrNameLst>
                                          </p:cBhvr>
                                          <p:tavLst>
                                            <p:tav tm="0">
                                              <p:val>
                                                <p:strVal val="#ppt_y"/>
                                              </p:val>
                                            </p:tav>
                                            <p:tav tm="100000">
                                              <p:val>
                                                <p:strVal val="#ppt_y"/>
                                              </p:val>
                                            </p:tav>
                                          </p:tavLst>
                                        </p:anim>
                                        <p:anim calcmode="lin" valueType="num">
                                          <p:cBhvr>
                                            <p:cTn id="107" dur="500" fill="hold"/>
                                            <p:tgtEl>
                                              <p:spTgt spid="51"/>
                                            </p:tgtEl>
                                            <p:attrNameLst>
                                              <p:attrName>ppt_w</p:attrName>
                                            </p:attrNameLst>
                                          </p:cBhvr>
                                          <p:tavLst>
                                            <p:tav tm="0">
                                              <p:val>
                                                <p:fltVal val="0"/>
                                              </p:val>
                                            </p:tav>
                                            <p:tav tm="100000">
                                              <p:val>
                                                <p:strVal val="#ppt_w"/>
                                              </p:val>
                                            </p:tav>
                                          </p:tavLst>
                                        </p:anim>
                                        <p:anim calcmode="lin" valueType="num">
                                          <p:cBhvr>
                                            <p:cTn id="108" dur="500" fill="hold"/>
                                            <p:tgtEl>
                                              <p:spTgt spid="5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61" grpId="0"/>
          <p:bldP spid="62" grpId="0" animBg="1"/>
          <p:bldP spid="66" grpId="0"/>
          <p:bldP spid="67" grpId="0" animBg="1"/>
          <p:bldP spid="71" grpId="0"/>
          <p:bldP spid="72" grpId="0" animBg="1"/>
          <p:bldP spid="76" grpId="0"/>
          <p:bldP spid="77" grpId="0" animBg="1"/>
          <p:bldP spid="7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a:extLst>
              <a:ext uri="{FF2B5EF4-FFF2-40B4-BE49-F238E27FC236}">
                <a16:creationId xmlns:a16="http://schemas.microsoft.com/office/drawing/2014/main" id="{F43DB85D-A3BF-4236-AA17-8C68717DC54C}"/>
              </a:ext>
            </a:extLst>
          </p:cNvPr>
          <p:cNvGrpSpPr/>
          <p:nvPr/>
        </p:nvGrpSpPr>
        <p:grpSpPr>
          <a:xfrm>
            <a:off x="4342521" y="2287270"/>
            <a:ext cx="3545058" cy="1107996"/>
            <a:chOff x="4360985" y="2560320"/>
            <a:chExt cx="3545058" cy="1107996"/>
          </a:xfrm>
        </p:grpSpPr>
        <p:sp>
          <p:nvSpPr>
            <p:cNvPr id="55" name="文本框 54">
              <a:extLst>
                <a:ext uri="{FF2B5EF4-FFF2-40B4-BE49-F238E27FC236}">
                  <a16:creationId xmlns:a16="http://schemas.microsoft.com/office/drawing/2014/main" id="{1FF8DD8F-D13A-48EF-A82B-B56CAFFC2AFF}"/>
                </a:ext>
              </a:extLst>
            </p:cNvPr>
            <p:cNvSpPr txBox="1"/>
            <p:nvPr/>
          </p:nvSpPr>
          <p:spPr>
            <a:xfrm>
              <a:off x="5652925" y="2560320"/>
              <a:ext cx="961179"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0" cap="none" spc="0" normalizeH="0" baseline="0" noProof="0" dirty="0">
                  <a:ln>
                    <a:noFill/>
                  </a:ln>
                  <a:solidFill>
                    <a:srgbClr val="E50011"/>
                  </a:solidFill>
                  <a:effectLst/>
                  <a:uLnTx/>
                  <a:uFillTx/>
                  <a:latin typeface="微软雅黑" panose="020B0503020204020204" pitchFamily="34" charset="-122"/>
                  <a:ea typeface="微软雅黑" panose="020B0503020204020204" pitchFamily="34" charset="-122"/>
                  <a:cs typeface="+mn-cs"/>
                </a:rPr>
                <a:t>贰</a:t>
              </a:r>
            </a:p>
          </p:txBody>
        </p:sp>
        <p:cxnSp>
          <p:nvCxnSpPr>
            <p:cNvPr id="56" name="直接连接符 55">
              <a:extLst>
                <a:ext uri="{FF2B5EF4-FFF2-40B4-BE49-F238E27FC236}">
                  <a16:creationId xmlns:a16="http://schemas.microsoft.com/office/drawing/2014/main" id="{5F213408-3CA6-4DCF-B501-9C75606098FF}"/>
                </a:ext>
              </a:extLst>
            </p:cNvPr>
            <p:cNvCxnSpPr/>
            <p:nvPr/>
          </p:nvCxnSpPr>
          <p:spPr>
            <a:xfrm>
              <a:off x="4360985" y="3114318"/>
              <a:ext cx="844061" cy="0"/>
            </a:xfrm>
            <a:prstGeom prst="line">
              <a:avLst/>
            </a:prstGeom>
            <a:noFill/>
            <a:ln w="25400" cap="flat" cmpd="sng" algn="ctr">
              <a:solidFill>
                <a:srgbClr val="E50011"/>
              </a:solidFill>
              <a:prstDash val="solid"/>
              <a:miter lim="800000"/>
            </a:ln>
            <a:effectLst/>
          </p:spPr>
        </p:cxnSp>
        <p:cxnSp>
          <p:nvCxnSpPr>
            <p:cNvPr id="57" name="直接连接符 56">
              <a:extLst>
                <a:ext uri="{FF2B5EF4-FFF2-40B4-BE49-F238E27FC236}">
                  <a16:creationId xmlns:a16="http://schemas.microsoft.com/office/drawing/2014/main" id="{1D39802D-67F3-44EA-A648-C9DA1BD351C7}"/>
                </a:ext>
              </a:extLst>
            </p:cNvPr>
            <p:cNvCxnSpPr/>
            <p:nvPr/>
          </p:nvCxnSpPr>
          <p:spPr>
            <a:xfrm>
              <a:off x="7061982" y="3114318"/>
              <a:ext cx="844061" cy="0"/>
            </a:xfrm>
            <a:prstGeom prst="line">
              <a:avLst/>
            </a:prstGeom>
            <a:noFill/>
            <a:ln w="25400" cap="flat" cmpd="sng" algn="ctr">
              <a:solidFill>
                <a:srgbClr val="E50011"/>
              </a:solidFill>
              <a:prstDash val="solid"/>
              <a:miter lim="800000"/>
            </a:ln>
            <a:effectLst/>
          </p:spPr>
        </p:cxnSp>
      </p:grpSp>
      <p:sp>
        <p:nvSpPr>
          <p:cNvPr id="58" name="矩形 57">
            <a:extLst>
              <a:ext uri="{FF2B5EF4-FFF2-40B4-BE49-F238E27FC236}">
                <a16:creationId xmlns:a16="http://schemas.microsoft.com/office/drawing/2014/main" id="{A6978407-4329-4489-81FA-D1C97C0FEFE7}"/>
              </a:ext>
            </a:extLst>
          </p:cNvPr>
          <p:cNvSpPr/>
          <p:nvPr/>
        </p:nvSpPr>
        <p:spPr>
          <a:xfrm>
            <a:off x="4110404" y="3395266"/>
            <a:ext cx="4009292" cy="590839"/>
          </a:xfrm>
          <a:prstGeom prst="rect">
            <a:avLst/>
          </a:prstGeom>
          <a:gradFill>
            <a:gsLst>
              <a:gs pos="3600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2018</a:t>
            </a:r>
            <a:r>
              <a:rPr kumimoji="0" lang="zh-CN" altLang="en-US" sz="2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全国两会召开时间</a:t>
            </a:r>
          </a:p>
        </p:txBody>
      </p:sp>
      <p:sp>
        <p:nvSpPr>
          <p:cNvPr id="59" name="文本框 58">
            <a:extLst>
              <a:ext uri="{FF2B5EF4-FFF2-40B4-BE49-F238E27FC236}">
                <a16:creationId xmlns:a16="http://schemas.microsoft.com/office/drawing/2014/main" id="{567CF0F1-08E0-47CB-9F93-A25E34958BE0}"/>
              </a:ext>
            </a:extLst>
          </p:cNvPr>
          <p:cNvSpPr txBox="1"/>
          <p:nvPr/>
        </p:nvSpPr>
        <p:spPr>
          <a:xfrm>
            <a:off x="4972031" y="4007537"/>
            <a:ext cx="2286038" cy="369332"/>
          </a:xfrm>
          <a:prstGeom prst="rect">
            <a:avLst/>
          </a:prstGeom>
          <a:noFill/>
        </p:spPr>
        <p:txBody>
          <a:bodyPr wrap="square" rtlCol="0">
            <a:spAutoFit/>
          </a:bodyPr>
          <a:lstStyle>
            <a:defPPr>
              <a:defRPr lang="zh-CN"/>
            </a:defPPr>
            <a:lvl1pPr algn="dist">
              <a:defRPr sz="2400" b="1">
                <a:ln w="19050">
                  <a:noFill/>
                </a:ln>
                <a:solidFill>
                  <a:schemeClr val="bg1"/>
                </a:solidFill>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w="19050">
                  <a:noFill/>
                </a:ln>
                <a:solidFill>
                  <a:srgbClr val="E50011"/>
                </a:solidFill>
                <a:effectLst/>
                <a:uLnTx/>
                <a:uFillTx/>
                <a:latin typeface="华文细黑" panose="02010600040101010101" pitchFamily="2" charset="-122"/>
                <a:ea typeface="华文细黑" panose="02010600040101010101" pitchFamily="2" charset="-122"/>
                <a:cs typeface="+mn-cs"/>
              </a:rPr>
              <a:t>聚焦</a:t>
            </a:r>
            <a:r>
              <a:rPr kumimoji="0" lang="en-US" altLang="zh-CN" sz="1800" b="0" i="0" u="none" strike="noStrike" kern="1200" cap="none" spc="0" normalizeH="0" baseline="0" noProof="0" dirty="0">
                <a:ln w="19050">
                  <a:noFill/>
                </a:ln>
                <a:solidFill>
                  <a:srgbClr val="E50011"/>
                </a:solidFill>
                <a:effectLst/>
                <a:uLnTx/>
                <a:uFillTx/>
                <a:latin typeface="华文细黑" panose="02010600040101010101" pitchFamily="2" charset="-122"/>
                <a:ea typeface="华文细黑" panose="02010600040101010101" pitchFamily="2" charset="-122"/>
                <a:cs typeface="+mn-cs"/>
              </a:rPr>
              <a:t>2018</a:t>
            </a:r>
            <a:r>
              <a:rPr kumimoji="0" lang="zh-CN" altLang="en-US" sz="1800" b="0" i="0" u="none" strike="noStrike" kern="1200" cap="none" spc="0" normalizeH="0" baseline="0" noProof="0" dirty="0">
                <a:ln w="19050">
                  <a:noFill/>
                </a:ln>
                <a:solidFill>
                  <a:srgbClr val="E50011"/>
                </a:solidFill>
                <a:effectLst/>
                <a:uLnTx/>
                <a:uFillTx/>
                <a:latin typeface="华文细黑" panose="02010600040101010101" pitchFamily="2" charset="-122"/>
                <a:ea typeface="华文细黑" panose="02010600040101010101" pitchFamily="2" charset="-122"/>
                <a:cs typeface="+mn-cs"/>
              </a:rPr>
              <a:t>两会召开</a:t>
            </a:r>
          </a:p>
        </p:txBody>
      </p:sp>
      <p:pic>
        <p:nvPicPr>
          <p:cNvPr id="61" name="图片 60">
            <a:extLst>
              <a:ext uri="{FF2B5EF4-FFF2-40B4-BE49-F238E27FC236}">
                <a16:creationId xmlns:a16="http://schemas.microsoft.com/office/drawing/2014/main" id="{E1B71194-F4AF-4193-8CBB-F77654F121EF}"/>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5128" b="97721" l="5366" r="95610"/>
                    </a14:imgEffect>
                  </a14:imgLayer>
                </a14:imgProps>
              </a:ext>
              <a:ext uri="{28A0092B-C50C-407E-A947-70E740481C1C}">
                <a14:useLocalDpi xmlns:a14="http://schemas.microsoft.com/office/drawing/2010/main" val="0"/>
              </a:ext>
            </a:extLst>
          </a:blip>
          <a:srcRect/>
          <a:stretch/>
        </p:blipFill>
        <p:spPr>
          <a:xfrm>
            <a:off x="1662665" y="2511022"/>
            <a:ext cx="1962062" cy="1680884"/>
          </a:xfrm>
          <a:prstGeom prst="rect">
            <a:avLst/>
          </a:prstGeom>
        </p:spPr>
      </p:pic>
      <p:pic>
        <p:nvPicPr>
          <p:cNvPr id="62" name="图片 61">
            <a:extLst>
              <a:ext uri="{FF2B5EF4-FFF2-40B4-BE49-F238E27FC236}">
                <a16:creationId xmlns:a16="http://schemas.microsoft.com/office/drawing/2014/main" id="{07E9477C-EC10-47E3-986F-1FDC94624C4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37490" y="2532616"/>
            <a:ext cx="1381352" cy="1501528"/>
          </a:xfrm>
          <a:prstGeom prst="rect">
            <a:avLst/>
          </a:prstGeom>
        </p:spPr>
      </p:pic>
    </p:spTree>
    <p:extLst>
      <p:ext uri="{BB962C8B-B14F-4D97-AF65-F5344CB8AC3E}">
        <p14:creationId xmlns:p14="http://schemas.microsoft.com/office/powerpoint/2010/main" val="296832249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 calcmode="lin" valueType="num">
                                      <p:cBhvr>
                                        <p:cTn id="9" dur="500" fill="hold"/>
                                        <p:tgtEl>
                                          <p:spTgt spid="61"/>
                                        </p:tgtEl>
                                        <p:attrNameLst>
                                          <p:attrName>ppt_x</p:attrName>
                                        </p:attrNameLst>
                                      </p:cBhvr>
                                      <p:tavLst>
                                        <p:tav tm="0">
                                          <p:val>
                                            <p:fltVal val="0.5"/>
                                          </p:val>
                                        </p:tav>
                                        <p:tav tm="100000">
                                          <p:val>
                                            <p:strVal val="#ppt_x"/>
                                          </p:val>
                                        </p:tav>
                                      </p:tavLst>
                                    </p:anim>
                                    <p:anim calcmode="lin" valueType="num">
                                      <p:cBhvr>
                                        <p:cTn id="10" dur="500" fill="hold"/>
                                        <p:tgtEl>
                                          <p:spTgt spid="61"/>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62"/>
                                        </p:tgtEl>
                                        <p:attrNameLst>
                                          <p:attrName>style.visibility</p:attrName>
                                        </p:attrNameLst>
                                      </p:cBhvr>
                                      <p:to>
                                        <p:strVal val="visible"/>
                                      </p:to>
                                    </p:set>
                                    <p:anim calcmode="lin" valueType="num">
                                      <p:cBhvr>
                                        <p:cTn id="13" dur="500" fill="hold"/>
                                        <p:tgtEl>
                                          <p:spTgt spid="62"/>
                                        </p:tgtEl>
                                        <p:attrNameLst>
                                          <p:attrName>ppt_w</p:attrName>
                                        </p:attrNameLst>
                                      </p:cBhvr>
                                      <p:tavLst>
                                        <p:tav tm="0">
                                          <p:val>
                                            <p:fltVal val="0"/>
                                          </p:val>
                                        </p:tav>
                                        <p:tav tm="100000">
                                          <p:val>
                                            <p:strVal val="#ppt_w"/>
                                          </p:val>
                                        </p:tav>
                                      </p:tavLst>
                                    </p:anim>
                                    <p:anim calcmode="lin" valueType="num">
                                      <p:cBhvr>
                                        <p:cTn id="14" dur="500" fill="hold"/>
                                        <p:tgtEl>
                                          <p:spTgt spid="62"/>
                                        </p:tgtEl>
                                        <p:attrNameLst>
                                          <p:attrName>ppt_h</p:attrName>
                                        </p:attrNameLst>
                                      </p:cBhvr>
                                      <p:tavLst>
                                        <p:tav tm="0">
                                          <p:val>
                                            <p:fltVal val="0"/>
                                          </p:val>
                                        </p:tav>
                                        <p:tav tm="100000">
                                          <p:val>
                                            <p:strVal val="#ppt_h"/>
                                          </p:val>
                                        </p:tav>
                                      </p:tavLst>
                                    </p:anim>
                                    <p:anim calcmode="lin" valueType="num">
                                      <p:cBhvr>
                                        <p:cTn id="15" dur="500" fill="hold"/>
                                        <p:tgtEl>
                                          <p:spTgt spid="62"/>
                                        </p:tgtEl>
                                        <p:attrNameLst>
                                          <p:attrName>ppt_x</p:attrName>
                                        </p:attrNameLst>
                                      </p:cBhvr>
                                      <p:tavLst>
                                        <p:tav tm="0">
                                          <p:val>
                                            <p:fltVal val="0.5"/>
                                          </p:val>
                                        </p:tav>
                                        <p:tav tm="100000">
                                          <p:val>
                                            <p:strVal val="#ppt_x"/>
                                          </p:val>
                                        </p:tav>
                                      </p:tavLst>
                                    </p:anim>
                                    <p:anim calcmode="lin" valueType="num">
                                      <p:cBhvr>
                                        <p:cTn id="16" dur="500" fill="hold"/>
                                        <p:tgtEl>
                                          <p:spTgt spid="6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任意多边形: 形状 37">
            <a:extLst>
              <a:ext uri="{FF2B5EF4-FFF2-40B4-BE49-F238E27FC236}">
                <a16:creationId xmlns:a16="http://schemas.microsoft.com/office/drawing/2014/main" id="{18439192-100E-411C-9FC7-C687C54314EE}"/>
              </a:ext>
            </a:extLst>
          </p:cNvPr>
          <p:cNvSpPr/>
          <p:nvPr/>
        </p:nvSpPr>
        <p:spPr>
          <a:xfrm>
            <a:off x="3271018" y="4734731"/>
            <a:ext cx="403178" cy="403178"/>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9" name="任意多边形: 形状 38">
            <a:extLst>
              <a:ext uri="{FF2B5EF4-FFF2-40B4-BE49-F238E27FC236}">
                <a16:creationId xmlns:a16="http://schemas.microsoft.com/office/drawing/2014/main" id="{BF30C8AC-560C-4846-958F-756DBCD33028}"/>
              </a:ext>
            </a:extLst>
          </p:cNvPr>
          <p:cNvSpPr/>
          <p:nvPr/>
        </p:nvSpPr>
        <p:spPr>
          <a:xfrm flipH="1" flipV="1">
            <a:off x="3271018" y="4725459"/>
            <a:ext cx="403178" cy="403178"/>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pic>
        <p:nvPicPr>
          <p:cNvPr id="40" name="图片 39">
            <a:extLst>
              <a:ext uri="{FF2B5EF4-FFF2-40B4-BE49-F238E27FC236}">
                <a16:creationId xmlns:a16="http://schemas.microsoft.com/office/drawing/2014/main" id="{66DA4C9D-E770-4965-BBA3-857114AA19B1}"/>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5128" b="97721" l="5366" r="95610"/>
                    </a14:imgEffect>
                  </a14:imgLayer>
                </a14:imgProps>
              </a:ext>
              <a:ext uri="{28A0092B-C50C-407E-A947-70E740481C1C}">
                <a14:useLocalDpi xmlns:a14="http://schemas.microsoft.com/office/drawing/2010/main" val="0"/>
              </a:ext>
            </a:extLst>
          </a:blip>
          <a:srcRect/>
          <a:stretch/>
        </p:blipFill>
        <p:spPr>
          <a:xfrm>
            <a:off x="1882942" y="1454308"/>
            <a:ext cx="3051064" cy="2613818"/>
          </a:xfrm>
          <a:prstGeom prst="rect">
            <a:avLst/>
          </a:prstGeom>
        </p:spPr>
      </p:pic>
      <p:sp>
        <p:nvSpPr>
          <p:cNvPr id="44" name="文本框 43">
            <a:extLst>
              <a:ext uri="{FF2B5EF4-FFF2-40B4-BE49-F238E27FC236}">
                <a16:creationId xmlns:a16="http://schemas.microsoft.com/office/drawing/2014/main" id="{43567518-2023-4A3B-A8FA-6C5DE70EFE25}"/>
              </a:ext>
            </a:extLst>
          </p:cNvPr>
          <p:cNvSpPr txBox="1"/>
          <p:nvPr/>
        </p:nvSpPr>
        <p:spPr>
          <a:xfrm>
            <a:off x="1623370" y="4273200"/>
            <a:ext cx="357020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全国政协十三届一次会议</a:t>
            </a:r>
          </a:p>
        </p:txBody>
      </p:sp>
      <p:sp>
        <p:nvSpPr>
          <p:cNvPr id="45" name="文本框 44">
            <a:extLst>
              <a:ext uri="{FF2B5EF4-FFF2-40B4-BE49-F238E27FC236}">
                <a16:creationId xmlns:a16="http://schemas.microsoft.com/office/drawing/2014/main" id="{61BEC26E-29FF-4827-BCFD-462767CF891F}"/>
              </a:ext>
            </a:extLst>
          </p:cNvPr>
          <p:cNvSpPr txBox="1"/>
          <p:nvPr/>
        </p:nvSpPr>
        <p:spPr>
          <a:xfrm>
            <a:off x="1107203" y="4832699"/>
            <a:ext cx="460254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2018</a:t>
            </a:r>
            <a:r>
              <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日</a:t>
            </a:r>
            <a:r>
              <a:rPr kumimoji="0" lang="en-US" altLang="zh-CN"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-13</a:t>
            </a:r>
            <a:r>
              <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日在北京召开</a:t>
            </a:r>
          </a:p>
        </p:txBody>
      </p:sp>
      <p:pic>
        <p:nvPicPr>
          <p:cNvPr id="46" name="图片 45">
            <a:extLst>
              <a:ext uri="{FF2B5EF4-FFF2-40B4-BE49-F238E27FC236}">
                <a16:creationId xmlns:a16="http://schemas.microsoft.com/office/drawing/2014/main" id="{41824210-6EE8-4958-B31F-F869613E48F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27610" y="1568458"/>
            <a:ext cx="2194589" cy="2385518"/>
          </a:xfrm>
          <a:prstGeom prst="rect">
            <a:avLst/>
          </a:prstGeom>
        </p:spPr>
      </p:pic>
      <p:sp>
        <p:nvSpPr>
          <p:cNvPr id="49" name="文本框 48">
            <a:extLst>
              <a:ext uri="{FF2B5EF4-FFF2-40B4-BE49-F238E27FC236}">
                <a16:creationId xmlns:a16="http://schemas.microsoft.com/office/drawing/2014/main" id="{0026D5C5-FDCF-41DD-AED7-495C660D9CB3}"/>
              </a:ext>
            </a:extLst>
          </p:cNvPr>
          <p:cNvSpPr txBox="1"/>
          <p:nvPr/>
        </p:nvSpPr>
        <p:spPr>
          <a:xfrm>
            <a:off x="6908666" y="4244553"/>
            <a:ext cx="387798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第十三届全国人大一次会议</a:t>
            </a:r>
          </a:p>
        </p:txBody>
      </p:sp>
      <p:sp>
        <p:nvSpPr>
          <p:cNvPr id="50" name="文本框 49">
            <a:extLst>
              <a:ext uri="{FF2B5EF4-FFF2-40B4-BE49-F238E27FC236}">
                <a16:creationId xmlns:a16="http://schemas.microsoft.com/office/drawing/2014/main" id="{C35BFE9D-F2F7-4783-8481-24974F2ED1A0}"/>
              </a:ext>
            </a:extLst>
          </p:cNvPr>
          <p:cNvSpPr txBox="1"/>
          <p:nvPr/>
        </p:nvSpPr>
        <p:spPr>
          <a:xfrm>
            <a:off x="6577522" y="4759803"/>
            <a:ext cx="429476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2018</a:t>
            </a:r>
            <a:r>
              <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日</a:t>
            </a:r>
            <a:r>
              <a:rPr kumimoji="0" lang="en-US" altLang="zh-CN"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-15</a:t>
            </a:r>
            <a:r>
              <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日在京召开</a:t>
            </a:r>
          </a:p>
        </p:txBody>
      </p:sp>
      <p:sp>
        <p:nvSpPr>
          <p:cNvPr id="51" name="任意多边形: 形状 50">
            <a:extLst>
              <a:ext uri="{FF2B5EF4-FFF2-40B4-BE49-F238E27FC236}">
                <a16:creationId xmlns:a16="http://schemas.microsoft.com/office/drawing/2014/main" id="{BEA5C7FD-B3BB-4578-8352-F87DC804E21C}"/>
              </a:ext>
            </a:extLst>
          </p:cNvPr>
          <p:cNvSpPr/>
          <p:nvPr/>
        </p:nvSpPr>
        <p:spPr>
          <a:xfrm>
            <a:off x="8444481" y="4522811"/>
            <a:ext cx="403178" cy="403178"/>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52" name="任意多边形: 形状 51">
            <a:extLst>
              <a:ext uri="{FF2B5EF4-FFF2-40B4-BE49-F238E27FC236}">
                <a16:creationId xmlns:a16="http://schemas.microsoft.com/office/drawing/2014/main" id="{7613034F-71BD-4397-AFC1-383DDA5D7FC8}"/>
              </a:ext>
            </a:extLst>
          </p:cNvPr>
          <p:cNvSpPr/>
          <p:nvPr/>
        </p:nvSpPr>
        <p:spPr>
          <a:xfrm flipH="1" flipV="1">
            <a:off x="8444481" y="4533507"/>
            <a:ext cx="403178" cy="403178"/>
          </a:xfrm>
          <a:custGeom>
            <a:avLst/>
            <a:gdLst>
              <a:gd name="connsiteX0" fmla="*/ 0 w 759001"/>
              <a:gd name="connsiteY0" fmla="*/ 0 h 759001"/>
              <a:gd name="connsiteX1" fmla="*/ 759001 w 759001"/>
              <a:gd name="connsiteY1" fmla="*/ 0 h 759001"/>
              <a:gd name="connsiteX2" fmla="*/ 759001 w 759001"/>
              <a:gd name="connsiteY2" fmla="*/ 100232 h 759001"/>
              <a:gd name="connsiteX3" fmla="*/ 108133 w 759001"/>
              <a:gd name="connsiteY3" fmla="*/ 100232 h 759001"/>
              <a:gd name="connsiteX4" fmla="*/ 108133 w 759001"/>
              <a:gd name="connsiteY4" fmla="*/ 759001 h 759001"/>
              <a:gd name="connsiteX5" fmla="*/ 0 w 759001"/>
              <a:gd name="connsiteY5" fmla="*/ 759001 h 75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001" h="759001">
                <a:moveTo>
                  <a:pt x="0" y="0"/>
                </a:moveTo>
                <a:lnTo>
                  <a:pt x="759001" y="0"/>
                </a:lnTo>
                <a:lnTo>
                  <a:pt x="759001" y="100232"/>
                </a:lnTo>
                <a:lnTo>
                  <a:pt x="108133" y="100232"/>
                </a:lnTo>
                <a:lnTo>
                  <a:pt x="108133" y="759001"/>
                </a:lnTo>
                <a:lnTo>
                  <a:pt x="0" y="759001"/>
                </a:lnTo>
                <a:close/>
              </a:path>
            </a:pathLst>
          </a:custGeom>
          <a:gradFill>
            <a:gsLst>
              <a:gs pos="0">
                <a:srgbClr val="E81B16"/>
              </a:gs>
              <a:gs pos="100000">
                <a:srgbClr val="C00000"/>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Tree>
    <p:extLst>
      <p:ext uri="{BB962C8B-B14F-4D97-AF65-F5344CB8AC3E}">
        <p14:creationId xmlns:p14="http://schemas.microsoft.com/office/powerpoint/2010/main" val="331310331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 calcmode="lin" valueType="num">
                                      <p:cBhvr>
                                        <p:cTn id="9" dur="500" fill="hold"/>
                                        <p:tgtEl>
                                          <p:spTgt spid="40"/>
                                        </p:tgtEl>
                                        <p:attrNameLst>
                                          <p:attrName>ppt_x</p:attrName>
                                        </p:attrNameLst>
                                      </p:cBhvr>
                                      <p:tavLst>
                                        <p:tav tm="0">
                                          <p:val>
                                            <p:fltVal val="0.5"/>
                                          </p:val>
                                        </p:tav>
                                        <p:tav tm="100000">
                                          <p:val>
                                            <p:strVal val="#ppt_x"/>
                                          </p:val>
                                        </p:tav>
                                      </p:tavLst>
                                    </p:anim>
                                    <p:anim calcmode="lin" valueType="num">
                                      <p:cBhvr>
                                        <p:cTn id="10" dur="500" fill="hold"/>
                                        <p:tgtEl>
                                          <p:spTgt spid="40"/>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 calcmode="lin" valueType="num">
                                      <p:cBhvr>
                                        <p:cTn id="15" dur="500" fill="hold"/>
                                        <p:tgtEl>
                                          <p:spTgt spid="46"/>
                                        </p:tgtEl>
                                        <p:attrNameLst>
                                          <p:attrName>ppt_x</p:attrName>
                                        </p:attrNameLst>
                                      </p:cBhvr>
                                      <p:tavLst>
                                        <p:tav tm="0">
                                          <p:val>
                                            <p:fltVal val="0.5"/>
                                          </p:val>
                                        </p:tav>
                                        <p:tav tm="100000">
                                          <p:val>
                                            <p:strVal val="#ppt_x"/>
                                          </p:val>
                                        </p:tav>
                                      </p:tavLst>
                                    </p:anim>
                                    <p:anim calcmode="lin" valueType="num">
                                      <p:cBhvr>
                                        <p:cTn id="16" dur="500" fill="hold"/>
                                        <p:tgtEl>
                                          <p:spTgt spid="46"/>
                                        </p:tgtEl>
                                        <p:attrNameLst>
                                          <p:attrName>ppt_y</p:attrName>
                                        </p:attrNameLst>
                                      </p:cBhvr>
                                      <p:tavLst>
                                        <p:tav tm="0">
                                          <p:val>
                                            <p:fltVal val="0.5"/>
                                          </p:val>
                                        </p:tav>
                                        <p:tav tm="100000">
                                          <p:val>
                                            <p:strVal val="#ppt_y"/>
                                          </p:val>
                                        </p:tav>
                                      </p:tavLst>
                                    </p:anim>
                                  </p:childTnLst>
                                </p:cTn>
                              </p:par>
                            </p:childTnLst>
                          </p:cTn>
                        </p:par>
                        <p:par>
                          <p:cTn id="17" fill="hold">
                            <p:stCondLst>
                              <p:cond delay="750"/>
                            </p:stCondLst>
                            <p:childTnLst>
                              <p:par>
                                <p:cTn id="18" presetID="10" presetClass="entr" presetSubtype="0" fill="hold" grpId="1"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750"/>
                                        <p:tgtEl>
                                          <p:spTgt spid="38"/>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750"/>
                                        <p:tgtEl>
                                          <p:spTgt spid="39"/>
                                        </p:tgtEl>
                                      </p:cBhvr>
                                    </p:animEffect>
                                  </p:childTnLst>
                                </p:cTn>
                              </p:par>
                              <p:par>
                                <p:cTn id="24" presetID="49" presetClass="path" presetSubtype="0" accel="50000" decel="50000" fill="hold" grpId="0" nodeType="withEffect">
                                  <p:stCondLst>
                                    <p:cond delay="0"/>
                                  </p:stCondLst>
                                  <p:childTnLst>
                                    <p:animMotion origin="layout" path="M -4.16667E-6 -4.44444E-6 L -0.17644 -0.06783 " pathEditMode="relative" rAng="0" ptsTypes="AA">
                                      <p:cBhvr>
                                        <p:cTn id="25" dur="750" fill="hold"/>
                                        <p:tgtEl>
                                          <p:spTgt spid="38"/>
                                        </p:tgtEl>
                                        <p:attrNameLst>
                                          <p:attrName>ppt_x</p:attrName>
                                          <p:attrName>ppt_y</p:attrName>
                                        </p:attrNameLst>
                                      </p:cBhvr>
                                      <p:rCtr x="-8776" y="-3380"/>
                                    </p:animMotion>
                                  </p:childTnLst>
                                </p:cTn>
                              </p:par>
                              <p:par>
                                <p:cTn id="26" presetID="49" presetClass="path" presetSubtype="0" accel="50000" decel="50000" fill="hold" grpId="0" nodeType="withEffect">
                                  <p:stCondLst>
                                    <p:cond delay="0"/>
                                  </p:stCondLst>
                                  <p:childTnLst>
                                    <p:animMotion origin="layout" path="M 4.375E-6 1.48148E-6 L 0.16627 0.03796 " pathEditMode="relative" rAng="0" ptsTypes="AA">
                                      <p:cBhvr>
                                        <p:cTn id="27" dur="750" fill="hold"/>
                                        <p:tgtEl>
                                          <p:spTgt spid="39"/>
                                        </p:tgtEl>
                                        <p:attrNameLst>
                                          <p:attrName>ppt_x</p:attrName>
                                          <p:attrName>ppt_y</p:attrName>
                                        </p:attrNameLst>
                                      </p:cBhvr>
                                      <p:rCtr x="8307" y="1898"/>
                                    </p:animMotion>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1000"/>
                                        <p:tgtEl>
                                          <p:spTgt spid="45"/>
                                        </p:tgtEl>
                                      </p:cBhvr>
                                    </p:animEffect>
                                    <p:anim calcmode="lin" valueType="num">
                                      <p:cBhvr>
                                        <p:cTn id="37" dur="1000" fill="hold"/>
                                        <p:tgtEl>
                                          <p:spTgt spid="45"/>
                                        </p:tgtEl>
                                        <p:attrNameLst>
                                          <p:attrName>ppt_x</p:attrName>
                                        </p:attrNameLst>
                                      </p:cBhvr>
                                      <p:tavLst>
                                        <p:tav tm="0">
                                          <p:val>
                                            <p:strVal val="#ppt_x"/>
                                          </p:val>
                                        </p:tav>
                                        <p:tav tm="100000">
                                          <p:val>
                                            <p:strVal val="#ppt_x"/>
                                          </p:val>
                                        </p:tav>
                                      </p:tavLst>
                                    </p:anim>
                                    <p:anim calcmode="lin" valueType="num">
                                      <p:cBhvr>
                                        <p:cTn id="38" dur="1000" fill="hold"/>
                                        <p:tgtEl>
                                          <p:spTgt spid="45"/>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750"/>
                                        <p:tgtEl>
                                          <p:spTgt spid="51"/>
                                        </p:tgtEl>
                                      </p:cBhvr>
                                    </p:animEffect>
                                    <p:anim calcmode="lin" valueType="num">
                                      <p:cBhvr>
                                        <p:cTn id="43" dur="750" fill="hold"/>
                                        <p:tgtEl>
                                          <p:spTgt spid="51"/>
                                        </p:tgtEl>
                                        <p:attrNameLst>
                                          <p:attrName>ppt_x</p:attrName>
                                        </p:attrNameLst>
                                      </p:cBhvr>
                                      <p:tavLst>
                                        <p:tav tm="0">
                                          <p:val>
                                            <p:strVal val="#ppt_x"/>
                                          </p:val>
                                        </p:tav>
                                        <p:tav tm="100000">
                                          <p:val>
                                            <p:strVal val="#ppt_x"/>
                                          </p:val>
                                        </p:tav>
                                      </p:tavLst>
                                    </p:anim>
                                    <p:anim calcmode="lin" valueType="num">
                                      <p:cBhvr>
                                        <p:cTn id="44" dur="750" fill="hold"/>
                                        <p:tgtEl>
                                          <p:spTgt spid="5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750"/>
                                        <p:tgtEl>
                                          <p:spTgt spid="52"/>
                                        </p:tgtEl>
                                      </p:cBhvr>
                                    </p:animEffect>
                                    <p:anim calcmode="lin" valueType="num">
                                      <p:cBhvr>
                                        <p:cTn id="48" dur="750" fill="hold"/>
                                        <p:tgtEl>
                                          <p:spTgt spid="52"/>
                                        </p:tgtEl>
                                        <p:attrNameLst>
                                          <p:attrName>ppt_x</p:attrName>
                                        </p:attrNameLst>
                                      </p:cBhvr>
                                      <p:tavLst>
                                        <p:tav tm="0">
                                          <p:val>
                                            <p:strVal val="#ppt_x"/>
                                          </p:val>
                                        </p:tav>
                                        <p:tav tm="100000">
                                          <p:val>
                                            <p:strVal val="#ppt_x"/>
                                          </p:val>
                                        </p:tav>
                                      </p:tavLst>
                                    </p:anim>
                                    <p:anim calcmode="lin" valueType="num">
                                      <p:cBhvr>
                                        <p:cTn id="49" dur="750" fill="hold"/>
                                        <p:tgtEl>
                                          <p:spTgt spid="52"/>
                                        </p:tgtEl>
                                        <p:attrNameLst>
                                          <p:attrName>ppt_y</p:attrName>
                                        </p:attrNameLst>
                                      </p:cBhvr>
                                      <p:tavLst>
                                        <p:tav tm="0">
                                          <p:val>
                                            <p:strVal val="#ppt_y+.1"/>
                                          </p:val>
                                        </p:tav>
                                        <p:tav tm="100000">
                                          <p:val>
                                            <p:strVal val="#ppt_y"/>
                                          </p:val>
                                        </p:tav>
                                      </p:tavLst>
                                    </p:anim>
                                  </p:childTnLst>
                                </p:cTn>
                              </p:par>
                              <p:par>
                                <p:cTn id="50" presetID="49" presetClass="path" presetSubtype="0" accel="50000" decel="50000" fill="hold" grpId="1" nodeType="withEffect">
                                  <p:stCondLst>
                                    <p:cond delay="0"/>
                                  </p:stCondLst>
                                  <p:childTnLst>
                                    <p:animMotion origin="layout" path="M -4.58333E-6 1.11111E-6 L -0.15755 -0.04653 " pathEditMode="relative" rAng="0" ptsTypes="AA">
                                      <p:cBhvr>
                                        <p:cTn id="51" dur="750" fill="hold"/>
                                        <p:tgtEl>
                                          <p:spTgt spid="51"/>
                                        </p:tgtEl>
                                        <p:attrNameLst>
                                          <p:attrName>ppt_x</p:attrName>
                                          <p:attrName>ppt_y</p:attrName>
                                        </p:attrNameLst>
                                      </p:cBhvr>
                                      <p:rCtr x="-7878" y="-2338"/>
                                    </p:animMotion>
                                  </p:childTnLst>
                                </p:cTn>
                              </p:par>
                              <p:par>
                                <p:cTn id="52" presetID="49" presetClass="path" presetSubtype="0" accel="50000" decel="50000" fill="hold" grpId="1" nodeType="withEffect">
                                  <p:stCondLst>
                                    <p:cond delay="0"/>
                                  </p:stCondLst>
                                  <p:childTnLst>
                                    <p:animMotion origin="layout" path="M -4.16667E-7 1.11111E-6 L 0.16967 0.05856 " pathEditMode="relative" rAng="0" ptsTypes="AA">
                                      <p:cBhvr>
                                        <p:cTn id="53" dur="750" fill="hold"/>
                                        <p:tgtEl>
                                          <p:spTgt spid="52"/>
                                        </p:tgtEl>
                                        <p:attrNameLst>
                                          <p:attrName>ppt_x</p:attrName>
                                          <p:attrName>ppt_y</p:attrName>
                                        </p:attrNameLst>
                                      </p:cBhvr>
                                      <p:rCtr x="8607" y="3009"/>
                                    </p:animMotion>
                                  </p:childTnLst>
                                </p:cTn>
                              </p:par>
                            </p:childTnLst>
                          </p:cTn>
                        </p:par>
                        <p:par>
                          <p:cTn id="54" fill="hold">
                            <p:stCondLst>
                              <p:cond delay="3250"/>
                            </p:stCondLst>
                            <p:childTnLst>
                              <p:par>
                                <p:cTn id="55" presetID="42" presetClass="entr" presetSubtype="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1000"/>
                                        <p:tgtEl>
                                          <p:spTgt spid="49"/>
                                        </p:tgtEl>
                                      </p:cBhvr>
                                    </p:animEffect>
                                    <p:anim calcmode="lin" valueType="num">
                                      <p:cBhvr>
                                        <p:cTn id="58" dur="1000" fill="hold"/>
                                        <p:tgtEl>
                                          <p:spTgt spid="49"/>
                                        </p:tgtEl>
                                        <p:attrNameLst>
                                          <p:attrName>ppt_x</p:attrName>
                                        </p:attrNameLst>
                                      </p:cBhvr>
                                      <p:tavLst>
                                        <p:tav tm="0">
                                          <p:val>
                                            <p:strVal val="#ppt_x"/>
                                          </p:val>
                                        </p:tav>
                                        <p:tav tm="100000">
                                          <p:val>
                                            <p:strVal val="#ppt_x"/>
                                          </p:val>
                                        </p:tav>
                                      </p:tavLst>
                                    </p:anim>
                                    <p:anim calcmode="lin" valueType="num">
                                      <p:cBhvr>
                                        <p:cTn id="59" dur="1000" fill="hold"/>
                                        <p:tgtEl>
                                          <p:spTgt spid="4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fade">
                                      <p:cBhvr>
                                        <p:cTn id="62" dur="1000"/>
                                        <p:tgtEl>
                                          <p:spTgt spid="50"/>
                                        </p:tgtEl>
                                      </p:cBhvr>
                                    </p:animEffect>
                                    <p:anim calcmode="lin" valueType="num">
                                      <p:cBhvr>
                                        <p:cTn id="63" dur="1000" fill="hold"/>
                                        <p:tgtEl>
                                          <p:spTgt spid="50"/>
                                        </p:tgtEl>
                                        <p:attrNameLst>
                                          <p:attrName>ppt_x</p:attrName>
                                        </p:attrNameLst>
                                      </p:cBhvr>
                                      <p:tavLst>
                                        <p:tav tm="0">
                                          <p:val>
                                            <p:strVal val="#ppt_x"/>
                                          </p:val>
                                        </p:tav>
                                        <p:tav tm="100000">
                                          <p:val>
                                            <p:strVal val="#ppt_x"/>
                                          </p:val>
                                        </p:tav>
                                      </p:tavLst>
                                    </p:anim>
                                    <p:anim calcmode="lin" valueType="num">
                                      <p:cBhvr>
                                        <p:cTn id="64"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39" grpId="1" animBg="1"/>
      <p:bldP spid="44" grpId="0"/>
      <p:bldP spid="45" grpId="0"/>
      <p:bldP spid="49" grpId="0"/>
      <p:bldP spid="50" grpId="0"/>
      <p:bldP spid="51" grpId="0" animBg="1"/>
      <p:bldP spid="51" grpId="1" animBg="1"/>
      <p:bldP spid="52" grpId="0" animBg="1"/>
      <p:bldP spid="52"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FBE7B10-DD86-4A40-B046-16475309572B"/>
  <p:tag name="ISPRING_SCORM_RATE_SLIDES" val="1"/>
  <p:tag name="ISPRINGONLINEFOLDERID" val="0"/>
  <p:tag name="ISPRINGONLINEFOLDERPATH" val="内容列表"/>
  <p:tag name="ISPRINGCLOUDFOLDERID" val="0"/>
  <p:tag name="ISPRINGCLOUDFOLDERPATH" val="资源库"/>
  <p:tag name="ISPRING_PLAYERS_CUSTOMIZATION" val="UEsDBBQAAgAIADiUeE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4lHh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iUeE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OJR4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OJR4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OJR4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OJR4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JR4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O5R4S7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A8lHhLbVEZO0oAAABqAAAAGwAAAHVuaXZlcnNhbC91bml2ZXJzYWwucG5nLnhtbLOxr8jNUShLLSrOzM+zVTLUM1Cyt+PlsikoSi3LTC1XqACKGekZQICSQiUqtzwzpSTDVsnC0BghlpGamZ5RYqtkZmgAF9QHGgkAUEsBAgAAFAACAAgAOJR4SxUOrShkBAAABxEAAB0AAAAAAAAAAQAAAAAAAAAAAHVuaXZlcnNhbC9jb21tb25fbWVzc2FnZXMubG5nUEsBAgAAFAACAAgAOJR4Swh+CyMpAwAAhgwAACcAAAAAAAAAAQAAAAAAnwQAAHVuaXZlcnNhbC9mbGFzaF9wdWJsaXNoaW5nX3NldHRpbmdzLnhtbFBLAQIAABQAAgAIADiUeEu1/AlkugIAAFUKAAAhAAAAAAAAAAEAAAAAAA0IAAB1bml2ZXJzYWwvZmxhc2hfc2tpbl9zZXR0aW5ncy54bWxQSwECAAAUAAIACAA4lHhLKpYPZ/4CAACXCwAAJgAAAAAAAAABAAAAAAAGCwAAdW5pdmVyc2FsL2h0bWxfcHVibGlzaGluZ19zZXR0aW5ncy54bWxQSwECAAAUAAIACAA4lHhLaHFSkZoBAAAfBgAAHwAAAAAAAAABAAAAAABIDgAAdW5pdmVyc2FsL2h0bWxfc2tpbl9zZXR0aW5ncy5qc1BLAQIAABQAAgAIADiUeEs9PC/RwQAAAOUBAAAaAAAAAAAAAAEAAAAAAB8QAAB1bml2ZXJzYWwvaTE4bl9wcmVzZXRzLnhtbFBLAQIAABQAAgAIADiUeEua+ZZkawAAAGsAAAAcAAAAAAAAAAEAAAAAABgRAAB1bml2ZXJzYWwvbG9jYWxfc2V0dGluZ3MueG1sUEsBAgAAFAACAAgARJRXRyO0Tvv7AgAAsAgAABQAAAAAAAAAAQAAAAAAvREAAHVuaXZlcnNhbC9wbGF5ZXIueG1sUEsBAgAAFAACAAgAOJR4S7CHI/RsAQAA9wIAACkAAAAAAAAAAQAAAAAA6hQAAHVuaXZlcnNhbC9za2luX2N1c3RvbWl6YXRpb25fc2V0dGluZ3MueG1sUEsBAgAAFAACAAgAO5R4S7DdIuDqDAAA1hoAABcAAAAAAAAAAAAAAAAAnRYAAHVuaXZlcnNhbC91bml2ZXJzYWwucG5nUEsBAgAAFAACAAgAPJR4S21RGTtKAAAAagAAABsAAAAAAAAAAQAAAAAAvCMAAHVuaXZlcnNhbC91bml2ZXJzYWwucG5nLnhtbFBLBQYAAAAACwALAEkDAAA/JAAAAAA="/>
  <p:tag name="ISPRING_PRESENTATION_TITLE" val="迎接两会召开撸起袖子加油干PPT模板"/>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1_Office 主题​​">
  <a:themeElements>
    <a:clrScheme name="自定义 117">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00000"/>
      </a:hlink>
      <a:folHlink>
        <a:srgbClr val="0000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00000"/>
        </a:solidFill>
        <a:ln>
          <a:noFill/>
        </a:ln>
      </a:spPr>
      <a:bodyPr rtlCol="0" anchor="ctr"/>
      <a:lstStyle>
        <a:defPPr algn="ctr">
          <a:defRPr sz="2400" b="1" dirty="0">
            <a:latin typeface="微软雅黑" panose="020B0503020204020204" pitchFamily="82" charset="2"/>
            <a:ea typeface="微软雅黑" panose="020B0503020204020204" pitchFamily="82" charset="2"/>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ctr">
          <a:defRPr sz="3200" b="1" dirty="0" smtClean="0">
            <a:solidFill>
              <a:srgbClr val="FF0000"/>
            </a:solidFill>
            <a:latin typeface="微软雅黑" panose="020B0503020204020204" pitchFamily="82" charset="2"/>
            <a:ea typeface="微软雅黑" panose="020B0503020204020204" pitchFamily="82" charset="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TotalTime>
  <Words>3302</Words>
  <Application>Microsoft Office PowerPoint</Application>
  <PresentationFormat>宽屏</PresentationFormat>
  <Paragraphs>260</Paragraphs>
  <Slides>30</Slides>
  <Notes>30</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30</vt:i4>
      </vt:variant>
    </vt:vector>
  </HeadingPairs>
  <TitlesOfParts>
    <vt:vector size="37" baseType="lpstr">
      <vt:lpstr>等线</vt:lpstr>
      <vt:lpstr>华文细黑</vt:lpstr>
      <vt:lpstr>微软雅黑</vt:lpstr>
      <vt:lpstr>微软雅黑 Light</vt:lpstr>
      <vt:lpstr>叶根友毛笔行书2.0版</vt:lpstr>
      <vt:lpstr>Arial</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迎接两会召开撸起袖子加油干PPT模板</dc:title>
  <dc:creator>歉然安可</dc:creator>
  <cp:lastModifiedBy>hgfhfhg</cp:lastModifiedBy>
  <cp:revision>10</cp:revision>
  <dcterms:created xsi:type="dcterms:W3CDTF">2017-12-15T12:41:22Z</dcterms:created>
  <dcterms:modified xsi:type="dcterms:W3CDTF">2018-03-13T00:38:59Z</dcterms:modified>
</cp:coreProperties>
</file>