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2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8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19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26"/>
  </p:notesMasterIdLst>
  <p:sldIdLst>
    <p:sldId id="292" r:id="rId3"/>
    <p:sldId id="257" r:id="rId4"/>
    <p:sldId id="258" r:id="rId5"/>
    <p:sldId id="262" r:id="rId6"/>
    <p:sldId id="267" r:id="rId7"/>
    <p:sldId id="268" r:id="rId8"/>
    <p:sldId id="269" r:id="rId9"/>
    <p:sldId id="293" r:id="rId10"/>
    <p:sldId id="270" r:id="rId11"/>
    <p:sldId id="271" r:id="rId12"/>
    <p:sldId id="272" r:id="rId13"/>
    <p:sldId id="279" r:id="rId14"/>
    <p:sldId id="294" r:id="rId15"/>
    <p:sldId id="264" r:id="rId16"/>
    <p:sldId id="273" r:id="rId17"/>
    <p:sldId id="274" r:id="rId18"/>
    <p:sldId id="275" r:id="rId19"/>
    <p:sldId id="295" r:id="rId20"/>
    <p:sldId id="265" r:id="rId21"/>
    <p:sldId id="276" r:id="rId22"/>
    <p:sldId id="277" r:id="rId23"/>
    <p:sldId id="278" r:id="rId24"/>
    <p:sldId id="296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48">
          <p15:clr>
            <a:srgbClr val="A4A3A4"/>
          </p15:clr>
        </p15:guide>
        <p15:guide id="2" pos="385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B9C2"/>
    <a:srgbClr val="65CED7"/>
    <a:srgbClr val="903E6C"/>
    <a:srgbClr val="D5B171"/>
    <a:srgbClr val="3792A3"/>
    <a:srgbClr val="6D3F49"/>
    <a:srgbClr val="3D7F88"/>
    <a:srgbClr val="204049"/>
    <a:srgbClr val="692A29"/>
    <a:srgbClr val="124D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09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114" y="210"/>
      </p:cViewPr>
      <p:guideLst>
        <p:guide orient="horz" pos="2948"/>
        <p:guide pos="385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099337-D13B-4323-AD3A-46F434631B43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3F37E8-6FBE-4E20-8B7D-01DF906FB6F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0635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F37E8-6FBE-4E20-8B7D-01DF906FB6F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3145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F37E8-6FBE-4E20-8B7D-01DF906FB6F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3585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F37E8-6FBE-4E20-8B7D-01DF906FB6F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2465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F37E8-6FBE-4E20-8B7D-01DF906FB6F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3632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F37E8-6FBE-4E20-8B7D-01DF906FB6FA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2130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F37E8-6FBE-4E20-8B7D-01DF906FB6FA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3917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F37E8-6FBE-4E20-8B7D-01DF906FB6FA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5436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F37E8-6FBE-4E20-8B7D-01DF906FB6FA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73390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F37E8-6FBE-4E20-8B7D-01DF906FB6F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6747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F37E8-6FBE-4E20-8B7D-01DF906FB6FA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579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F37E8-6FBE-4E20-8B7D-01DF906FB6FA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6401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F37E8-6FBE-4E20-8B7D-01DF906FB6F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1934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F37E8-6FBE-4E20-8B7D-01DF906FB6FA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749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F37E8-6FBE-4E20-8B7D-01DF906FB6FA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5381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F37E8-6FBE-4E20-8B7D-01DF906FB6FA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4035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F37E8-6FBE-4E20-8B7D-01DF906FB6FA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7154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F37E8-6FBE-4E20-8B7D-01DF906FB6F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1154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F37E8-6FBE-4E20-8B7D-01DF906FB6F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8671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F37E8-6FBE-4E20-8B7D-01DF906FB6F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7650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F37E8-6FBE-4E20-8B7D-01DF906FB6F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5264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F37E8-6FBE-4E20-8B7D-01DF906FB6F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7247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F37E8-6FBE-4E20-8B7D-01DF906FB6F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8641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3F37E8-6FBE-4E20-8B7D-01DF906FB6F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5019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EE1DD-FB4C-46CA-AF93-923BE4319C17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5C12E-D7B0-41B8-9DA5-DDD33F6C950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EE1DD-FB4C-46CA-AF93-923BE4319C17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5C12E-D7B0-41B8-9DA5-DDD33F6C950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EE1DD-FB4C-46CA-AF93-923BE4319C17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5C12E-D7B0-41B8-9DA5-DDD33F6C950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2018/8/29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2018/8/29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EE1DD-FB4C-46CA-AF93-923BE4319C17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5C12E-D7B0-41B8-9DA5-DDD33F6C950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2018/8/29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EE1DD-FB4C-46CA-AF93-923BE4319C17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5C12E-D7B0-41B8-9DA5-DDD33F6C950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EE1DD-FB4C-46CA-AF93-923BE4319C17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5C12E-D7B0-41B8-9DA5-DDD33F6C950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EE1DD-FB4C-46CA-AF93-923BE4319C17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5C12E-D7B0-41B8-9DA5-DDD33F6C950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EE1DD-FB4C-46CA-AF93-923BE4319C17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5C12E-D7B0-41B8-9DA5-DDD33F6C950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EE1DD-FB4C-46CA-AF93-923BE4319C17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5C12E-D7B0-41B8-9DA5-DDD33F6C950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EE1DD-FB4C-46CA-AF93-923BE4319C17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5C12E-D7B0-41B8-9DA5-DDD33F6C950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8EE1DD-FB4C-46CA-AF93-923BE4319C17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25C12E-D7B0-41B8-9DA5-DDD33F6C950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ags" Target="../tags/tag3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ags" Target="../tags/tag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ags" Target="../tags/tag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040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8EE1DD-FB4C-46CA-AF93-923BE4319C17}" type="datetimeFigureOut">
              <a:rPr lang="zh-CN" altLang="en-US" smtClean="0"/>
              <a:t>2018/8/29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25C12E-D7B0-41B8-9DA5-DDD33F6C950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0404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2018/8/29</a:t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</p:sldLayoutIdLst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3.xml"/><Relationship Id="rId9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18.jpeg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8.xml"/><Relationship Id="rId9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25.xml"/><Relationship Id="rId13" Type="http://schemas.openxmlformats.org/officeDocument/2006/relationships/image" Target="../media/image26.jpeg"/><Relationship Id="rId3" Type="http://schemas.openxmlformats.org/officeDocument/2006/relationships/tags" Target="../tags/tag20.xml"/><Relationship Id="rId7" Type="http://schemas.openxmlformats.org/officeDocument/2006/relationships/tags" Target="../tags/tag24.xml"/><Relationship Id="rId12" Type="http://schemas.openxmlformats.org/officeDocument/2006/relationships/image" Target="../media/image15.pn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11" Type="http://schemas.openxmlformats.org/officeDocument/2006/relationships/image" Target="../media/image25.jpeg"/><Relationship Id="rId5" Type="http://schemas.openxmlformats.org/officeDocument/2006/relationships/tags" Target="../tags/tag22.xml"/><Relationship Id="rId10" Type="http://schemas.openxmlformats.org/officeDocument/2006/relationships/notesSlide" Target="../notesSlides/notesSlide19.xml"/><Relationship Id="rId4" Type="http://schemas.openxmlformats.org/officeDocument/2006/relationships/tags" Target="../tags/tag21.xml"/><Relationship Id="rId9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11.jpeg"/><Relationship Id="rId3" Type="http://schemas.openxmlformats.org/officeDocument/2006/relationships/tags" Target="../tags/tag7.xml"/><Relationship Id="rId7" Type="http://schemas.openxmlformats.org/officeDocument/2006/relationships/notesSlide" Target="../notesSlides/notesSlide2.xml"/><Relationship Id="rId12" Type="http://schemas.openxmlformats.org/officeDocument/2006/relationships/image" Target="../media/image10.jpe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9.jpeg"/><Relationship Id="rId5" Type="http://schemas.openxmlformats.org/officeDocument/2006/relationships/tags" Target="../tags/tag9.xml"/><Relationship Id="rId10" Type="http://schemas.openxmlformats.org/officeDocument/2006/relationships/image" Target="../media/image2.png"/><Relationship Id="rId4" Type="http://schemas.openxmlformats.org/officeDocument/2006/relationships/tags" Target="../tags/tag8.xml"/><Relationship Id="rId9" Type="http://schemas.openxmlformats.org/officeDocument/2006/relationships/image" Target="../media/image1.png"/><Relationship Id="rId14" Type="http://schemas.openxmlformats.org/officeDocument/2006/relationships/image" Target="../media/image12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tags" Target="../tags/tag28.xml"/><Relationship Id="rId7" Type="http://schemas.openxmlformats.org/officeDocument/2006/relationships/image" Target="../media/image28.jpeg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image" Target="../media/image27.jpeg"/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21.jpeg"/><Relationship Id="rId4" Type="http://schemas.openxmlformats.org/officeDocument/2006/relationships/image" Target="../media/image17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5.pn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1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屋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" y="-1270"/>
            <a:ext cx="12146915" cy="1160145"/>
          </a:xfrm>
          <a:prstGeom prst="rect">
            <a:avLst/>
          </a:prstGeom>
        </p:spPr>
      </p:pic>
      <p:pic>
        <p:nvPicPr>
          <p:cNvPr id="3" name="图片 2" descr="延禧竹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66960" y="-1270"/>
            <a:ext cx="2210645" cy="2384679"/>
          </a:xfrm>
          <a:prstGeom prst="rect">
            <a:avLst/>
          </a:prstGeom>
        </p:spPr>
      </p:pic>
      <p:pic>
        <p:nvPicPr>
          <p:cNvPr id="4" name="图片 3" descr="延禧图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17080" y="2383155"/>
            <a:ext cx="3397885" cy="3396615"/>
          </a:xfrm>
          <a:prstGeom prst="rect">
            <a:avLst/>
          </a:prstGeom>
        </p:spPr>
      </p:pic>
      <p:pic>
        <p:nvPicPr>
          <p:cNvPr id="6" name="图片 5" descr="延禧竖着的字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8615" y="1480185"/>
            <a:ext cx="653514" cy="4887468"/>
          </a:xfrm>
          <a:prstGeom prst="rect">
            <a:avLst/>
          </a:prstGeom>
        </p:spPr>
      </p:pic>
      <p:pic>
        <p:nvPicPr>
          <p:cNvPr id="7" name="图片 6" descr="延禧云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2030" y="5568950"/>
            <a:ext cx="1508125" cy="798195"/>
          </a:xfrm>
          <a:prstGeom prst="rect">
            <a:avLst/>
          </a:prstGeom>
        </p:spPr>
      </p:pic>
      <p:pic>
        <p:nvPicPr>
          <p:cNvPr id="9" name="图片 8" descr="延禧刺绣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08525" y="2032635"/>
            <a:ext cx="1677035" cy="3536315"/>
          </a:xfrm>
          <a:prstGeom prst="rect">
            <a:avLst/>
          </a:prstGeom>
        </p:spPr>
      </p:pic>
      <p:pic>
        <p:nvPicPr>
          <p:cNvPr id="10" name="图片 9" descr="延禧祥云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778490" y="5681980"/>
            <a:ext cx="1398608" cy="685800"/>
          </a:xfrm>
          <a:prstGeom prst="rect">
            <a:avLst/>
          </a:prstGeom>
        </p:spPr>
      </p:pic>
      <p:pic>
        <p:nvPicPr>
          <p:cNvPr id="11" name="图片 10" descr="延禧祥云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6592570" y="4874260"/>
            <a:ext cx="786717" cy="385763"/>
          </a:xfrm>
          <a:prstGeom prst="rect">
            <a:avLst/>
          </a:prstGeom>
        </p:spPr>
      </p:pic>
      <p:pic>
        <p:nvPicPr>
          <p:cNvPr id="12" name="图片 11" descr="延禧小字"/>
          <p:cNvPicPr>
            <a:picLocks noChangeAspect="1"/>
          </p:cNvPicPr>
          <p:nvPr/>
        </p:nvPicPr>
        <p:blipFill>
          <a:blip r:embed="rId10"/>
          <a:srcRect l="58851" b="71885"/>
          <a:stretch>
            <a:fillRect/>
          </a:stretch>
        </p:blipFill>
        <p:spPr>
          <a:xfrm>
            <a:off x="6492240" y="1464945"/>
            <a:ext cx="887095" cy="1346835"/>
          </a:xfrm>
          <a:prstGeom prst="rect">
            <a:avLst/>
          </a:prstGeom>
        </p:spPr>
      </p:pic>
      <p:pic>
        <p:nvPicPr>
          <p:cNvPr id="13" name="图片 12" descr="延禧小字"/>
          <p:cNvPicPr>
            <a:picLocks noChangeAspect="1"/>
          </p:cNvPicPr>
          <p:nvPr/>
        </p:nvPicPr>
        <p:blipFill>
          <a:blip r:embed="rId10"/>
          <a:srcRect t="8073" r="43270"/>
          <a:stretch>
            <a:fillRect/>
          </a:stretch>
        </p:blipFill>
        <p:spPr>
          <a:xfrm>
            <a:off x="3185795" y="1964055"/>
            <a:ext cx="1223010" cy="4403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990975" y="745331"/>
            <a:ext cx="4629150" cy="83343"/>
          </a:xfrm>
          <a:custGeom>
            <a:avLst/>
            <a:gdLst>
              <a:gd name="connsiteX0" fmla="*/ 0 w 4191000"/>
              <a:gd name="connsiteY0" fmla="*/ 64293 h 69792"/>
              <a:gd name="connsiteX1" fmla="*/ 495300 w 4191000"/>
              <a:gd name="connsiteY1" fmla="*/ 64293 h 69792"/>
              <a:gd name="connsiteX2" fmla="*/ 1600200 w 4191000"/>
              <a:gd name="connsiteY2" fmla="*/ 7143 h 69792"/>
              <a:gd name="connsiteX3" fmla="*/ 2333625 w 4191000"/>
              <a:gd name="connsiteY3" fmla="*/ 7143 h 69792"/>
              <a:gd name="connsiteX4" fmla="*/ 3505200 w 4191000"/>
              <a:gd name="connsiteY4" fmla="*/ 64293 h 69792"/>
              <a:gd name="connsiteX5" fmla="*/ 4191000 w 4191000"/>
              <a:gd name="connsiteY5" fmla="*/ 7143 h 69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91000" h="69792">
                <a:moveTo>
                  <a:pt x="0" y="64293"/>
                </a:moveTo>
                <a:cubicBezTo>
                  <a:pt x="114300" y="69055"/>
                  <a:pt x="228600" y="73818"/>
                  <a:pt x="495300" y="64293"/>
                </a:cubicBezTo>
                <a:cubicBezTo>
                  <a:pt x="762000" y="54768"/>
                  <a:pt x="1293813" y="16668"/>
                  <a:pt x="1600200" y="7143"/>
                </a:cubicBezTo>
                <a:cubicBezTo>
                  <a:pt x="1906587" y="-2382"/>
                  <a:pt x="2016125" y="-2382"/>
                  <a:pt x="2333625" y="7143"/>
                </a:cubicBezTo>
                <a:cubicBezTo>
                  <a:pt x="2651125" y="16668"/>
                  <a:pt x="3195638" y="64293"/>
                  <a:pt x="3505200" y="64293"/>
                </a:cubicBezTo>
                <a:cubicBezTo>
                  <a:pt x="3814762" y="64293"/>
                  <a:pt x="4002881" y="35718"/>
                  <a:pt x="4191000" y="7143"/>
                </a:cubicBezTo>
              </a:path>
            </a:pathLst>
          </a:cu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172" y="0"/>
            <a:ext cx="1405605" cy="14305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78858" y="341521"/>
            <a:ext cx="38031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章二</a:t>
            </a:r>
            <a:r>
              <a:rPr lang="en-US" altLang="zh-CN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:</a:t>
            </a:r>
            <a:r>
              <a:rPr lang="zh-CN" altLang="en-US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舞衣无力风敛，藕丝秋色染。</a:t>
            </a:r>
          </a:p>
        </p:txBody>
      </p:sp>
      <p:sp>
        <p:nvSpPr>
          <p:cNvPr id="9" name="Content Placeholder 2"/>
          <p:cNvSpPr txBox="1"/>
          <p:nvPr/>
        </p:nvSpPr>
        <p:spPr>
          <a:xfrm>
            <a:off x="1133475" y="3019425"/>
            <a:ext cx="7889875" cy="1997075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65CED7"/>
                </a:solidFill>
                <a:latin typeface="叶根友唐楷简08" panose="02010601030101010101" pitchFamily="2" charset="-122"/>
                <a:ea typeface="叶根友唐楷简08" panose="02010601030101010101" pitchFamily="2" charset="-122"/>
              </a:rPr>
              <a:t>双脸，小凤战篦金口。舞衣无力风敛，藕丝秋色染。锦帐绣帏斜掩。</a:t>
            </a:r>
            <a:endParaRPr lang="en-US" altLang="zh-CN" sz="1800" dirty="0">
              <a:solidFill>
                <a:srgbClr val="65CED7"/>
              </a:solidFill>
              <a:latin typeface="叶根友唐楷简08" panose="02010601030101010101" pitchFamily="2" charset="-122"/>
              <a:ea typeface="叶根友唐楷简08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rgbClr val="65CED7"/>
                </a:solidFill>
                <a:latin typeface="叶根友唐楷简08" panose="02010601030101010101" pitchFamily="2" charset="-122"/>
                <a:ea typeface="叶根友唐楷简08" panose="02010601030101010101" pitchFamily="2" charset="-122"/>
              </a:rPr>
              <a:t>露珠清晓簟。粉心黄蕊花靥，黛眉山两点。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17" r="13493"/>
          <a:stretch>
            <a:fillRect/>
          </a:stretch>
        </p:blipFill>
        <p:spPr>
          <a:xfrm>
            <a:off x="7727950" y="2729230"/>
            <a:ext cx="4431030" cy="4128135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1614170" y="2125980"/>
            <a:ext cx="2250440" cy="603250"/>
            <a:chOff x="9334" y="2006"/>
            <a:chExt cx="3544" cy="950"/>
          </a:xfrm>
        </p:grpSpPr>
        <p:sp>
          <p:nvSpPr>
            <p:cNvPr id="21" name="矩形 20"/>
            <p:cNvSpPr/>
            <p:nvPr/>
          </p:nvSpPr>
          <p:spPr>
            <a:xfrm>
              <a:off x="9334" y="2006"/>
              <a:ext cx="1888" cy="9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0" i="0" dirty="0">
                  <a:solidFill>
                    <a:srgbClr val="65CED7"/>
                  </a:solidFill>
                  <a:effectLst/>
                  <a:latin typeface="叶根友唐楷简08" panose="02010601030101010101" pitchFamily="2" charset="-122"/>
                  <a:ea typeface="叶根友唐楷简08" panose="02010601030101010101" pitchFamily="2" charset="-122"/>
                </a:rPr>
                <a:t>匠心 </a:t>
              </a:r>
              <a:endParaRPr lang="en-US" altLang="zh-CN" sz="3200" b="0" i="0" dirty="0">
                <a:solidFill>
                  <a:srgbClr val="65CED7"/>
                </a:solidFill>
                <a:effectLst/>
                <a:latin typeface="叶根友唐楷简08" panose="02010601030101010101" pitchFamily="2" charset="-122"/>
                <a:ea typeface="叶根友唐楷简08" panose="02010601030101010101" pitchFamily="2" charset="-122"/>
              </a:endParaRPr>
            </a:p>
          </p:txBody>
        </p:sp>
        <p:sp>
          <p:nvSpPr>
            <p:cNvPr id="6" name=" 2"/>
            <p:cNvSpPr>
              <a:spLocks noChangeAspect="1"/>
            </p:cNvSpPr>
            <p:nvPr/>
          </p:nvSpPr>
          <p:spPr>
            <a:xfrm>
              <a:off x="10992" y="2424"/>
              <a:ext cx="130" cy="130"/>
            </a:xfrm>
            <a:prstGeom prst="ellipse">
              <a:avLst/>
            </a:prstGeom>
            <a:solidFill>
              <a:srgbClr val="65CE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1310" y="2038"/>
              <a:ext cx="1568" cy="9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0" i="0" dirty="0">
                  <a:solidFill>
                    <a:srgbClr val="65CED7"/>
                  </a:solidFill>
                  <a:effectLst/>
                  <a:latin typeface="叶根友唐楷简08" panose="02010601030101010101" pitchFamily="2" charset="-122"/>
                  <a:ea typeface="叶根友唐楷简08" panose="02010601030101010101" pitchFamily="2" charset="-122"/>
                </a:rPr>
                <a:t>锦绣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990975" y="745331"/>
            <a:ext cx="4629150" cy="83343"/>
          </a:xfrm>
          <a:custGeom>
            <a:avLst/>
            <a:gdLst>
              <a:gd name="connsiteX0" fmla="*/ 0 w 4191000"/>
              <a:gd name="connsiteY0" fmla="*/ 64293 h 69792"/>
              <a:gd name="connsiteX1" fmla="*/ 495300 w 4191000"/>
              <a:gd name="connsiteY1" fmla="*/ 64293 h 69792"/>
              <a:gd name="connsiteX2" fmla="*/ 1600200 w 4191000"/>
              <a:gd name="connsiteY2" fmla="*/ 7143 h 69792"/>
              <a:gd name="connsiteX3" fmla="*/ 2333625 w 4191000"/>
              <a:gd name="connsiteY3" fmla="*/ 7143 h 69792"/>
              <a:gd name="connsiteX4" fmla="*/ 3505200 w 4191000"/>
              <a:gd name="connsiteY4" fmla="*/ 64293 h 69792"/>
              <a:gd name="connsiteX5" fmla="*/ 4191000 w 4191000"/>
              <a:gd name="connsiteY5" fmla="*/ 7143 h 69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91000" h="69792">
                <a:moveTo>
                  <a:pt x="0" y="64293"/>
                </a:moveTo>
                <a:cubicBezTo>
                  <a:pt x="114300" y="69055"/>
                  <a:pt x="228600" y="73818"/>
                  <a:pt x="495300" y="64293"/>
                </a:cubicBezTo>
                <a:cubicBezTo>
                  <a:pt x="762000" y="54768"/>
                  <a:pt x="1293813" y="16668"/>
                  <a:pt x="1600200" y="7143"/>
                </a:cubicBezTo>
                <a:cubicBezTo>
                  <a:pt x="1906587" y="-2382"/>
                  <a:pt x="2016125" y="-2382"/>
                  <a:pt x="2333625" y="7143"/>
                </a:cubicBezTo>
                <a:cubicBezTo>
                  <a:pt x="2651125" y="16668"/>
                  <a:pt x="3195638" y="64293"/>
                  <a:pt x="3505200" y="64293"/>
                </a:cubicBezTo>
                <a:cubicBezTo>
                  <a:pt x="3814762" y="64293"/>
                  <a:pt x="4002881" y="35718"/>
                  <a:pt x="4191000" y="7143"/>
                </a:cubicBezTo>
              </a:path>
            </a:pathLst>
          </a:cu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172" y="0"/>
            <a:ext cx="1405605" cy="14305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78858" y="341521"/>
            <a:ext cx="38031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章二</a:t>
            </a:r>
            <a:r>
              <a:rPr lang="en-US" altLang="zh-CN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:</a:t>
            </a:r>
            <a:r>
              <a:rPr lang="zh-CN" altLang="en-US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舞衣无力风敛，藕丝秋色染。</a:t>
            </a:r>
          </a:p>
        </p:txBody>
      </p:sp>
      <p:sp>
        <p:nvSpPr>
          <p:cNvPr id="5" name="矩形 4"/>
          <p:cNvSpPr/>
          <p:nvPr/>
        </p:nvSpPr>
        <p:spPr>
          <a:xfrm>
            <a:off x="8765931" y="3537497"/>
            <a:ext cx="2667000" cy="1657350"/>
          </a:xfrm>
          <a:prstGeom prst="rect">
            <a:avLst/>
          </a:prstGeom>
          <a:noFill/>
          <a:ln w="63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967477" y="3627508"/>
            <a:ext cx="2263909" cy="1477328"/>
            <a:chOff x="9011483" y="3492843"/>
            <a:chExt cx="2263909" cy="1477328"/>
          </a:xfrm>
        </p:grpSpPr>
        <p:sp>
          <p:nvSpPr>
            <p:cNvPr id="7" name="文本框 17"/>
            <p:cNvSpPr txBox="1"/>
            <p:nvPr/>
          </p:nvSpPr>
          <p:spPr>
            <a:xfrm>
              <a:off x="10758327" y="3492843"/>
              <a:ext cx="5170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 lvl="0">
                <a:lnSpc>
                  <a:spcPct val="120000"/>
                </a:lnSpc>
                <a:defRPr>
                  <a:latin typeface="+mn-ea"/>
                  <a:cs typeface="Lato Regular"/>
                </a:defRPr>
              </a:lvl1pPr>
            </a:lstStyle>
            <a:p>
              <a:r>
                <a:rPr lang="zh-CN" altLang="en-US" dirty="0">
                  <a:solidFill>
                    <a:srgbClr val="65CED7"/>
                  </a:solidFill>
                  <a:latin typeface="叶根友特楷简体" panose="02010601030101010101" pitchFamily="2" charset="-122"/>
                  <a:ea typeface="叶根友特楷简体" panose="02010601030101010101" pitchFamily="2" charset="-122"/>
                  <a:sym typeface="Bebas" pitchFamily="2" charset="0"/>
                </a:rPr>
                <a:t>添加段落标题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9011483" y="3524007"/>
              <a:ext cx="1846659" cy="1415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>
                  <a:solidFill>
                    <a:srgbClr val="65CED7"/>
                  </a:solidFill>
                  <a:latin typeface="叶根友特楷简体" panose="02010601030101010101" pitchFamily="2" charset="-122"/>
                  <a:ea typeface="叶根友特楷简体" panose="02010601030101010101" pitchFamily="2" charset="-122"/>
                </a:rPr>
                <a:t>单击此处添加文字阐述，添加简短问题说明文字，具体说明文字在此处添加此处。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6093069" y="1610205"/>
            <a:ext cx="2667000" cy="1657350"/>
          </a:xfrm>
          <a:prstGeom prst="rect">
            <a:avLst/>
          </a:prstGeom>
          <a:noFill/>
          <a:ln w="63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294615" y="1700216"/>
            <a:ext cx="2263909" cy="1477328"/>
            <a:chOff x="9011483" y="3492843"/>
            <a:chExt cx="2263909" cy="1477328"/>
          </a:xfrm>
        </p:grpSpPr>
        <p:sp>
          <p:nvSpPr>
            <p:cNvPr id="11" name="文本框 17"/>
            <p:cNvSpPr txBox="1"/>
            <p:nvPr/>
          </p:nvSpPr>
          <p:spPr>
            <a:xfrm>
              <a:off x="10758327" y="3492843"/>
              <a:ext cx="5170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 lvl="0">
                <a:lnSpc>
                  <a:spcPct val="120000"/>
                </a:lnSpc>
                <a:defRPr>
                  <a:latin typeface="+mn-ea"/>
                  <a:cs typeface="Lato Regular"/>
                </a:defRPr>
              </a:lvl1pPr>
            </a:lstStyle>
            <a:p>
              <a:r>
                <a:rPr lang="zh-CN" altLang="en-US" dirty="0">
                  <a:solidFill>
                    <a:srgbClr val="65CED7"/>
                  </a:solidFill>
                  <a:latin typeface="叶根友特楷简体" panose="02010601030101010101" pitchFamily="2" charset="-122"/>
                  <a:ea typeface="叶根友特楷简体" panose="02010601030101010101" pitchFamily="2" charset="-122"/>
                  <a:sym typeface="Bebas" pitchFamily="2" charset="0"/>
                </a:rPr>
                <a:t>添加段落标题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9011483" y="3524007"/>
              <a:ext cx="1846659" cy="1415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>
                  <a:solidFill>
                    <a:srgbClr val="65CED7"/>
                  </a:solidFill>
                  <a:latin typeface="叶根友特楷简体" panose="02010601030101010101" pitchFamily="2" charset="-122"/>
                  <a:ea typeface="叶根友特楷简体" panose="02010601030101010101" pitchFamily="2" charset="-122"/>
                </a:rPr>
                <a:t>单击此处添加文字阐述，添加简短问题说明文字，具体说明文字在此处添加此处。</a:t>
              </a:r>
            </a:p>
          </p:txBody>
        </p:sp>
      </p:grpSp>
      <p:sp>
        <p:nvSpPr>
          <p:cNvPr id="13" name="矩形 12"/>
          <p:cNvSpPr/>
          <p:nvPr/>
        </p:nvSpPr>
        <p:spPr>
          <a:xfrm>
            <a:off x="3426069" y="3537497"/>
            <a:ext cx="2667000" cy="1657350"/>
          </a:xfrm>
          <a:prstGeom prst="rect">
            <a:avLst/>
          </a:prstGeom>
          <a:noFill/>
          <a:ln w="63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627615" y="3627508"/>
            <a:ext cx="2263909" cy="1477328"/>
            <a:chOff x="9011483" y="3492843"/>
            <a:chExt cx="2263909" cy="1477328"/>
          </a:xfrm>
        </p:grpSpPr>
        <p:sp>
          <p:nvSpPr>
            <p:cNvPr id="15" name="文本框 17"/>
            <p:cNvSpPr txBox="1"/>
            <p:nvPr/>
          </p:nvSpPr>
          <p:spPr>
            <a:xfrm>
              <a:off x="10758327" y="3492843"/>
              <a:ext cx="5170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 lvl="0">
                <a:lnSpc>
                  <a:spcPct val="120000"/>
                </a:lnSpc>
                <a:defRPr>
                  <a:latin typeface="+mn-ea"/>
                  <a:cs typeface="Lato Regular"/>
                </a:defRPr>
              </a:lvl1pPr>
            </a:lstStyle>
            <a:p>
              <a:r>
                <a:rPr lang="zh-CN" altLang="en-US" dirty="0">
                  <a:solidFill>
                    <a:srgbClr val="65CED7"/>
                  </a:solidFill>
                  <a:latin typeface="叶根友特楷简体" panose="02010601030101010101" pitchFamily="2" charset="-122"/>
                  <a:ea typeface="叶根友特楷简体" panose="02010601030101010101" pitchFamily="2" charset="-122"/>
                  <a:sym typeface="Bebas" pitchFamily="2" charset="0"/>
                </a:rPr>
                <a:t>添加段落标题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9011483" y="3524007"/>
              <a:ext cx="1846659" cy="1415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>
                  <a:solidFill>
                    <a:srgbClr val="65CED7"/>
                  </a:solidFill>
                  <a:latin typeface="叶根友特楷简体" panose="02010601030101010101" pitchFamily="2" charset="-122"/>
                  <a:ea typeface="叶根友特楷简体" panose="02010601030101010101" pitchFamily="2" charset="-122"/>
                </a:rPr>
                <a:t>单击此处添加文字阐述，添加简短问题说明文字，具体说明文字在此处添加此处。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759070" y="1610205"/>
            <a:ext cx="2667000" cy="1657350"/>
          </a:xfrm>
          <a:prstGeom prst="rect">
            <a:avLst/>
          </a:prstGeom>
          <a:noFill/>
          <a:ln w="63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960616" y="1700216"/>
            <a:ext cx="2263909" cy="1477328"/>
            <a:chOff x="9011483" y="3492843"/>
            <a:chExt cx="2263909" cy="1477328"/>
          </a:xfrm>
        </p:grpSpPr>
        <p:sp>
          <p:nvSpPr>
            <p:cNvPr id="19" name="文本框 17"/>
            <p:cNvSpPr txBox="1"/>
            <p:nvPr/>
          </p:nvSpPr>
          <p:spPr>
            <a:xfrm>
              <a:off x="10758327" y="3492843"/>
              <a:ext cx="5170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 lvl="0">
                <a:lnSpc>
                  <a:spcPct val="120000"/>
                </a:lnSpc>
                <a:defRPr>
                  <a:latin typeface="+mn-ea"/>
                  <a:cs typeface="Lato Regular"/>
                </a:defRPr>
              </a:lvl1pPr>
            </a:lstStyle>
            <a:p>
              <a:r>
                <a:rPr lang="zh-CN" altLang="en-US" dirty="0">
                  <a:solidFill>
                    <a:srgbClr val="65CED7"/>
                  </a:solidFill>
                  <a:latin typeface="叶根友特楷简体" panose="02010601030101010101" pitchFamily="2" charset="-122"/>
                  <a:ea typeface="叶根友特楷简体" panose="02010601030101010101" pitchFamily="2" charset="-122"/>
                  <a:sym typeface="Bebas" pitchFamily="2" charset="0"/>
                </a:rPr>
                <a:t>添加段落标题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9011483" y="3524007"/>
              <a:ext cx="1846659" cy="14150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spc="300" dirty="0">
                  <a:solidFill>
                    <a:srgbClr val="65CED7"/>
                  </a:solidFill>
                  <a:latin typeface="叶根友特楷简体" panose="02010601030101010101" pitchFamily="2" charset="-122"/>
                  <a:ea typeface="叶根友特楷简体" panose="02010601030101010101" pitchFamily="2" charset="-122"/>
                </a:rPr>
                <a:t>单击此处添加文字阐述，添加简短问题说明文字，具体说明文字在此处添加此处。</a:t>
              </a:r>
            </a:p>
          </p:txBody>
        </p:sp>
      </p:grpSp>
      <p:pic>
        <p:nvPicPr>
          <p:cNvPr id="21" name="图片 20" descr="C:\Users\Administrator\Desktop\u=3547927956,4044170029&amp;fm=173&amp;app=25&amp;f=JPEG.jpgu=3547927956,4044170029&amp;fm=173&amp;app=25&amp;f=JPE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36222" y="3550882"/>
            <a:ext cx="2512695" cy="1629374"/>
          </a:xfrm>
          <a:prstGeom prst="rect">
            <a:avLst/>
          </a:prstGeom>
        </p:spPr>
      </p:pic>
      <p:pic>
        <p:nvPicPr>
          <p:cNvPr id="22" name="图片 21" descr="C:\Users\Administrator\Desktop\20180803103905166_563x350.jpg20180803103905166_563x35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449246" y="1624193"/>
            <a:ext cx="2620645" cy="1629374"/>
          </a:xfrm>
          <a:prstGeom prst="rect">
            <a:avLst/>
          </a:prstGeom>
        </p:spPr>
      </p:pic>
      <p:pic>
        <p:nvPicPr>
          <p:cNvPr id="23" name="图片 22" descr="C:\Users\Administrator\Desktop\20180803103905166_563x350.jpg20180803103905166_563x35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6125802" y="3553813"/>
            <a:ext cx="2611120" cy="1623516"/>
          </a:xfrm>
          <a:prstGeom prst="rect">
            <a:avLst/>
          </a:prstGeom>
        </p:spPr>
      </p:pic>
      <p:pic>
        <p:nvPicPr>
          <p:cNvPr id="24" name="图片 23" descr="C:\Users\Administrator\Desktop\20180813093709_20830763aa33cdcb0fa84984a3a4cb49_18_看图王.jpg20180813093709_20830763aa33cdcb0fa84984a3a4cb49_18_看图王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flipH="1">
            <a:off x="8760069" y="1712440"/>
            <a:ext cx="2672862" cy="14528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3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990975" y="745331"/>
            <a:ext cx="4629150" cy="83343"/>
          </a:xfrm>
          <a:custGeom>
            <a:avLst/>
            <a:gdLst>
              <a:gd name="connsiteX0" fmla="*/ 0 w 4191000"/>
              <a:gd name="connsiteY0" fmla="*/ 64293 h 69792"/>
              <a:gd name="connsiteX1" fmla="*/ 495300 w 4191000"/>
              <a:gd name="connsiteY1" fmla="*/ 64293 h 69792"/>
              <a:gd name="connsiteX2" fmla="*/ 1600200 w 4191000"/>
              <a:gd name="connsiteY2" fmla="*/ 7143 h 69792"/>
              <a:gd name="connsiteX3" fmla="*/ 2333625 w 4191000"/>
              <a:gd name="connsiteY3" fmla="*/ 7143 h 69792"/>
              <a:gd name="connsiteX4" fmla="*/ 3505200 w 4191000"/>
              <a:gd name="connsiteY4" fmla="*/ 64293 h 69792"/>
              <a:gd name="connsiteX5" fmla="*/ 4191000 w 4191000"/>
              <a:gd name="connsiteY5" fmla="*/ 7143 h 69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91000" h="69792">
                <a:moveTo>
                  <a:pt x="0" y="64293"/>
                </a:moveTo>
                <a:cubicBezTo>
                  <a:pt x="114300" y="69055"/>
                  <a:pt x="228600" y="73818"/>
                  <a:pt x="495300" y="64293"/>
                </a:cubicBezTo>
                <a:cubicBezTo>
                  <a:pt x="762000" y="54768"/>
                  <a:pt x="1293813" y="16668"/>
                  <a:pt x="1600200" y="7143"/>
                </a:cubicBezTo>
                <a:cubicBezTo>
                  <a:pt x="1906587" y="-2382"/>
                  <a:pt x="2016125" y="-2382"/>
                  <a:pt x="2333625" y="7143"/>
                </a:cubicBezTo>
                <a:cubicBezTo>
                  <a:pt x="2651125" y="16668"/>
                  <a:pt x="3195638" y="64293"/>
                  <a:pt x="3505200" y="64293"/>
                </a:cubicBezTo>
                <a:cubicBezTo>
                  <a:pt x="3814762" y="64293"/>
                  <a:pt x="4002881" y="35718"/>
                  <a:pt x="4191000" y="7143"/>
                </a:cubicBezTo>
              </a:path>
            </a:pathLst>
          </a:cu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172" y="0"/>
            <a:ext cx="1405605" cy="14305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78858" y="341521"/>
            <a:ext cx="38031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章二</a:t>
            </a:r>
            <a:r>
              <a:rPr lang="en-US" altLang="zh-CN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:</a:t>
            </a:r>
            <a:r>
              <a:rPr lang="zh-CN" altLang="en-US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舞衣无力风敛，藕丝秋色染。</a:t>
            </a:r>
          </a:p>
        </p:txBody>
      </p:sp>
      <p:sp>
        <p:nvSpPr>
          <p:cNvPr id="7" name="矩形 6"/>
          <p:cNvSpPr/>
          <p:nvPr/>
        </p:nvSpPr>
        <p:spPr>
          <a:xfrm>
            <a:off x="969219" y="1866392"/>
            <a:ext cx="4898181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solidFill>
                  <a:srgbClr val="65CED7"/>
                </a:solidFill>
                <a:effectLst/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双脸，小凤战篦金口。舞衣无力风敛，藕丝秋色染。锦帐绣帏斜掩。露珠清晓簟。</a:t>
            </a:r>
          </a:p>
        </p:txBody>
      </p:sp>
      <p:sp>
        <p:nvSpPr>
          <p:cNvPr id="9" name="矩形 8"/>
          <p:cNvSpPr/>
          <p:nvPr/>
        </p:nvSpPr>
        <p:spPr>
          <a:xfrm>
            <a:off x="969219" y="3682273"/>
            <a:ext cx="4898181" cy="64516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i="0" dirty="0">
                <a:solidFill>
                  <a:srgbClr val="65CED7"/>
                </a:solidFill>
                <a:effectLst/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双脸，小凤战篦金口。舞衣无力风敛，藕丝秋色染。锦帐绣帏斜掩。露珠清晓簟。</a:t>
            </a:r>
          </a:p>
        </p:txBody>
      </p:sp>
      <p:sp>
        <p:nvSpPr>
          <p:cNvPr id="11" name="矩形 10"/>
          <p:cNvSpPr/>
          <p:nvPr/>
        </p:nvSpPr>
        <p:spPr>
          <a:xfrm>
            <a:off x="969219" y="5498154"/>
            <a:ext cx="4898181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0" i="0" dirty="0">
                <a:solidFill>
                  <a:srgbClr val="65CED7"/>
                </a:solidFill>
                <a:effectLst/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双脸，小凤战篦金口。舞衣无力风敛，藕丝秋色染。锦帐绣帏斜掩。露珠清晓簟。</a:t>
            </a:r>
          </a:p>
        </p:txBody>
      </p:sp>
      <p:sp>
        <p:nvSpPr>
          <p:cNvPr id="13" name="矩形 12"/>
          <p:cNvSpPr/>
          <p:nvPr/>
        </p:nvSpPr>
        <p:spPr>
          <a:xfrm>
            <a:off x="9462602" y="1866299"/>
            <a:ext cx="1569660" cy="461365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b="0" i="0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  <a:t>双脸，小凤战篦金口。</a:t>
            </a:r>
            <a:br>
              <a:rPr lang="zh-CN" altLang="en-US" dirty="0">
                <a:solidFill>
                  <a:schemeClr val="accent1">
                    <a:lumMod val="60000"/>
                    <a:lumOff val="40000"/>
                  </a:schemeClr>
                </a:solidFill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</a:br>
            <a:r>
              <a:rPr lang="zh-CN" altLang="en-US" b="0" i="0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  <a:t>舞衣无力风敛，</a:t>
            </a:r>
            <a:endParaRPr lang="en-US" altLang="zh-CN" b="0" i="0" dirty="0"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书体坊向佳红毛笔行书" panose="02010600010101010101" pitchFamily="2" charset="-122"/>
              <a:ea typeface="书体坊向佳红毛笔行书" panose="02010600010101010101" pitchFamily="2" charset="-122"/>
            </a:endParaRPr>
          </a:p>
          <a:p>
            <a:r>
              <a:rPr lang="zh-CN" altLang="en-US" b="0" i="0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  <a:t>藕丝秋色染。</a:t>
            </a:r>
            <a:br>
              <a:rPr lang="zh-CN" altLang="en-US" dirty="0">
                <a:solidFill>
                  <a:schemeClr val="accent1">
                    <a:lumMod val="60000"/>
                    <a:lumOff val="40000"/>
                  </a:schemeClr>
                </a:solidFill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</a:br>
            <a:r>
              <a:rPr lang="zh-CN" altLang="en-US" b="0" i="0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  <a:t>锦帐绣帏斜掩。露珠清晓簟。</a:t>
            </a:r>
          </a:p>
          <a:p>
            <a:r>
              <a:rPr lang="zh-CN" altLang="en-US" b="0" i="0" dirty="0"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  <a:t>粉心黄蕊花靥，黛眉山两点。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6" t="562" r="3466" b="1525"/>
          <a:stretch>
            <a:fillRect/>
          </a:stretch>
        </p:blipFill>
        <p:spPr>
          <a:xfrm>
            <a:off x="6189980" y="2390775"/>
            <a:ext cx="2762885" cy="2791460"/>
          </a:xfrm>
          <a:prstGeom prst="ellipse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1037590" y="1263015"/>
            <a:ext cx="2250440" cy="603250"/>
            <a:chOff x="9334" y="2006"/>
            <a:chExt cx="3544" cy="950"/>
          </a:xfrm>
        </p:grpSpPr>
        <p:sp>
          <p:nvSpPr>
            <p:cNvPr id="21" name="矩形 20"/>
            <p:cNvSpPr/>
            <p:nvPr/>
          </p:nvSpPr>
          <p:spPr>
            <a:xfrm>
              <a:off x="9334" y="2006"/>
              <a:ext cx="1888" cy="9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0" i="0" dirty="0">
                  <a:solidFill>
                    <a:srgbClr val="65CED7"/>
                  </a:solidFill>
                  <a:effectLst/>
                  <a:latin typeface="叶根友唐楷简08" panose="02010601030101010101" pitchFamily="2" charset="-122"/>
                  <a:ea typeface="叶根友唐楷简08" panose="02010601030101010101" pitchFamily="2" charset="-122"/>
                </a:rPr>
                <a:t>匠心 </a:t>
              </a:r>
              <a:endParaRPr lang="en-US" altLang="zh-CN" sz="3200" b="0" i="0" dirty="0">
                <a:solidFill>
                  <a:srgbClr val="65CED7"/>
                </a:solidFill>
                <a:effectLst/>
                <a:latin typeface="叶根友唐楷简08" panose="02010601030101010101" pitchFamily="2" charset="-122"/>
                <a:ea typeface="叶根友唐楷简08" panose="02010601030101010101" pitchFamily="2" charset="-122"/>
              </a:endParaRPr>
            </a:p>
          </p:txBody>
        </p:sp>
        <p:sp>
          <p:nvSpPr>
            <p:cNvPr id="5" name=" 2"/>
            <p:cNvSpPr>
              <a:spLocks noChangeAspect="1"/>
            </p:cNvSpPr>
            <p:nvPr/>
          </p:nvSpPr>
          <p:spPr>
            <a:xfrm>
              <a:off x="10992" y="2424"/>
              <a:ext cx="130" cy="130"/>
            </a:xfrm>
            <a:prstGeom prst="ellipse">
              <a:avLst/>
            </a:prstGeom>
            <a:solidFill>
              <a:srgbClr val="65CE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1310" y="2038"/>
              <a:ext cx="1568" cy="9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0" i="0" dirty="0">
                  <a:solidFill>
                    <a:srgbClr val="65CED7"/>
                  </a:solidFill>
                  <a:effectLst/>
                  <a:latin typeface="叶根友唐楷简08" panose="02010601030101010101" pitchFamily="2" charset="-122"/>
                  <a:ea typeface="叶根友唐楷简08" panose="02010601030101010101" pitchFamily="2" charset="-122"/>
                </a:rPr>
                <a:t>锦绣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093470" y="3098800"/>
            <a:ext cx="2250440" cy="603250"/>
            <a:chOff x="9334" y="2006"/>
            <a:chExt cx="3544" cy="950"/>
          </a:xfrm>
        </p:grpSpPr>
        <p:sp>
          <p:nvSpPr>
            <p:cNvPr id="15" name="矩形 14"/>
            <p:cNvSpPr/>
            <p:nvPr/>
          </p:nvSpPr>
          <p:spPr>
            <a:xfrm>
              <a:off x="9334" y="2006"/>
              <a:ext cx="1888" cy="9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0" i="0" dirty="0">
                  <a:solidFill>
                    <a:srgbClr val="65CED7"/>
                  </a:solidFill>
                  <a:effectLst/>
                  <a:latin typeface="叶根友唐楷简08" panose="02010601030101010101" pitchFamily="2" charset="-122"/>
                  <a:ea typeface="叶根友唐楷简08" panose="02010601030101010101" pitchFamily="2" charset="-122"/>
                </a:rPr>
                <a:t>匠心 </a:t>
              </a:r>
              <a:endParaRPr lang="en-US" altLang="zh-CN" sz="3200" b="0" i="0" dirty="0">
                <a:solidFill>
                  <a:srgbClr val="65CED7"/>
                </a:solidFill>
                <a:effectLst/>
                <a:latin typeface="叶根友唐楷简08" panose="02010601030101010101" pitchFamily="2" charset="-122"/>
                <a:ea typeface="叶根友唐楷简08" panose="02010601030101010101" pitchFamily="2" charset="-122"/>
              </a:endParaRPr>
            </a:p>
          </p:txBody>
        </p:sp>
        <p:sp>
          <p:nvSpPr>
            <p:cNvPr id="16" name=" 2"/>
            <p:cNvSpPr>
              <a:spLocks noChangeAspect="1"/>
            </p:cNvSpPr>
            <p:nvPr/>
          </p:nvSpPr>
          <p:spPr>
            <a:xfrm>
              <a:off x="10992" y="2424"/>
              <a:ext cx="130" cy="130"/>
            </a:xfrm>
            <a:prstGeom prst="ellipse">
              <a:avLst/>
            </a:prstGeom>
            <a:solidFill>
              <a:srgbClr val="65CE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1310" y="2038"/>
              <a:ext cx="1568" cy="9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0" i="0" dirty="0">
                  <a:solidFill>
                    <a:srgbClr val="65CED7"/>
                  </a:solidFill>
                  <a:effectLst/>
                  <a:latin typeface="叶根友唐楷简08" panose="02010601030101010101" pitchFamily="2" charset="-122"/>
                  <a:ea typeface="叶根友唐楷简08" panose="02010601030101010101" pitchFamily="2" charset="-122"/>
                </a:rPr>
                <a:t>锦绣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093470" y="4718050"/>
            <a:ext cx="2250440" cy="603250"/>
            <a:chOff x="9334" y="2006"/>
            <a:chExt cx="3544" cy="950"/>
          </a:xfrm>
        </p:grpSpPr>
        <p:sp>
          <p:nvSpPr>
            <p:cNvPr id="19" name="矩形 18"/>
            <p:cNvSpPr/>
            <p:nvPr/>
          </p:nvSpPr>
          <p:spPr>
            <a:xfrm>
              <a:off x="9334" y="2006"/>
              <a:ext cx="1888" cy="9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0" i="0" dirty="0">
                  <a:solidFill>
                    <a:srgbClr val="65CED7"/>
                  </a:solidFill>
                  <a:effectLst/>
                  <a:latin typeface="叶根友唐楷简08" panose="02010601030101010101" pitchFamily="2" charset="-122"/>
                  <a:ea typeface="叶根友唐楷简08" panose="02010601030101010101" pitchFamily="2" charset="-122"/>
                </a:rPr>
                <a:t>匠心 </a:t>
              </a:r>
              <a:endParaRPr lang="en-US" altLang="zh-CN" sz="3200" b="0" i="0" dirty="0">
                <a:solidFill>
                  <a:srgbClr val="65CED7"/>
                </a:solidFill>
                <a:effectLst/>
                <a:latin typeface="叶根友唐楷简08" panose="02010601030101010101" pitchFamily="2" charset="-122"/>
                <a:ea typeface="叶根友唐楷简08" panose="02010601030101010101" pitchFamily="2" charset="-122"/>
              </a:endParaRPr>
            </a:p>
          </p:txBody>
        </p:sp>
        <p:sp>
          <p:nvSpPr>
            <p:cNvPr id="20" name=" 2"/>
            <p:cNvSpPr>
              <a:spLocks noChangeAspect="1"/>
            </p:cNvSpPr>
            <p:nvPr/>
          </p:nvSpPr>
          <p:spPr>
            <a:xfrm>
              <a:off x="10992" y="2424"/>
              <a:ext cx="130" cy="130"/>
            </a:xfrm>
            <a:prstGeom prst="ellipse">
              <a:avLst/>
            </a:prstGeom>
            <a:solidFill>
              <a:srgbClr val="65CE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1310" y="2038"/>
              <a:ext cx="1568" cy="9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0" i="0" dirty="0">
                  <a:solidFill>
                    <a:srgbClr val="65CED7"/>
                  </a:solidFill>
                  <a:effectLst/>
                  <a:latin typeface="叶根友唐楷简08" panose="02010601030101010101" pitchFamily="2" charset="-122"/>
                  <a:ea typeface="叶根友唐楷简08" panose="02010601030101010101" pitchFamily="2" charset="-122"/>
                </a:rPr>
                <a:t>锦绣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延禧图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16240" y="2152650"/>
            <a:ext cx="3194050" cy="3193415"/>
          </a:xfrm>
          <a:prstGeom prst="rect">
            <a:avLst/>
          </a:prstGeom>
        </p:spPr>
      </p:pic>
      <p:sp>
        <p:nvSpPr>
          <p:cNvPr id="34" name="PA_库_矩形 33"/>
          <p:cNvSpPr/>
          <p:nvPr>
            <p:custDataLst>
              <p:tags r:id="rId1"/>
            </p:custDataLst>
          </p:nvPr>
        </p:nvSpPr>
        <p:spPr>
          <a:xfrm>
            <a:off x="4181988" y="1738825"/>
            <a:ext cx="1846659" cy="402219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/>
            <a:r>
              <a:rPr lang="zh-CN" altLang="en-US" b="0" i="0" dirty="0">
                <a:solidFill>
                  <a:srgbClr val="65CED7"/>
                </a:solidFill>
                <a:effectLst/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  <a:t>双脸，小凤战篦金口。</a:t>
            </a:r>
            <a:br>
              <a:rPr lang="zh-CN" altLang="en-US" dirty="0">
                <a:solidFill>
                  <a:srgbClr val="65CED7"/>
                </a:solidFill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</a:br>
            <a:r>
              <a:rPr lang="zh-CN" altLang="en-US" b="0" i="0" dirty="0">
                <a:solidFill>
                  <a:srgbClr val="65CED7"/>
                </a:solidFill>
                <a:effectLst/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  <a:t>舞衣无力风敛，藕丝秋色染。</a:t>
            </a:r>
            <a:br>
              <a:rPr lang="zh-CN" altLang="en-US" dirty="0">
                <a:solidFill>
                  <a:srgbClr val="65CED7"/>
                </a:solidFill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</a:br>
            <a:r>
              <a:rPr lang="zh-CN" altLang="en-US" b="0" i="0" dirty="0">
                <a:solidFill>
                  <a:srgbClr val="65CED7"/>
                </a:solidFill>
                <a:effectLst/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  <a:t>锦帐绣帏斜掩。</a:t>
            </a:r>
          </a:p>
          <a:p>
            <a:pPr algn="ctr"/>
            <a:r>
              <a:rPr lang="zh-CN" altLang="en-US" b="0" i="0" dirty="0">
                <a:solidFill>
                  <a:srgbClr val="65CED7"/>
                </a:solidFill>
                <a:effectLst/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  <a:t>露珠清晓簟。</a:t>
            </a:r>
          </a:p>
          <a:p>
            <a:pPr algn="ctr"/>
            <a:r>
              <a:rPr lang="zh-CN" altLang="en-US" b="0" i="0" dirty="0">
                <a:solidFill>
                  <a:srgbClr val="65CED7"/>
                </a:solidFill>
                <a:effectLst/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  <a:t>粉心黄蕊花靥，</a:t>
            </a:r>
          </a:p>
          <a:p>
            <a:pPr algn="ctr"/>
            <a:r>
              <a:rPr lang="zh-CN" altLang="en-US" b="0" i="0" dirty="0">
                <a:solidFill>
                  <a:srgbClr val="65CED7"/>
                </a:solidFill>
                <a:effectLst/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  <a:t>黛眉山两点。</a:t>
            </a:r>
          </a:p>
        </p:txBody>
      </p:sp>
      <p:sp>
        <p:nvSpPr>
          <p:cNvPr id="35" name="PA_库_矩形 34"/>
          <p:cNvSpPr/>
          <p:nvPr>
            <p:custDataLst>
              <p:tags r:id="rId2"/>
            </p:custDataLst>
          </p:nvPr>
        </p:nvSpPr>
        <p:spPr>
          <a:xfrm>
            <a:off x="6206955" y="2550944"/>
            <a:ext cx="944880" cy="19380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zh-CN" altLang="en-US" sz="6000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章</a:t>
            </a:r>
            <a:endParaRPr lang="en-US" altLang="zh-CN" sz="6000" dirty="0">
              <a:solidFill>
                <a:srgbClr val="65CED7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pPr algn="ctr"/>
            <a:r>
              <a:rPr lang="zh-CN" altLang="en-US" sz="6000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三</a:t>
            </a:r>
          </a:p>
        </p:txBody>
      </p:sp>
      <p:pic>
        <p:nvPicPr>
          <p:cNvPr id="2" name="图片 1" descr="屋檐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480" y="-1270"/>
            <a:ext cx="12146915" cy="1160145"/>
          </a:xfrm>
          <a:prstGeom prst="rect">
            <a:avLst/>
          </a:prstGeom>
        </p:spPr>
      </p:pic>
      <p:pic>
        <p:nvPicPr>
          <p:cNvPr id="3" name="图片 2" descr="延禧竹子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66960" y="-1270"/>
            <a:ext cx="2210645" cy="2384679"/>
          </a:xfrm>
          <a:prstGeom prst="rect">
            <a:avLst/>
          </a:prstGeom>
        </p:spPr>
      </p:pic>
      <p:pic>
        <p:nvPicPr>
          <p:cNvPr id="6" name="图片 5" descr="延禧竖着的字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8615" y="1480185"/>
            <a:ext cx="653514" cy="48874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010207"/>
              </a:clrFrom>
              <a:clrTo>
                <a:srgbClr val="01020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059940" y="3233420"/>
            <a:ext cx="1914525" cy="2527300"/>
          </a:xfrm>
          <a:custGeom>
            <a:avLst/>
            <a:gdLst>
              <a:gd name="connsiteX0" fmla="*/ 4146087 w 4503967"/>
              <a:gd name="connsiteY0" fmla="*/ 3594889 h 5946465"/>
              <a:gd name="connsiteX1" fmla="*/ 4146087 w 4503967"/>
              <a:gd name="connsiteY1" fmla="*/ 4088885 h 5946465"/>
              <a:gd name="connsiteX2" fmla="*/ 2240768 w 4503967"/>
              <a:gd name="connsiteY2" fmla="*/ 4088885 h 5946465"/>
              <a:gd name="connsiteX3" fmla="*/ 2240768 w 4503967"/>
              <a:gd name="connsiteY3" fmla="*/ 3594889 h 5946465"/>
              <a:gd name="connsiteX4" fmla="*/ 4503967 w 4503967"/>
              <a:gd name="connsiteY4" fmla="*/ 0 h 5946465"/>
              <a:gd name="connsiteX5" fmla="*/ 0 w 4503967"/>
              <a:gd name="connsiteY5" fmla="*/ 0 h 5946465"/>
              <a:gd name="connsiteX6" fmla="*/ 0 w 4503967"/>
              <a:gd name="connsiteY6" fmla="*/ 5375243 h 5946465"/>
              <a:gd name="connsiteX7" fmla="*/ 813597 w 4503967"/>
              <a:gd name="connsiteY7" fmla="*/ 5375243 h 5946465"/>
              <a:gd name="connsiteX8" fmla="*/ 813597 w 4503967"/>
              <a:gd name="connsiteY8" fmla="*/ 5946465 h 5946465"/>
              <a:gd name="connsiteX9" fmla="*/ 4503967 w 4503967"/>
              <a:gd name="connsiteY9" fmla="*/ 5946465 h 5946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03967" h="5946465">
                <a:moveTo>
                  <a:pt x="4146087" y="3594889"/>
                </a:moveTo>
                <a:lnTo>
                  <a:pt x="4146087" y="4088885"/>
                </a:lnTo>
                <a:lnTo>
                  <a:pt x="2240768" y="4088885"/>
                </a:lnTo>
                <a:lnTo>
                  <a:pt x="2240768" y="3594889"/>
                </a:lnTo>
                <a:close/>
                <a:moveTo>
                  <a:pt x="4503967" y="0"/>
                </a:moveTo>
                <a:lnTo>
                  <a:pt x="0" y="0"/>
                </a:lnTo>
                <a:lnTo>
                  <a:pt x="0" y="5375243"/>
                </a:lnTo>
                <a:lnTo>
                  <a:pt x="813597" y="5375243"/>
                </a:lnTo>
                <a:lnTo>
                  <a:pt x="813597" y="5946465"/>
                </a:lnTo>
                <a:lnTo>
                  <a:pt x="4503967" y="5946465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25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cos(2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188" autoRev="1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cos(0.1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125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cos(2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188" autoRev="1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cos(0.1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990975" y="745331"/>
            <a:ext cx="4629150" cy="83343"/>
          </a:xfrm>
          <a:custGeom>
            <a:avLst/>
            <a:gdLst>
              <a:gd name="connsiteX0" fmla="*/ 0 w 4191000"/>
              <a:gd name="connsiteY0" fmla="*/ 64293 h 69792"/>
              <a:gd name="connsiteX1" fmla="*/ 495300 w 4191000"/>
              <a:gd name="connsiteY1" fmla="*/ 64293 h 69792"/>
              <a:gd name="connsiteX2" fmla="*/ 1600200 w 4191000"/>
              <a:gd name="connsiteY2" fmla="*/ 7143 h 69792"/>
              <a:gd name="connsiteX3" fmla="*/ 2333625 w 4191000"/>
              <a:gd name="connsiteY3" fmla="*/ 7143 h 69792"/>
              <a:gd name="connsiteX4" fmla="*/ 3505200 w 4191000"/>
              <a:gd name="connsiteY4" fmla="*/ 64293 h 69792"/>
              <a:gd name="connsiteX5" fmla="*/ 4191000 w 4191000"/>
              <a:gd name="connsiteY5" fmla="*/ 7143 h 69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91000" h="69792">
                <a:moveTo>
                  <a:pt x="0" y="64293"/>
                </a:moveTo>
                <a:cubicBezTo>
                  <a:pt x="114300" y="69055"/>
                  <a:pt x="228600" y="73818"/>
                  <a:pt x="495300" y="64293"/>
                </a:cubicBezTo>
                <a:cubicBezTo>
                  <a:pt x="762000" y="54768"/>
                  <a:pt x="1293813" y="16668"/>
                  <a:pt x="1600200" y="7143"/>
                </a:cubicBezTo>
                <a:cubicBezTo>
                  <a:pt x="1906587" y="-2382"/>
                  <a:pt x="2016125" y="-2382"/>
                  <a:pt x="2333625" y="7143"/>
                </a:cubicBezTo>
                <a:cubicBezTo>
                  <a:pt x="2651125" y="16668"/>
                  <a:pt x="3195638" y="64293"/>
                  <a:pt x="3505200" y="64293"/>
                </a:cubicBezTo>
                <a:cubicBezTo>
                  <a:pt x="3814762" y="64293"/>
                  <a:pt x="4002881" y="35718"/>
                  <a:pt x="4191000" y="7143"/>
                </a:cubicBezTo>
              </a:path>
            </a:pathLst>
          </a:custGeom>
          <a:noFill/>
          <a:ln>
            <a:solidFill>
              <a:srgbClr val="3792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16"/>
          <p:cNvSpPr txBox="1"/>
          <p:nvPr/>
        </p:nvSpPr>
        <p:spPr>
          <a:xfrm>
            <a:off x="6971417" y="1747884"/>
            <a:ext cx="1569660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  <a:cs typeface="Lato Regular"/>
                <a:sym typeface="Bebas" pitchFamily="2" charset="0"/>
              </a:rPr>
              <a:t>添加段落标题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6971417" y="2207095"/>
            <a:ext cx="4009425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单击此处添加文字阐述，添加简短问题说明文字，具体说明文字在此处添加此处。</a:t>
            </a:r>
          </a:p>
        </p:txBody>
      </p:sp>
      <p:sp>
        <p:nvSpPr>
          <p:cNvPr id="7" name="矩形 6"/>
          <p:cNvSpPr/>
          <p:nvPr/>
        </p:nvSpPr>
        <p:spPr>
          <a:xfrm>
            <a:off x="625475" y="1664970"/>
            <a:ext cx="5849620" cy="3460750"/>
          </a:xfrm>
          <a:prstGeom prst="rect">
            <a:avLst/>
          </a:prstGeom>
          <a:noFill/>
          <a:ln w="6350">
            <a:solidFill>
              <a:srgbClr val="65CE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7086600" y="3209925"/>
            <a:ext cx="4295775" cy="0"/>
          </a:xfrm>
          <a:prstGeom prst="line">
            <a:avLst/>
          </a:prstGeom>
          <a:ln>
            <a:solidFill>
              <a:srgbClr val="3792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6"/>
          <p:cNvSpPr txBox="1"/>
          <p:nvPr/>
        </p:nvSpPr>
        <p:spPr>
          <a:xfrm>
            <a:off x="6971417" y="3763374"/>
            <a:ext cx="1569660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  <a:cs typeface="Lato Regular"/>
                <a:sym typeface="Bebas" pitchFamily="2" charset="0"/>
              </a:rPr>
              <a:t>添加段落标题</a:t>
            </a:r>
          </a:p>
        </p:txBody>
      </p:sp>
      <p:sp>
        <p:nvSpPr>
          <p:cNvPr id="14" name="矩形 13"/>
          <p:cNvSpPr/>
          <p:nvPr/>
        </p:nvSpPr>
        <p:spPr>
          <a:xfrm>
            <a:off x="6971417" y="4188295"/>
            <a:ext cx="4009425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单击此处添加文字阐述，添加简短问题说明文字，具体说明文字在此处添加此处。</a:t>
            </a:r>
          </a:p>
        </p:txBody>
      </p:sp>
      <p:sp>
        <p:nvSpPr>
          <p:cNvPr id="15" name="矩形 14"/>
          <p:cNvSpPr/>
          <p:nvPr/>
        </p:nvSpPr>
        <p:spPr>
          <a:xfrm>
            <a:off x="4378858" y="341521"/>
            <a:ext cx="38031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章三</a:t>
            </a:r>
            <a:r>
              <a:rPr lang="en-US" altLang="zh-CN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:</a:t>
            </a:r>
            <a:r>
              <a:rPr lang="zh-CN" altLang="en-US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舞衣无力风敛，藕丝秋色染。</a:t>
            </a:r>
          </a:p>
        </p:txBody>
      </p:sp>
      <p:pic>
        <p:nvPicPr>
          <p:cNvPr id="8" name="图片 7" descr="p131501377.webp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1350" y="1747520"/>
            <a:ext cx="5796915" cy="33788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172" y="0"/>
            <a:ext cx="1405605" cy="14305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bldLvl="0" animBg="1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2" y="-58994"/>
            <a:ext cx="7555833" cy="6916994"/>
          </a:xfrm>
          <a:prstGeom prst="rect">
            <a:avLst/>
          </a:prstGeom>
          <a:solidFill>
            <a:srgbClr val="3792A3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58300" y="606701"/>
            <a:ext cx="3370153" cy="567378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600" spc="1500" dirty="0">
                <a:solidFill>
                  <a:schemeClr val="bg1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舞衣无力风敛，藕丝秋色染。</a:t>
            </a:r>
            <a:endParaRPr lang="en-US" altLang="zh-CN" sz="4600" spc="1500" dirty="0">
              <a:solidFill>
                <a:schemeClr val="bg1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600" spc="1500" dirty="0">
                <a:solidFill>
                  <a:schemeClr val="bg1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锦帐绣帏斜掩。</a:t>
            </a:r>
          </a:p>
        </p:txBody>
      </p:sp>
      <p:sp>
        <p:nvSpPr>
          <p:cNvPr id="9" name="Content Placeholder 2"/>
          <p:cNvSpPr txBox="1"/>
          <p:nvPr/>
        </p:nvSpPr>
        <p:spPr>
          <a:xfrm>
            <a:off x="666236" y="896634"/>
            <a:ext cx="5794722" cy="1522716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450340">
              <a:lnSpc>
                <a:spcPct val="20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r>
              <a:rPr lang="zh-CN" altLang="en-US" spc="300" dirty="0">
                <a:solidFill>
                  <a:schemeClr val="bg1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内容打在这里，或者通过复制您的文本内容打在这里，或者通过复制您的文本</a:t>
            </a:r>
            <a:endParaRPr lang="zh-CN" altLang="en-US" dirty="0">
              <a:solidFill>
                <a:schemeClr val="bg1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</p:txBody>
      </p:sp>
      <p:sp>
        <p:nvSpPr>
          <p:cNvPr id="10" name="Content Placeholder 2"/>
          <p:cNvSpPr txBox="1"/>
          <p:nvPr/>
        </p:nvSpPr>
        <p:spPr>
          <a:xfrm>
            <a:off x="666236" y="2769260"/>
            <a:ext cx="5794722" cy="1522716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450340">
              <a:lnSpc>
                <a:spcPct val="20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r>
              <a:rPr lang="zh-CN" altLang="en-US" spc="300" dirty="0">
                <a:solidFill>
                  <a:schemeClr val="bg1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内容打在这里，或者通过复制您的文本内容打在这里，或者通过复制您的文本</a:t>
            </a:r>
            <a:endParaRPr lang="zh-CN" altLang="en-US" dirty="0">
              <a:solidFill>
                <a:schemeClr val="bg1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</p:txBody>
      </p:sp>
      <p:sp>
        <p:nvSpPr>
          <p:cNvPr id="11" name="Content Placeholder 2"/>
          <p:cNvSpPr txBox="1"/>
          <p:nvPr/>
        </p:nvSpPr>
        <p:spPr>
          <a:xfrm>
            <a:off x="666236" y="4641885"/>
            <a:ext cx="5794722" cy="1522716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450340">
              <a:lnSpc>
                <a:spcPct val="20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r>
              <a:rPr lang="zh-CN" altLang="en-US" spc="300" dirty="0">
                <a:solidFill>
                  <a:schemeClr val="bg1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内容打在这里，或者通过复制您的文本内容打在这里，或者通过复制您的文本</a:t>
            </a:r>
            <a:endParaRPr lang="zh-CN" altLang="en-US" dirty="0">
              <a:solidFill>
                <a:schemeClr val="bg1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990975" y="745331"/>
            <a:ext cx="4629150" cy="83343"/>
          </a:xfrm>
          <a:custGeom>
            <a:avLst/>
            <a:gdLst>
              <a:gd name="connsiteX0" fmla="*/ 0 w 4191000"/>
              <a:gd name="connsiteY0" fmla="*/ 64293 h 69792"/>
              <a:gd name="connsiteX1" fmla="*/ 495300 w 4191000"/>
              <a:gd name="connsiteY1" fmla="*/ 64293 h 69792"/>
              <a:gd name="connsiteX2" fmla="*/ 1600200 w 4191000"/>
              <a:gd name="connsiteY2" fmla="*/ 7143 h 69792"/>
              <a:gd name="connsiteX3" fmla="*/ 2333625 w 4191000"/>
              <a:gd name="connsiteY3" fmla="*/ 7143 h 69792"/>
              <a:gd name="connsiteX4" fmla="*/ 3505200 w 4191000"/>
              <a:gd name="connsiteY4" fmla="*/ 64293 h 69792"/>
              <a:gd name="connsiteX5" fmla="*/ 4191000 w 4191000"/>
              <a:gd name="connsiteY5" fmla="*/ 7143 h 69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91000" h="69792">
                <a:moveTo>
                  <a:pt x="0" y="64293"/>
                </a:moveTo>
                <a:cubicBezTo>
                  <a:pt x="114300" y="69055"/>
                  <a:pt x="228600" y="73818"/>
                  <a:pt x="495300" y="64293"/>
                </a:cubicBezTo>
                <a:cubicBezTo>
                  <a:pt x="762000" y="54768"/>
                  <a:pt x="1293813" y="16668"/>
                  <a:pt x="1600200" y="7143"/>
                </a:cubicBezTo>
                <a:cubicBezTo>
                  <a:pt x="1906587" y="-2382"/>
                  <a:pt x="2016125" y="-2382"/>
                  <a:pt x="2333625" y="7143"/>
                </a:cubicBezTo>
                <a:cubicBezTo>
                  <a:pt x="2651125" y="16668"/>
                  <a:pt x="3195638" y="64293"/>
                  <a:pt x="3505200" y="64293"/>
                </a:cubicBezTo>
                <a:cubicBezTo>
                  <a:pt x="3814762" y="64293"/>
                  <a:pt x="4002881" y="35718"/>
                  <a:pt x="4191000" y="7143"/>
                </a:cubicBezTo>
              </a:path>
            </a:pathLst>
          </a:custGeom>
          <a:noFill/>
          <a:ln>
            <a:solidFill>
              <a:srgbClr val="3792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78858" y="341521"/>
            <a:ext cx="38031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章三</a:t>
            </a:r>
            <a:r>
              <a:rPr lang="en-US" altLang="zh-CN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:</a:t>
            </a:r>
            <a:r>
              <a:rPr lang="zh-CN" altLang="en-US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舞衣无力风敛，藕丝秋色染。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78265" y="4087799"/>
            <a:ext cx="10870817" cy="1726293"/>
            <a:chOff x="325865" y="4659299"/>
            <a:chExt cx="10870817" cy="1726293"/>
          </a:xfrm>
        </p:grpSpPr>
        <p:sp>
          <p:nvSpPr>
            <p:cNvPr id="6" name="矩形 5"/>
            <p:cNvSpPr/>
            <p:nvPr/>
          </p:nvSpPr>
          <p:spPr>
            <a:xfrm>
              <a:off x="10536544" y="4665943"/>
              <a:ext cx="619125" cy="1714500"/>
            </a:xfrm>
            <a:prstGeom prst="rect">
              <a:avLst/>
            </a:prstGeom>
            <a:solidFill>
              <a:srgbClr val="3792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叶根友唐楷简08" panose="02010601030101010101" pitchFamily="2" charset="-122"/>
                <a:ea typeface="叶根友唐楷简08" panose="02010601030101010101" pitchFamily="2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730664" y="4671092"/>
              <a:ext cx="619125" cy="1714500"/>
            </a:xfrm>
            <a:prstGeom prst="rect">
              <a:avLst/>
            </a:prstGeom>
            <a:solidFill>
              <a:srgbClr val="3792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叶根友唐楷简08" panose="02010601030101010101" pitchFamily="2" charset="-122"/>
                <a:ea typeface="叶根友唐楷简08" panose="02010601030101010101" pitchFamily="2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934060" y="4659299"/>
              <a:ext cx="619125" cy="1714500"/>
            </a:xfrm>
            <a:prstGeom prst="rect">
              <a:avLst/>
            </a:prstGeom>
            <a:solidFill>
              <a:srgbClr val="3792A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叶根友唐楷简08" panose="02010601030101010101" pitchFamily="2" charset="-122"/>
                <a:ea typeface="叶根友唐楷简08" panose="02010601030101010101" pitchFamily="2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894890" y="4875493"/>
              <a:ext cx="69327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叶根友唐楷简08" panose="02010601030101010101" pitchFamily="2" charset="-122"/>
                  <a:ea typeface="叶根友唐楷简08" panose="02010601030101010101" pitchFamily="2" charset="-122"/>
                  <a:cs typeface="Arial" panose="020B0604020202020204" pitchFamily="34" charset="0"/>
                </a:rPr>
                <a:t>锦绣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699147" y="4895103"/>
              <a:ext cx="69327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叶根友唐楷简08" panose="02010601030101010101" pitchFamily="2" charset="-122"/>
                  <a:ea typeface="叶根友唐楷简08" panose="02010601030101010101" pitchFamily="2" charset="-122"/>
                  <a:cs typeface="Arial" panose="020B0604020202020204" pitchFamily="34" charset="0"/>
                </a:rPr>
                <a:t>锦绣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0503404" y="4875493"/>
              <a:ext cx="69327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叶根友唐楷简08" panose="02010601030101010101" pitchFamily="2" charset="-122"/>
                  <a:ea typeface="叶根友唐楷简08" panose="02010601030101010101" pitchFamily="2" charset="-122"/>
                  <a:cs typeface="Arial" panose="020B0604020202020204" pitchFamily="34" charset="0"/>
                </a:rPr>
                <a:t>锦绣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325865" y="4812630"/>
              <a:ext cx="2534042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300" dirty="0">
                  <a:solidFill>
                    <a:srgbClr val="65CED7"/>
                  </a:solidFill>
                  <a:latin typeface="叶根友唐楷简08" panose="02010601030101010101" pitchFamily="2" charset="-122"/>
                  <a:ea typeface="叶根友唐楷简08" panose="02010601030101010101" pitchFamily="2" charset="-122"/>
                </a:rPr>
                <a:t>单击此处添加文字阐述，添加简短问题说明文字，具体说明文字在此处添加此处。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4075754" y="4812630"/>
              <a:ext cx="2534042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300" dirty="0">
                  <a:solidFill>
                    <a:srgbClr val="65CED7"/>
                  </a:solidFill>
                  <a:latin typeface="叶根友唐楷简08" panose="02010601030101010101" pitchFamily="2" charset="-122"/>
                  <a:ea typeface="叶根友唐楷简08" panose="02010601030101010101" pitchFamily="2" charset="-122"/>
                </a:rPr>
                <a:t>单击此处添加文字阐述，添加简短问题说明文字，具体说明文字在此处添加此处。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7905148" y="4812629"/>
              <a:ext cx="2534042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spc="300" dirty="0">
                  <a:solidFill>
                    <a:srgbClr val="65CED7"/>
                  </a:solidFill>
                  <a:latin typeface="叶根友唐楷简08" panose="02010601030101010101" pitchFamily="2" charset="-122"/>
                  <a:ea typeface="叶根友唐楷简08" panose="02010601030101010101" pitchFamily="2" charset="-122"/>
                </a:rPr>
                <a:t>单击此处添加文字阐述，添加简短问题说明文字，具体说明文字在此处添加此处。</a:t>
              </a:r>
            </a:p>
          </p:txBody>
        </p:sp>
      </p:grpSp>
      <p:sp>
        <p:nvSpPr>
          <p:cNvPr id="49" name="椭圆 48"/>
          <p:cNvSpPr>
            <a:spLocks noChangeAspect="1"/>
          </p:cNvSpPr>
          <p:nvPr/>
        </p:nvSpPr>
        <p:spPr>
          <a:xfrm>
            <a:off x="834174" y="1653935"/>
            <a:ext cx="2286900" cy="228690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48" name="椭圆 47"/>
          <p:cNvSpPr>
            <a:spLocks noChangeAspect="1"/>
          </p:cNvSpPr>
          <p:nvPr/>
        </p:nvSpPr>
        <p:spPr>
          <a:xfrm>
            <a:off x="4584665" y="1638695"/>
            <a:ext cx="2286900" cy="22869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47" name="椭圆 46"/>
          <p:cNvSpPr>
            <a:spLocks noChangeAspect="1"/>
          </p:cNvSpPr>
          <p:nvPr/>
        </p:nvSpPr>
        <p:spPr>
          <a:xfrm>
            <a:off x="8182121" y="1638695"/>
            <a:ext cx="2286900" cy="2286900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172" y="0"/>
            <a:ext cx="1405605" cy="14305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990975" y="745331"/>
            <a:ext cx="4629150" cy="83343"/>
          </a:xfrm>
          <a:custGeom>
            <a:avLst/>
            <a:gdLst>
              <a:gd name="connsiteX0" fmla="*/ 0 w 4191000"/>
              <a:gd name="connsiteY0" fmla="*/ 64293 h 69792"/>
              <a:gd name="connsiteX1" fmla="*/ 495300 w 4191000"/>
              <a:gd name="connsiteY1" fmla="*/ 64293 h 69792"/>
              <a:gd name="connsiteX2" fmla="*/ 1600200 w 4191000"/>
              <a:gd name="connsiteY2" fmla="*/ 7143 h 69792"/>
              <a:gd name="connsiteX3" fmla="*/ 2333625 w 4191000"/>
              <a:gd name="connsiteY3" fmla="*/ 7143 h 69792"/>
              <a:gd name="connsiteX4" fmla="*/ 3505200 w 4191000"/>
              <a:gd name="connsiteY4" fmla="*/ 64293 h 69792"/>
              <a:gd name="connsiteX5" fmla="*/ 4191000 w 4191000"/>
              <a:gd name="connsiteY5" fmla="*/ 7143 h 69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91000" h="69792">
                <a:moveTo>
                  <a:pt x="0" y="64293"/>
                </a:moveTo>
                <a:cubicBezTo>
                  <a:pt x="114300" y="69055"/>
                  <a:pt x="228600" y="73818"/>
                  <a:pt x="495300" y="64293"/>
                </a:cubicBezTo>
                <a:cubicBezTo>
                  <a:pt x="762000" y="54768"/>
                  <a:pt x="1293813" y="16668"/>
                  <a:pt x="1600200" y="7143"/>
                </a:cubicBezTo>
                <a:cubicBezTo>
                  <a:pt x="1906587" y="-2382"/>
                  <a:pt x="2016125" y="-2382"/>
                  <a:pt x="2333625" y="7143"/>
                </a:cubicBezTo>
                <a:cubicBezTo>
                  <a:pt x="2651125" y="16668"/>
                  <a:pt x="3195638" y="64293"/>
                  <a:pt x="3505200" y="64293"/>
                </a:cubicBezTo>
                <a:cubicBezTo>
                  <a:pt x="3814762" y="64293"/>
                  <a:pt x="4002881" y="35718"/>
                  <a:pt x="4191000" y="7143"/>
                </a:cubicBezTo>
              </a:path>
            </a:pathLst>
          </a:custGeom>
          <a:noFill/>
          <a:ln>
            <a:solidFill>
              <a:srgbClr val="3792A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78858" y="341521"/>
            <a:ext cx="38031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章三</a:t>
            </a:r>
            <a:r>
              <a:rPr lang="en-US" altLang="zh-CN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:</a:t>
            </a:r>
            <a:r>
              <a:rPr lang="zh-CN" altLang="en-US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舞衣无力风敛，藕丝秋色染。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0" y="1493976"/>
            <a:ext cx="12192000" cy="0"/>
          </a:xfrm>
          <a:prstGeom prst="line">
            <a:avLst/>
          </a:prstGeom>
          <a:ln>
            <a:solidFill>
              <a:srgbClr val="3792A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16"/>
          <p:cNvSpPr txBox="1"/>
          <p:nvPr/>
        </p:nvSpPr>
        <p:spPr>
          <a:xfrm>
            <a:off x="9964804" y="4150454"/>
            <a:ext cx="517065" cy="147732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dirty="0">
                <a:solidFill>
                  <a:srgbClr val="65CED7"/>
                </a:solidFill>
                <a:latin typeface="叶根友唐楷简08" panose="02010601030101010101" pitchFamily="2" charset="-122"/>
                <a:ea typeface="叶根友唐楷简08" panose="02010601030101010101" pitchFamily="2" charset="-122"/>
                <a:cs typeface="Lato Regular"/>
                <a:sym typeface="Bebas" pitchFamily="2" charset="0"/>
              </a:rPr>
              <a:t>添加段落标题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8295872" y="4156802"/>
            <a:ext cx="1292662" cy="20530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rgbClr val="65CED7"/>
                </a:solidFill>
                <a:latin typeface="叶根友唐楷简08" panose="02010601030101010101" pitchFamily="2" charset="-122"/>
                <a:ea typeface="叶根友唐楷简08" panose="02010601030101010101" pitchFamily="2" charset="-122"/>
              </a:rPr>
              <a:t>单击此处添加文字阐述，添加简短问题说明文字，具体说明文字在此处添加此处。</a:t>
            </a:r>
          </a:p>
        </p:txBody>
      </p:sp>
      <p:sp>
        <p:nvSpPr>
          <p:cNvPr id="12" name="矩形 11"/>
          <p:cNvSpPr/>
          <p:nvPr/>
        </p:nvSpPr>
        <p:spPr>
          <a:xfrm>
            <a:off x="6481586" y="4156802"/>
            <a:ext cx="1292662" cy="20530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rgbClr val="65CED7"/>
                </a:solidFill>
                <a:latin typeface="叶根友唐楷简08" panose="02010601030101010101" pitchFamily="2" charset="-122"/>
                <a:ea typeface="叶根友唐楷简08" panose="02010601030101010101" pitchFamily="2" charset="-122"/>
              </a:rPr>
              <a:t>单击此处添加文字阐述，添加简短问题说明文字，具体说明文字在此处添加此处。</a:t>
            </a:r>
          </a:p>
        </p:txBody>
      </p:sp>
      <p:sp>
        <p:nvSpPr>
          <p:cNvPr id="13" name="矩形 12"/>
          <p:cNvSpPr/>
          <p:nvPr/>
        </p:nvSpPr>
        <p:spPr>
          <a:xfrm>
            <a:off x="4667301" y="4156802"/>
            <a:ext cx="1292662" cy="20530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rgbClr val="65CED7"/>
                </a:solidFill>
                <a:latin typeface="叶根友唐楷简08" panose="02010601030101010101" pitchFamily="2" charset="-122"/>
                <a:ea typeface="叶根友唐楷简08" panose="02010601030101010101" pitchFamily="2" charset="-122"/>
              </a:rPr>
              <a:t>单击此处添加文字阐述，添加简短问题说明文字，具体说明文字在此处添加此处。</a:t>
            </a:r>
          </a:p>
        </p:txBody>
      </p:sp>
      <p:sp>
        <p:nvSpPr>
          <p:cNvPr id="14" name="矩形 13"/>
          <p:cNvSpPr/>
          <p:nvPr/>
        </p:nvSpPr>
        <p:spPr>
          <a:xfrm>
            <a:off x="2853016" y="4156802"/>
            <a:ext cx="1292662" cy="205302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rgbClr val="65CED7"/>
                </a:solidFill>
                <a:latin typeface="叶根友唐楷简08" panose="02010601030101010101" pitchFamily="2" charset="-122"/>
                <a:ea typeface="叶根友唐楷简08" panose="02010601030101010101" pitchFamily="2" charset="-122"/>
              </a:rPr>
              <a:t>单击此处添加文字阐述，添加简短问题说明文字，具体说明文字在此处添加此处。</a:t>
            </a:r>
          </a:p>
        </p:txBody>
      </p:sp>
      <p:pic>
        <p:nvPicPr>
          <p:cNvPr id="15" name="图片 14" descr="1487123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3690" y="1856740"/>
            <a:ext cx="1214755" cy="2029460"/>
          </a:xfrm>
          <a:prstGeom prst="rect">
            <a:avLst/>
          </a:prstGeom>
        </p:spPr>
      </p:pic>
      <p:pic>
        <p:nvPicPr>
          <p:cNvPr id="16" name="图片 15" descr="1487123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5990" y="1856740"/>
            <a:ext cx="1214120" cy="2016760"/>
          </a:xfrm>
          <a:prstGeom prst="rect">
            <a:avLst/>
          </a:prstGeom>
        </p:spPr>
      </p:pic>
      <p:pic>
        <p:nvPicPr>
          <p:cNvPr id="17" name="图片 16" descr="1487123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91300" y="1869440"/>
            <a:ext cx="1183005" cy="2016760"/>
          </a:xfrm>
          <a:prstGeom prst="rect">
            <a:avLst/>
          </a:prstGeom>
        </p:spPr>
      </p:pic>
      <p:pic>
        <p:nvPicPr>
          <p:cNvPr id="18" name="图片 17" descr="1487123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20125" y="1869440"/>
            <a:ext cx="1151255" cy="20307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172" y="0"/>
            <a:ext cx="1405605" cy="14305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延禧图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16240" y="2152650"/>
            <a:ext cx="3194050" cy="3193415"/>
          </a:xfrm>
          <a:prstGeom prst="rect">
            <a:avLst/>
          </a:prstGeom>
        </p:spPr>
      </p:pic>
      <p:sp>
        <p:nvSpPr>
          <p:cNvPr id="34" name="PA_库_矩形 33"/>
          <p:cNvSpPr/>
          <p:nvPr>
            <p:custDataLst>
              <p:tags r:id="rId1"/>
            </p:custDataLst>
          </p:nvPr>
        </p:nvSpPr>
        <p:spPr>
          <a:xfrm>
            <a:off x="4181988" y="1738825"/>
            <a:ext cx="1846659" cy="402219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/>
            <a:r>
              <a:rPr lang="zh-CN" altLang="en-US" b="0" i="0" dirty="0">
                <a:solidFill>
                  <a:srgbClr val="65CED7"/>
                </a:solidFill>
                <a:effectLst/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  <a:t>双脸，小凤战篦金口。</a:t>
            </a:r>
            <a:br>
              <a:rPr lang="zh-CN" altLang="en-US" dirty="0">
                <a:solidFill>
                  <a:srgbClr val="65CED7"/>
                </a:solidFill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</a:br>
            <a:r>
              <a:rPr lang="zh-CN" altLang="en-US" b="0" i="0" dirty="0">
                <a:solidFill>
                  <a:srgbClr val="65CED7"/>
                </a:solidFill>
                <a:effectLst/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  <a:t>舞衣无力风敛，藕丝秋色染。</a:t>
            </a:r>
            <a:br>
              <a:rPr lang="zh-CN" altLang="en-US" dirty="0">
                <a:solidFill>
                  <a:srgbClr val="65CED7"/>
                </a:solidFill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</a:br>
            <a:r>
              <a:rPr lang="zh-CN" altLang="en-US" b="0" i="0" dirty="0">
                <a:solidFill>
                  <a:srgbClr val="65CED7"/>
                </a:solidFill>
                <a:effectLst/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  <a:t>锦帐绣帏斜掩。</a:t>
            </a:r>
          </a:p>
          <a:p>
            <a:pPr algn="ctr"/>
            <a:r>
              <a:rPr lang="zh-CN" altLang="en-US" b="0" i="0" dirty="0">
                <a:solidFill>
                  <a:srgbClr val="65CED7"/>
                </a:solidFill>
                <a:effectLst/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  <a:t>露珠清晓簟。</a:t>
            </a:r>
          </a:p>
          <a:p>
            <a:pPr algn="ctr"/>
            <a:r>
              <a:rPr lang="zh-CN" altLang="en-US" b="0" i="0" dirty="0">
                <a:solidFill>
                  <a:srgbClr val="65CED7"/>
                </a:solidFill>
                <a:effectLst/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  <a:t>粉心黄蕊花靥，</a:t>
            </a:r>
          </a:p>
          <a:p>
            <a:pPr algn="ctr"/>
            <a:r>
              <a:rPr lang="zh-CN" altLang="en-US" b="0" i="0" dirty="0">
                <a:solidFill>
                  <a:srgbClr val="65CED7"/>
                </a:solidFill>
                <a:effectLst/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  <a:t>黛眉山两点。</a:t>
            </a:r>
          </a:p>
        </p:txBody>
      </p:sp>
      <p:sp>
        <p:nvSpPr>
          <p:cNvPr id="35" name="PA_库_矩形 34"/>
          <p:cNvSpPr/>
          <p:nvPr>
            <p:custDataLst>
              <p:tags r:id="rId2"/>
            </p:custDataLst>
          </p:nvPr>
        </p:nvSpPr>
        <p:spPr>
          <a:xfrm>
            <a:off x="6206955" y="2550944"/>
            <a:ext cx="944880" cy="19380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zh-CN" altLang="en-US" sz="6000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章</a:t>
            </a:r>
            <a:endParaRPr lang="en-US" altLang="zh-CN" sz="6000" dirty="0">
              <a:solidFill>
                <a:srgbClr val="65CED7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pPr algn="ctr"/>
            <a:r>
              <a:rPr lang="zh-CN" altLang="en-US" sz="6000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四</a:t>
            </a:r>
          </a:p>
        </p:txBody>
      </p:sp>
      <p:pic>
        <p:nvPicPr>
          <p:cNvPr id="2" name="图片 1" descr="屋檐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480" y="-1270"/>
            <a:ext cx="12146915" cy="1160145"/>
          </a:xfrm>
          <a:prstGeom prst="rect">
            <a:avLst/>
          </a:prstGeom>
        </p:spPr>
      </p:pic>
      <p:pic>
        <p:nvPicPr>
          <p:cNvPr id="3" name="图片 2" descr="延禧竹子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66960" y="-1270"/>
            <a:ext cx="2210645" cy="2384679"/>
          </a:xfrm>
          <a:prstGeom prst="rect">
            <a:avLst/>
          </a:prstGeom>
        </p:spPr>
      </p:pic>
      <p:pic>
        <p:nvPicPr>
          <p:cNvPr id="6" name="图片 5" descr="延禧竖着的字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8615" y="1480185"/>
            <a:ext cx="653514" cy="48874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010207"/>
              </a:clrFrom>
              <a:clrTo>
                <a:srgbClr val="01020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059940" y="3233420"/>
            <a:ext cx="1914525" cy="2527300"/>
          </a:xfrm>
          <a:custGeom>
            <a:avLst/>
            <a:gdLst>
              <a:gd name="connsiteX0" fmla="*/ 4146087 w 4503967"/>
              <a:gd name="connsiteY0" fmla="*/ 3594889 h 5946465"/>
              <a:gd name="connsiteX1" fmla="*/ 4146087 w 4503967"/>
              <a:gd name="connsiteY1" fmla="*/ 4088885 h 5946465"/>
              <a:gd name="connsiteX2" fmla="*/ 2240768 w 4503967"/>
              <a:gd name="connsiteY2" fmla="*/ 4088885 h 5946465"/>
              <a:gd name="connsiteX3" fmla="*/ 2240768 w 4503967"/>
              <a:gd name="connsiteY3" fmla="*/ 3594889 h 5946465"/>
              <a:gd name="connsiteX4" fmla="*/ 4503967 w 4503967"/>
              <a:gd name="connsiteY4" fmla="*/ 0 h 5946465"/>
              <a:gd name="connsiteX5" fmla="*/ 0 w 4503967"/>
              <a:gd name="connsiteY5" fmla="*/ 0 h 5946465"/>
              <a:gd name="connsiteX6" fmla="*/ 0 w 4503967"/>
              <a:gd name="connsiteY6" fmla="*/ 5375243 h 5946465"/>
              <a:gd name="connsiteX7" fmla="*/ 813597 w 4503967"/>
              <a:gd name="connsiteY7" fmla="*/ 5375243 h 5946465"/>
              <a:gd name="connsiteX8" fmla="*/ 813597 w 4503967"/>
              <a:gd name="connsiteY8" fmla="*/ 5946465 h 5946465"/>
              <a:gd name="connsiteX9" fmla="*/ 4503967 w 4503967"/>
              <a:gd name="connsiteY9" fmla="*/ 5946465 h 5946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03967" h="5946465">
                <a:moveTo>
                  <a:pt x="4146087" y="3594889"/>
                </a:moveTo>
                <a:lnTo>
                  <a:pt x="4146087" y="4088885"/>
                </a:lnTo>
                <a:lnTo>
                  <a:pt x="2240768" y="4088885"/>
                </a:lnTo>
                <a:lnTo>
                  <a:pt x="2240768" y="3594889"/>
                </a:lnTo>
                <a:close/>
                <a:moveTo>
                  <a:pt x="4503967" y="0"/>
                </a:moveTo>
                <a:lnTo>
                  <a:pt x="0" y="0"/>
                </a:lnTo>
                <a:lnTo>
                  <a:pt x="0" y="5375243"/>
                </a:lnTo>
                <a:lnTo>
                  <a:pt x="813597" y="5375243"/>
                </a:lnTo>
                <a:lnTo>
                  <a:pt x="813597" y="5946465"/>
                </a:lnTo>
                <a:lnTo>
                  <a:pt x="4503967" y="5946465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25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cos(2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188" autoRev="1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cos(0.1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125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cos(2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188" autoRev="1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cos(0.1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966210" y="711041"/>
            <a:ext cx="4629150" cy="83343"/>
          </a:xfrm>
          <a:custGeom>
            <a:avLst/>
            <a:gdLst>
              <a:gd name="connsiteX0" fmla="*/ 0 w 4191000"/>
              <a:gd name="connsiteY0" fmla="*/ 64293 h 69792"/>
              <a:gd name="connsiteX1" fmla="*/ 495300 w 4191000"/>
              <a:gd name="connsiteY1" fmla="*/ 64293 h 69792"/>
              <a:gd name="connsiteX2" fmla="*/ 1600200 w 4191000"/>
              <a:gd name="connsiteY2" fmla="*/ 7143 h 69792"/>
              <a:gd name="connsiteX3" fmla="*/ 2333625 w 4191000"/>
              <a:gd name="connsiteY3" fmla="*/ 7143 h 69792"/>
              <a:gd name="connsiteX4" fmla="*/ 3505200 w 4191000"/>
              <a:gd name="connsiteY4" fmla="*/ 64293 h 69792"/>
              <a:gd name="connsiteX5" fmla="*/ 4191000 w 4191000"/>
              <a:gd name="connsiteY5" fmla="*/ 7143 h 69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91000" h="69792">
                <a:moveTo>
                  <a:pt x="0" y="64293"/>
                </a:moveTo>
                <a:cubicBezTo>
                  <a:pt x="114300" y="69055"/>
                  <a:pt x="228600" y="73818"/>
                  <a:pt x="495300" y="64293"/>
                </a:cubicBezTo>
                <a:cubicBezTo>
                  <a:pt x="762000" y="54768"/>
                  <a:pt x="1293813" y="16668"/>
                  <a:pt x="1600200" y="7143"/>
                </a:cubicBezTo>
                <a:cubicBezTo>
                  <a:pt x="1906587" y="-2382"/>
                  <a:pt x="2016125" y="-2382"/>
                  <a:pt x="2333625" y="7143"/>
                </a:cubicBezTo>
                <a:cubicBezTo>
                  <a:pt x="2651125" y="16668"/>
                  <a:pt x="3195638" y="64293"/>
                  <a:pt x="3505200" y="64293"/>
                </a:cubicBezTo>
                <a:cubicBezTo>
                  <a:pt x="3814762" y="64293"/>
                  <a:pt x="4002881" y="35718"/>
                  <a:pt x="4191000" y="7143"/>
                </a:cubicBezTo>
              </a:path>
            </a:pathLst>
          </a:custGeom>
          <a:noFill/>
          <a:ln>
            <a:solidFill>
              <a:srgbClr val="65CE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65322" y="3603866"/>
            <a:ext cx="1415772" cy="461665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zh-CN" altLang="en-US" sz="2400" dirty="0">
                <a:solidFill>
                  <a:srgbClr val="65CED7"/>
                </a:solidFill>
                <a:latin typeface="叶根友唐楷简08" panose="02010601030101010101" pitchFamily="2" charset="-122"/>
                <a:ea typeface="叶根友唐楷简08" panose="02010601030101010101" pitchFamily="2" charset="-122"/>
              </a:rPr>
              <a:t>添加标题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6265323" y="4065531"/>
            <a:ext cx="4907642" cy="61767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>
                <a:solidFill>
                  <a:srgbClr val="65CED7"/>
                </a:solidFill>
                <a:latin typeface="叶根友唐楷简08" panose="02010601030101010101" pitchFamily="2" charset="-122"/>
                <a:ea typeface="叶根友唐楷简08" panose="02010601030101010101" pitchFamily="2" charset="-122"/>
              </a:rPr>
              <a:t>双脸，小凤战篦金口。舞衣无力风敛，藕丝秋色染。锦帐绣帏斜掩。露珠清晓簟。</a:t>
            </a:r>
          </a:p>
        </p:txBody>
      </p:sp>
      <p:sp>
        <p:nvSpPr>
          <p:cNvPr id="7" name="PA_库_矩形 6"/>
          <p:cNvSpPr/>
          <p:nvPr>
            <p:custDataLst>
              <p:tags r:id="rId1"/>
            </p:custDataLst>
          </p:nvPr>
        </p:nvSpPr>
        <p:spPr>
          <a:xfrm>
            <a:off x="2472729" y="1314227"/>
            <a:ext cx="11079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0" i="0" dirty="0">
                <a:solidFill>
                  <a:srgbClr val="65CED7"/>
                </a:solidFill>
                <a:effectLst/>
                <a:latin typeface="叶根友唐楷简08" panose="02010601030101010101" pitchFamily="2" charset="-122"/>
                <a:ea typeface="叶根友唐楷简08" panose="02010601030101010101" pitchFamily="2" charset="-122"/>
              </a:rPr>
              <a:t>锦</a:t>
            </a:r>
          </a:p>
        </p:txBody>
      </p:sp>
      <p:sp>
        <p:nvSpPr>
          <p:cNvPr id="8" name="PA_库_矩形 7"/>
          <p:cNvSpPr/>
          <p:nvPr>
            <p:custDataLst>
              <p:tags r:id="rId2"/>
            </p:custDataLst>
          </p:nvPr>
        </p:nvSpPr>
        <p:spPr>
          <a:xfrm>
            <a:off x="8541530" y="1360393"/>
            <a:ext cx="1021080" cy="1106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0" i="0" dirty="0">
                <a:solidFill>
                  <a:srgbClr val="65CED7"/>
                </a:solidFill>
                <a:effectLst/>
                <a:latin typeface="叶根友唐楷简08" panose="02010601030101010101" pitchFamily="2" charset="-122"/>
                <a:ea typeface="叶根友唐楷简08" panose="02010601030101010101" pitchFamily="2" charset="-122"/>
              </a:rPr>
              <a:t>心</a:t>
            </a:r>
          </a:p>
        </p:txBody>
      </p:sp>
      <p:sp>
        <p:nvSpPr>
          <p:cNvPr id="9" name="PA_库_矩形 8"/>
          <p:cNvSpPr/>
          <p:nvPr>
            <p:custDataLst>
              <p:tags r:id="rId3"/>
            </p:custDataLst>
          </p:nvPr>
        </p:nvSpPr>
        <p:spPr>
          <a:xfrm>
            <a:off x="4495663" y="1314227"/>
            <a:ext cx="110799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0" i="0" dirty="0">
                <a:solidFill>
                  <a:srgbClr val="65CED7"/>
                </a:solidFill>
                <a:effectLst/>
                <a:latin typeface="叶根友唐楷简08" panose="02010601030101010101" pitchFamily="2" charset="-122"/>
                <a:ea typeface="叶根友唐楷简08" panose="02010601030101010101" pitchFamily="2" charset="-122"/>
              </a:rPr>
              <a:t>绣</a:t>
            </a:r>
          </a:p>
        </p:txBody>
      </p:sp>
      <p:sp>
        <p:nvSpPr>
          <p:cNvPr id="10" name="PA_库_矩形 9"/>
          <p:cNvSpPr/>
          <p:nvPr>
            <p:custDataLst>
              <p:tags r:id="rId4"/>
            </p:custDataLst>
          </p:nvPr>
        </p:nvSpPr>
        <p:spPr>
          <a:xfrm>
            <a:off x="6518597" y="1314227"/>
            <a:ext cx="1097280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7200" b="0" i="0" dirty="0">
                <a:solidFill>
                  <a:srgbClr val="65CED7"/>
                </a:solidFill>
                <a:effectLst/>
                <a:latin typeface="叶根友唐楷简08" panose="02010601030101010101" pitchFamily="2" charset="-122"/>
                <a:ea typeface="叶根友唐楷简08" panose="02010601030101010101" pitchFamily="2" charset="-122"/>
              </a:rPr>
              <a:t>匠</a:t>
            </a:r>
          </a:p>
        </p:txBody>
      </p:sp>
      <p:sp>
        <p:nvSpPr>
          <p:cNvPr id="11" name="PA_库_矩形 10"/>
          <p:cNvSpPr/>
          <p:nvPr>
            <p:custDataLst>
              <p:tags r:id="rId5"/>
            </p:custDataLst>
          </p:nvPr>
        </p:nvSpPr>
        <p:spPr>
          <a:xfrm>
            <a:off x="3327445" y="1646202"/>
            <a:ext cx="615553" cy="558807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/>
            <a:r>
              <a:rPr lang="en-US" altLang="zh-CN" sz="2800" b="0" i="0" dirty="0">
                <a:solidFill>
                  <a:schemeClr val="bg2">
                    <a:lumMod val="5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JIN</a:t>
            </a:r>
            <a:endParaRPr lang="zh-CN" altLang="en-US" sz="2800" b="0" i="0" dirty="0">
              <a:solidFill>
                <a:schemeClr val="bg2">
                  <a:lumMod val="50000"/>
                </a:schemeClr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2" name="PA_库_矩形 11"/>
          <p:cNvSpPr/>
          <p:nvPr>
            <p:custDataLst>
              <p:tags r:id="rId6"/>
            </p:custDataLst>
          </p:nvPr>
        </p:nvSpPr>
        <p:spPr>
          <a:xfrm>
            <a:off x="9324097" y="1613186"/>
            <a:ext cx="613410" cy="62484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/>
            <a:r>
              <a:rPr lang="en-US" sz="2800" b="0" i="0" dirty="0">
                <a:solidFill>
                  <a:schemeClr val="bg2">
                    <a:lumMod val="5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XIN</a:t>
            </a:r>
          </a:p>
        </p:txBody>
      </p:sp>
      <p:sp>
        <p:nvSpPr>
          <p:cNvPr id="13" name="PA_库_矩形 12"/>
          <p:cNvSpPr/>
          <p:nvPr>
            <p:custDataLst>
              <p:tags r:id="rId7"/>
            </p:custDataLst>
          </p:nvPr>
        </p:nvSpPr>
        <p:spPr>
          <a:xfrm>
            <a:off x="5311643" y="1612539"/>
            <a:ext cx="615553" cy="626133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XIU</a:t>
            </a:r>
            <a:endParaRPr lang="zh-CN" altLang="en-US" sz="2800" b="0" i="0" dirty="0">
              <a:solidFill>
                <a:schemeClr val="bg2">
                  <a:lumMod val="50000"/>
                </a:schemeClr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4" name="PA_库_矩形 13"/>
          <p:cNvSpPr/>
          <p:nvPr>
            <p:custDataLst>
              <p:tags r:id="rId8"/>
            </p:custDataLst>
          </p:nvPr>
        </p:nvSpPr>
        <p:spPr>
          <a:xfrm>
            <a:off x="7323863" y="1435387"/>
            <a:ext cx="613410" cy="980440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/>
            <a:r>
              <a:rPr lang="en-US" altLang="zh-CN" sz="2800" b="0" i="0" dirty="0">
                <a:solidFill>
                  <a:schemeClr val="bg2">
                    <a:lumMod val="50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JIAIG</a:t>
            </a:r>
            <a:endParaRPr lang="zh-CN" altLang="en-US" sz="2800" b="0" i="0" dirty="0">
              <a:solidFill>
                <a:schemeClr val="bg2">
                  <a:lumMod val="50000"/>
                </a:schemeClr>
              </a:solidFill>
              <a:effectLst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378858" y="341521"/>
            <a:ext cx="38031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章四</a:t>
            </a:r>
            <a:r>
              <a:rPr lang="en-US" altLang="zh-CN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:</a:t>
            </a:r>
            <a:r>
              <a:rPr lang="zh-CN" altLang="en-US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舞衣无力风敛，藕丝秋色染。</a:t>
            </a:r>
          </a:p>
        </p:txBody>
      </p:sp>
      <p:sp>
        <p:nvSpPr>
          <p:cNvPr id="16" name="矩形 15"/>
          <p:cNvSpPr/>
          <p:nvPr/>
        </p:nvSpPr>
        <p:spPr>
          <a:xfrm>
            <a:off x="6265322" y="4925190"/>
            <a:ext cx="4907642" cy="61767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>
                <a:solidFill>
                  <a:srgbClr val="65CED7"/>
                </a:solidFill>
                <a:latin typeface="叶根友唐楷简08" panose="02010601030101010101" pitchFamily="2" charset="-122"/>
                <a:ea typeface="叶根友唐楷简08" panose="02010601030101010101" pitchFamily="2" charset="-122"/>
              </a:rPr>
              <a:t>双脸，小凤战篦金口。舞衣无力风敛，藕丝秋色染。锦帐绣帏斜掩。露珠清晓簟。</a:t>
            </a:r>
          </a:p>
        </p:txBody>
      </p:sp>
      <p:pic>
        <p:nvPicPr>
          <p:cNvPr id="17" name="图片 16" descr="20180816032016_a9af92aca2deb5691ff084eac9a276cc_1"/>
          <p:cNvPicPr>
            <a:picLocks noChangeAspect="1"/>
          </p:cNvPicPr>
          <p:nvPr/>
        </p:nvPicPr>
        <p:blipFill>
          <a:blip r:embed="rId11"/>
          <a:srcRect l="5209" t="7501" r="11593" b="7937"/>
          <a:stretch>
            <a:fillRect/>
          </a:stretch>
        </p:blipFill>
        <p:spPr>
          <a:xfrm>
            <a:off x="2103755" y="3040380"/>
            <a:ext cx="3063240" cy="3113405"/>
          </a:xfrm>
          <a:prstGeom prst="ellipse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172" y="0"/>
            <a:ext cx="1405605" cy="14305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3" cstate="print">
            <a:clrChange>
              <a:clrFrom>
                <a:srgbClr val="010207"/>
              </a:clrFrom>
              <a:clrTo>
                <a:srgbClr val="01020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1420000" flipH="1">
            <a:off x="970280" y="4679315"/>
            <a:ext cx="1096010" cy="1447165"/>
          </a:xfrm>
          <a:custGeom>
            <a:avLst/>
            <a:gdLst>
              <a:gd name="connsiteX0" fmla="*/ 4146087 w 4503967"/>
              <a:gd name="connsiteY0" fmla="*/ 3594889 h 5946465"/>
              <a:gd name="connsiteX1" fmla="*/ 4146087 w 4503967"/>
              <a:gd name="connsiteY1" fmla="*/ 4088885 h 5946465"/>
              <a:gd name="connsiteX2" fmla="*/ 2240768 w 4503967"/>
              <a:gd name="connsiteY2" fmla="*/ 4088885 h 5946465"/>
              <a:gd name="connsiteX3" fmla="*/ 2240768 w 4503967"/>
              <a:gd name="connsiteY3" fmla="*/ 3594889 h 5946465"/>
              <a:gd name="connsiteX4" fmla="*/ 4503967 w 4503967"/>
              <a:gd name="connsiteY4" fmla="*/ 0 h 5946465"/>
              <a:gd name="connsiteX5" fmla="*/ 0 w 4503967"/>
              <a:gd name="connsiteY5" fmla="*/ 0 h 5946465"/>
              <a:gd name="connsiteX6" fmla="*/ 0 w 4503967"/>
              <a:gd name="connsiteY6" fmla="*/ 5375243 h 5946465"/>
              <a:gd name="connsiteX7" fmla="*/ 813597 w 4503967"/>
              <a:gd name="connsiteY7" fmla="*/ 5375243 h 5946465"/>
              <a:gd name="connsiteX8" fmla="*/ 813597 w 4503967"/>
              <a:gd name="connsiteY8" fmla="*/ 5946465 h 5946465"/>
              <a:gd name="connsiteX9" fmla="*/ 4503967 w 4503967"/>
              <a:gd name="connsiteY9" fmla="*/ 5946465 h 5946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03967" h="5946465">
                <a:moveTo>
                  <a:pt x="4146087" y="3594889"/>
                </a:moveTo>
                <a:lnTo>
                  <a:pt x="4146087" y="4088885"/>
                </a:lnTo>
                <a:lnTo>
                  <a:pt x="2240768" y="4088885"/>
                </a:lnTo>
                <a:lnTo>
                  <a:pt x="2240768" y="3594889"/>
                </a:lnTo>
                <a:close/>
                <a:moveTo>
                  <a:pt x="4503967" y="0"/>
                </a:moveTo>
                <a:lnTo>
                  <a:pt x="0" y="0"/>
                </a:lnTo>
                <a:lnTo>
                  <a:pt x="0" y="5375243"/>
                </a:lnTo>
                <a:lnTo>
                  <a:pt x="813597" y="5375243"/>
                </a:lnTo>
                <a:lnTo>
                  <a:pt x="813597" y="5946465"/>
                </a:lnTo>
                <a:lnTo>
                  <a:pt x="4503967" y="5946465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125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cos(2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88" autoRev="1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cos(0.1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125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cos(2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5" dur="188" autoRev="1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cos(0.1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125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cos(2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1" dur="188" autoRev="1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cos(0.1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125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cos(2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37" dur="188" autoRev="1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cos(0.1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125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3" dur="188" autoRev="1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cos(0.1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125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cos(2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49" dur="188" autoRev="1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cos(0.1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125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cos(2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55" dur="188" autoRev="1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cos(0.1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125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cos(2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61" dur="188" autoRev="1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cos(0.1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延禧图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76960" y="2026285"/>
            <a:ext cx="3397885" cy="3396615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459730" y="2458085"/>
            <a:ext cx="5182235" cy="3923030"/>
            <a:chOff x="8598" y="3463"/>
            <a:chExt cx="8161" cy="6178"/>
          </a:xfrm>
        </p:grpSpPr>
        <p:sp>
          <p:nvSpPr>
            <p:cNvPr id="34" name="PA_库_矩形 33"/>
            <p:cNvSpPr/>
            <p:nvPr>
              <p:custDataLst>
                <p:tags r:id="rId2"/>
              </p:custDataLst>
            </p:nvPr>
          </p:nvSpPr>
          <p:spPr>
            <a:xfrm>
              <a:off x="8598" y="3463"/>
              <a:ext cx="1454" cy="610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CN" altLang="en-US" sz="2400" b="0" i="0" dirty="0">
                  <a:solidFill>
                    <a:srgbClr val="65CED7"/>
                  </a:solidFill>
                  <a:effectLst/>
                  <a:latin typeface="叶根友特楷简体" panose="02010601030101010101" pitchFamily="2" charset="-122"/>
                  <a:ea typeface="叶根友特楷简体" panose="02010601030101010101" pitchFamily="2" charset="-122"/>
                </a:rPr>
                <a:t>舞衣无力风敛，藕丝秋色染。锦帐绣帏斜掩。</a:t>
              </a:r>
            </a:p>
          </p:txBody>
        </p:sp>
        <p:sp>
          <p:nvSpPr>
            <p:cNvPr id="35" name="PA_库_矩形 34"/>
            <p:cNvSpPr/>
            <p:nvPr>
              <p:custDataLst>
                <p:tags r:id="rId3"/>
              </p:custDataLst>
            </p:nvPr>
          </p:nvSpPr>
          <p:spPr>
            <a:xfrm>
              <a:off x="10809" y="3463"/>
              <a:ext cx="1454" cy="610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CN" altLang="en-US" sz="2400" b="0" i="0" dirty="0">
                  <a:solidFill>
                    <a:srgbClr val="65CED7"/>
                  </a:solidFill>
                  <a:effectLst/>
                  <a:latin typeface="叶根友特楷简体" panose="02010601030101010101" pitchFamily="2" charset="-122"/>
                  <a:ea typeface="叶根友特楷简体" panose="02010601030101010101" pitchFamily="2" charset="-122"/>
                </a:rPr>
                <a:t>舞衣无力风敛，藕丝秋色染。锦帐绣帏斜掩。</a:t>
              </a:r>
            </a:p>
          </p:txBody>
        </p:sp>
        <p:sp>
          <p:nvSpPr>
            <p:cNvPr id="36" name="PA_库_矩形 35"/>
            <p:cNvSpPr/>
            <p:nvPr>
              <p:custDataLst>
                <p:tags r:id="rId4"/>
              </p:custDataLst>
            </p:nvPr>
          </p:nvSpPr>
          <p:spPr>
            <a:xfrm>
              <a:off x="13094" y="3535"/>
              <a:ext cx="1454" cy="610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CN" altLang="en-US" sz="2400" b="0" i="0" dirty="0">
                  <a:solidFill>
                    <a:srgbClr val="65CED7"/>
                  </a:solidFill>
                  <a:effectLst/>
                  <a:latin typeface="叶根友特楷简体" panose="02010601030101010101" pitchFamily="2" charset="-122"/>
                  <a:ea typeface="叶根友特楷简体" panose="02010601030101010101" pitchFamily="2" charset="-122"/>
                </a:rPr>
                <a:t>舞衣无力风敛，藕丝秋色染。锦帐绣帏斜掩。</a:t>
              </a:r>
            </a:p>
          </p:txBody>
        </p:sp>
        <p:sp>
          <p:nvSpPr>
            <p:cNvPr id="37" name="PA_库_矩形 36"/>
            <p:cNvSpPr/>
            <p:nvPr>
              <p:custDataLst>
                <p:tags r:id="rId5"/>
              </p:custDataLst>
            </p:nvPr>
          </p:nvSpPr>
          <p:spPr>
            <a:xfrm>
              <a:off x="15305" y="3535"/>
              <a:ext cx="1454" cy="6106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r>
                <a:rPr lang="zh-CN" altLang="en-US" sz="2400" b="0" i="0" dirty="0">
                  <a:solidFill>
                    <a:srgbClr val="65CED7"/>
                  </a:solidFill>
                  <a:effectLst/>
                  <a:latin typeface="叶根友特楷简体" panose="02010601030101010101" pitchFamily="2" charset="-122"/>
                  <a:ea typeface="叶根友特楷简体" panose="02010601030101010101" pitchFamily="2" charset="-122"/>
                </a:rPr>
                <a:t>舞衣无力风敛，藕丝秋色染。锦帐绣帏斜掩。</a:t>
              </a:r>
            </a:p>
          </p:txBody>
        </p:sp>
      </p:grpSp>
      <p:sp>
        <p:nvSpPr>
          <p:cNvPr id="2" name="PA_库_矩形 1"/>
          <p:cNvSpPr/>
          <p:nvPr>
            <p:custDataLst>
              <p:tags r:id="rId1"/>
            </p:custDataLst>
          </p:nvPr>
        </p:nvSpPr>
        <p:spPr>
          <a:xfrm>
            <a:off x="2067530" y="2245033"/>
            <a:ext cx="1415772" cy="30469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zh-CN" altLang="en-US" sz="9600" dirty="0">
                <a:solidFill>
                  <a:schemeClr val="accent1">
                    <a:lumMod val="60000"/>
                    <a:lumOff val="40000"/>
                  </a:schemeClr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目</a:t>
            </a:r>
            <a:endParaRPr lang="en-US" altLang="zh-CN" sz="9600" dirty="0">
              <a:solidFill>
                <a:schemeClr val="accent1">
                  <a:lumMod val="60000"/>
                  <a:lumOff val="40000"/>
                </a:schemeClr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pPr algn="ctr"/>
            <a:r>
              <a:rPr lang="zh-CN" altLang="en-US" sz="9600" dirty="0">
                <a:solidFill>
                  <a:schemeClr val="accent1">
                    <a:lumMod val="60000"/>
                    <a:lumOff val="40000"/>
                  </a:schemeClr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录</a:t>
            </a:r>
          </a:p>
        </p:txBody>
      </p:sp>
      <p:pic>
        <p:nvPicPr>
          <p:cNvPr id="4" name="图片 3" descr="屋檐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0480" y="-1270"/>
            <a:ext cx="12146915" cy="1160145"/>
          </a:xfrm>
          <a:prstGeom prst="rect">
            <a:avLst/>
          </a:prstGeom>
        </p:spPr>
      </p:pic>
      <p:pic>
        <p:nvPicPr>
          <p:cNvPr id="5" name="图片 4" descr="延禧竹子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297795" y="-1270"/>
            <a:ext cx="1879600" cy="2027555"/>
          </a:xfrm>
          <a:prstGeom prst="rect">
            <a:avLst/>
          </a:prstGeom>
        </p:spPr>
      </p:pic>
      <p:sp>
        <p:nvSpPr>
          <p:cNvPr id="49" name="椭圆 48"/>
          <p:cNvSpPr>
            <a:spLocks noChangeAspect="1"/>
          </p:cNvSpPr>
          <p:nvPr/>
        </p:nvSpPr>
        <p:spPr>
          <a:xfrm>
            <a:off x="5460365" y="1483360"/>
            <a:ext cx="842010" cy="842010"/>
          </a:xfrm>
          <a:prstGeom prst="ellipse">
            <a:avLst/>
          </a:prstGeom>
          <a:blipFill>
            <a:blip r:embed="rId11"/>
            <a:stretch>
              <a:fillRect/>
            </a:stretch>
          </a:blip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48" name="椭圆 47"/>
          <p:cNvSpPr>
            <a:spLocks noChangeAspect="1"/>
          </p:cNvSpPr>
          <p:nvPr/>
        </p:nvSpPr>
        <p:spPr>
          <a:xfrm>
            <a:off x="6964045" y="1483360"/>
            <a:ext cx="761365" cy="761365"/>
          </a:xfrm>
          <a:prstGeom prst="ellipse">
            <a:avLst/>
          </a:prstGeom>
          <a:blipFill>
            <a:blip r:embed="rId12"/>
            <a:stretch>
              <a:fillRect/>
            </a:stretch>
          </a:blip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47" name="椭圆 46"/>
          <p:cNvSpPr>
            <a:spLocks noChangeAspect="1"/>
          </p:cNvSpPr>
          <p:nvPr/>
        </p:nvSpPr>
        <p:spPr>
          <a:xfrm>
            <a:off x="8363585" y="1451610"/>
            <a:ext cx="808990" cy="808990"/>
          </a:xfrm>
          <a:prstGeom prst="ellipse">
            <a:avLst/>
          </a:prstGeom>
          <a:blipFill>
            <a:blip r:embed="rId13"/>
            <a:stretch>
              <a:fillRect/>
            </a:stretch>
          </a:blip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sp>
        <p:nvSpPr>
          <p:cNvPr id="14" name="椭圆 13"/>
          <p:cNvSpPr>
            <a:spLocks noChangeAspect="1"/>
          </p:cNvSpPr>
          <p:nvPr/>
        </p:nvSpPr>
        <p:spPr>
          <a:xfrm>
            <a:off x="9783445" y="1450975"/>
            <a:ext cx="793750" cy="793750"/>
          </a:xfrm>
          <a:prstGeom prst="ellipse">
            <a:avLst/>
          </a:prstGeom>
          <a:blipFill>
            <a:blip r:embed="rId12"/>
            <a:stretch>
              <a:fillRect/>
            </a:stretch>
          </a:blip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方正硬笔楷书简体" panose="03000509000000000000" pitchFamily="65" charset="-122"/>
              <a:ea typeface="方正硬笔楷书简体" panose="03000509000000000000" pitchFamily="65" charset="-122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14" cstate="print">
            <a:clrChange>
              <a:clrFrom>
                <a:srgbClr val="010207"/>
              </a:clrFrom>
              <a:clrTo>
                <a:srgbClr val="01020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30480" y="4224020"/>
            <a:ext cx="1914525" cy="2527300"/>
          </a:xfrm>
          <a:custGeom>
            <a:avLst/>
            <a:gdLst>
              <a:gd name="connsiteX0" fmla="*/ 4146087 w 4503967"/>
              <a:gd name="connsiteY0" fmla="*/ 3594889 h 5946465"/>
              <a:gd name="connsiteX1" fmla="*/ 4146087 w 4503967"/>
              <a:gd name="connsiteY1" fmla="*/ 4088885 h 5946465"/>
              <a:gd name="connsiteX2" fmla="*/ 2240768 w 4503967"/>
              <a:gd name="connsiteY2" fmla="*/ 4088885 h 5946465"/>
              <a:gd name="connsiteX3" fmla="*/ 2240768 w 4503967"/>
              <a:gd name="connsiteY3" fmla="*/ 3594889 h 5946465"/>
              <a:gd name="connsiteX4" fmla="*/ 4503967 w 4503967"/>
              <a:gd name="connsiteY4" fmla="*/ 0 h 5946465"/>
              <a:gd name="connsiteX5" fmla="*/ 0 w 4503967"/>
              <a:gd name="connsiteY5" fmla="*/ 0 h 5946465"/>
              <a:gd name="connsiteX6" fmla="*/ 0 w 4503967"/>
              <a:gd name="connsiteY6" fmla="*/ 5375243 h 5946465"/>
              <a:gd name="connsiteX7" fmla="*/ 813597 w 4503967"/>
              <a:gd name="connsiteY7" fmla="*/ 5375243 h 5946465"/>
              <a:gd name="connsiteX8" fmla="*/ 813597 w 4503967"/>
              <a:gd name="connsiteY8" fmla="*/ 5946465 h 5946465"/>
              <a:gd name="connsiteX9" fmla="*/ 4503967 w 4503967"/>
              <a:gd name="connsiteY9" fmla="*/ 5946465 h 5946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03967" h="5946465">
                <a:moveTo>
                  <a:pt x="4146087" y="3594889"/>
                </a:moveTo>
                <a:lnTo>
                  <a:pt x="4146087" y="4088885"/>
                </a:lnTo>
                <a:lnTo>
                  <a:pt x="2240768" y="4088885"/>
                </a:lnTo>
                <a:lnTo>
                  <a:pt x="2240768" y="3594889"/>
                </a:lnTo>
                <a:close/>
                <a:moveTo>
                  <a:pt x="4503967" y="0"/>
                </a:moveTo>
                <a:lnTo>
                  <a:pt x="0" y="0"/>
                </a:lnTo>
                <a:lnTo>
                  <a:pt x="0" y="5375243"/>
                </a:lnTo>
                <a:lnTo>
                  <a:pt x="813597" y="5375243"/>
                </a:lnTo>
                <a:lnTo>
                  <a:pt x="813597" y="5946465"/>
                </a:lnTo>
                <a:lnTo>
                  <a:pt x="4503967" y="5946465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9" grpId="0" animBg="1"/>
      <p:bldP spid="48" grpId="0" animBg="1"/>
      <p:bldP spid="47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t0103eefaa12f035969"/>
          <p:cNvPicPr>
            <a:picLocks noChangeAspect="1"/>
          </p:cNvPicPr>
          <p:nvPr/>
        </p:nvPicPr>
        <p:blipFill>
          <a:blip r:embed="rId6"/>
          <a:srcRect l="7153" t="6658" r="6066" b="7043"/>
          <a:stretch>
            <a:fillRect/>
          </a:stretch>
        </p:blipFill>
        <p:spPr>
          <a:xfrm>
            <a:off x="8336280" y="1966595"/>
            <a:ext cx="3026410" cy="3010535"/>
          </a:xfrm>
          <a:prstGeom prst="ellipse">
            <a:avLst/>
          </a:prstGeom>
        </p:spPr>
      </p:pic>
      <p:pic>
        <p:nvPicPr>
          <p:cNvPr id="9" name="图片 8" descr="p131500849.webp"/>
          <p:cNvPicPr>
            <a:picLocks noChangeAspect="1"/>
          </p:cNvPicPr>
          <p:nvPr/>
        </p:nvPicPr>
        <p:blipFill>
          <a:blip r:embed="rId7"/>
          <a:srcRect l="4514" t="4766" r="4142" b="3636"/>
          <a:stretch>
            <a:fillRect/>
          </a:stretch>
        </p:blipFill>
        <p:spPr>
          <a:xfrm>
            <a:off x="4379595" y="1758315"/>
            <a:ext cx="3225165" cy="3234690"/>
          </a:xfrm>
          <a:prstGeom prst="ellipse">
            <a:avLst/>
          </a:prstGeom>
        </p:spPr>
      </p:pic>
      <p:pic>
        <p:nvPicPr>
          <p:cNvPr id="8" name="图片 7" descr="20180816032016_a9af92aca2deb5691ff084eac9a276cc_8"/>
          <p:cNvPicPr>
            <a:picLocks noChangeAspect="1"/>
          </p:cNvPicPr>
          <p:nvPr/>
        </p:nvPicPr>
        <p:blipFill>
          <a:blip r:embed="rId8"/>
          <a:srcRect l="10926" t="8172" r="11503" b="12484"/>
          <a:stretch>
            <a:fillRect/>
          </a:stretch>
        </p:blipFill>
        <p:spPr>
          <a:xfrm>
            <a:off x="579755" y="1645920"/>
            <a:ext cx="3183255" cy="3256915"/>
          </a:xfrm>
          <a:prstGeom prst="ellipse">
            <a:avLst/>
          </a:prstGeom>
        </p:spPr>
      </p:pic>
      <p:sp>
        <p:nvSpPr>
          <p:cNvPr id="3" name="任意多边形 2"/>
          <p:cNvSpPr/>
          <p:nvPr/>
        </p:nvSpPr>
        <p:spPr>
          <a:xfrm>
            <a:off x="3990975" y="745331"/>
            <a:ext cx="4629150" cy="83343"/>
          </a:xfrm>
          <a:custGeom>
            <a:avLst/>
            <a:gdLst>
              <a:gd name="connsiteX0" fmla="*/ 0 w 4191000"/>
              <a:gd name="connsiteY0" fmla="*/ 64293 h 69792"/>
              <a:gd name="connsiteX1" fmla="*/ 495300 w 4191000"/>
              <a:gd name="connsiteY1" fmla="*/ 64293 h 69792"/>
              <a:gd name="connsiteX2" fmla="*/ 1600200 w 4191000"/>
              <a:gd name="connsiteY2" fmla="*/ 7143 h 69792"/>
              <a:gd name="connsiteX3" fmla="*/ 2333625 w 4191000"/>
              <a:gd name="connsiteY3" fmla="*/ 7143 h 69792"/>
              <a:gd name="connsiteX4" fmla="*/ 3505200 w 4191000"/>
              <a:gd name="connsiteY4" fmla="*/ 64293 h 69792"/>
              <a:gd name="connsiteX5" fmla="*/ 4191000 w 4191000"/>
              <a:gd name="connsiteY5" fmla="*/ 7143 h 69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91000" h="69792">
                <a:moveTo>
                  <a:pt x="0" y="64293"/>
                </a:moveTo>
                <a:cubicBezTo>
                  <a:pt x="114300" y="69055"/>
                  <a:pt x="228600" y="73818"/>
                  <a:pt x="495300" y="64293"/>
                </a:cubicBezTo>
                <a:cubicBezTo>
                  <a:pt x="762000" y="54768"/>
                  <a:pt x="1293813" y="16668"/>
                  <a:pt x="1600200" y="7143"/>
                </a:cubicBezTo>
                <a:cubicBezTo>
                  <a:pt x="1906587" y="-2382"/>
                  <a:pt x="2016125" y="-2382"/>
                  <a:pt x="2333625" y="7143"/>
                </a:cubicBezTo>
                <a:cubicBezTo>
                  <a:pt x="2651125" y="16668"/>
                  <a:pt x="3195638" y="64293"/>
                  <a:pt x="3505200" y="64293"/>
                </a:cubicBezTo>
                <a:cubicBezTo>
                  <a:pt x="3814762" y="64293"/>
                  <a:pt x="4002881" y="35718"/>
                  <a:pt x="4191000" y="7143"/>
                </a:cubicBezTo>
              </a:path>
            </a:pathLst>
          </a:custGeom>
          <a:noFill/>
          <a:ln>
            <a:solidFill>
              <a:srgbClr val="65CE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78858" y="341521"/>
            <a:ext cx="38031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章四</a:t>
            </a:r>
            <a:r>
              <a:rPr lang="en-US" altLang="zh-CN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:</a:t>
            </a:r>
            <a:r>
              <a:rPr lang="zh-CN" altLang="en-US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舞衣无力风敛，藕丝秋色染。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0" y="1393724"/>
            <a:ext cx="12192000" cy="22123"/>
          </a:xfrm>
          <a:prstGeom prst="line">
            <a:avLst/>
          </a:prstGeom>
          <a:ln w="3175">
            <a:solidFill>
              <a:srgbClr val="8B281E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0" y="5442153"/>
            <a:ext cx="12192000" cy="22123"/>
          </a:xfrm>
          <a:prstGeom prst="line">
            <a:avLst/>
          </a:prstGeom>
          <a:ln w="3175">
            <a:solidFill>
              <a:srgbClr val="8B281E">
                <a:alpha val="4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1315085" y="5674360"/>
            <a:ext cx="9662160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noProof="1">
                <a:solidFill>
                  <a:srgbClr val="5BB9C2"/>
                </a:solidFill>
              </a:rPr>
              <a:t>Lorem ipsum dolor sit er elit lamet, consectetaur cillium adipisicing pecu, sed doLorem ipsum dolor sit er elit lamet, consectetaur cillium adipisicing pecu, sed do</a:t>
            </a:r>
            <a:endParaRPr lang="zh-CN" altLang="en-US" sz="1400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4" name="PA_库_文本框 13"/>
          <p:cNvSpPr txBox="1"/>
          <p:nvPr>
            <p:custDataLst>
              <p:tags r:id="rId1"/>
            </p:custDataLst>
          </p:nvPr>
        </p:nvSpPr>
        <p:spPr>
          <a:xfrm>
            <a:off x="1136650" y="5181600"/>
            <a:ext cx="1731645" cy="4603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dirty="0">
                <a:solidFill>
                  <a:srgbClr val="65CED7"/>
                </a:solidFill>
                <a:latin typeface="叶根友唐楷简08" panose="02010601030101010101" pitchFamily="2" charset="-122"/>
                <a:ea typeface="叶根友唐楷简08" panose="02010601030101010101" pitchFamily="2" charset="-122"/>
              </a:rPr>
              <a:t>输入标题</a:t>
            </a:r>
          </a:p>
        </p:txBody>
      </p:sp>
      <p:sp>
        <p:nvSpPr>
          <p:cNvPr id="11" name="PA_库_文本框 13"/>
          <p:cNvSpPr txBox="1"/>
          <p:nvPr>
            <p:custDataLst>
              <p:tags r:id="rId2"/>
            </p:custDataLst>
          </p:nvPr>
        </p:nvSpPr>
        <p:spPr>
          <a:xfrm>
            <a:off x="5168265" y="5213350"/>
            <a:ext cx="1731645" cy="4603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dirty="0">
                <a:solidFill>
                  <a:srgbClr val="65CED7"/>
                </a:solidFill>
                <a:latin typeface="叶根友唐楷简08" panose="02010601030101010101" pitchFamily="2" charset="-122"/>
                <a:ea typeface="叶根友唐楷简08" panose="02010601030101010101" pitchFamily="2" charset="-122"/>
              </a:rPr>
              <a:t>输入标题</a:t>
            </a:r>
          </a:p>
        </p:txBody>
      </p:sp>
      <p:sp>
        <p:nvSpPr>
          <p:cNvPr id="18" name="PA_库_文本框 13"/>
          <p:cNvSpPr txBox="1"/>
          <p:nvPr>
            <p:custDataLst>
              <p:tags r:id="rId3"/>
            </p:custDataLst>
          </p:nvPr>
        </p:nvSpPr>
        <p:spPr>
          <a:xfrm>
            <a:off x="9090660" y="5196840"/>
            <a:ext cx="1731645" cy="4603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dirty="0">
                <a:solidFill>
                  <a:srgbClr val="65CED7"/>
                </a:solidFill>
                <a:latin typeface="叶根友唐楷简08" panose="02010601030101010101" pitchFamily="2" charset="-122"/>
                <a:ea typeface="叶根友唐楷简08" panose="02010601030101010101" pitchFamily="2" charset="-122"/>
              </a:rPr>
              <a:t>输入标题</a:t>
            </a: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172" y="0"/>
            <a:ext cx="1405605" cy="14305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1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12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9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0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27" dur="1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28" dur="1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1" grpId="0"/>
      <p:bldP spid="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660265" y="2023745"/>
            <a:ext cx="6646545" cy="4001135"/>
            <a:chOff x="5563" y="3187"/>
            <a:chExt cx="10467" cy="6301"/>
          </a:xfrm>
        </p:grpSpPr>
        <p:sp>
          <p:nvSpPr>
            <p:cNvPr id="11" name="矩形 10"/>
            <p:cNvSpPr/>
            <p:nvPr/>
          </p:nvSpPr>
          <p:spPr>
            <a:xfrm>
              <a:off x="5563" y="3187"/>
              <a:ext cx="10467" cy="582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rgbClr val="65CED7"/>
                  </a:solidFill>
                  <a:effectLst/>
                  <a:latin typeface="叶根友特楷简体" panose="02010601030101010101" pitchFamily="2" charset="-122"/>
                  <a:ea typeface="叶根友特楷简体" panose="02010601030101010101" pitchFamily="2" charset="-122"/>
                </a:rPr>
                <a:t>双脸，小凤战篦金口。舞衣无力风敛，藕丝秋色染。锦帐绣帏斜掩。露珠清晓簟。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5563" y="6047"/>
              <a:ext cx="10467" cy="582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rgbClr val="65CED7"/>
                  </a:solidFill>
                  <a:effectLst/>
                  <a:latin typeface="叶根友特楷简体" panose="02010601030101010101" pitchFamily="2" charset="-122"/>
                  <a:ea typeface="叶根友特楷简体" panose="02010601030101010101" pitchFamily="2" charset="-122"/>
                </a:rPr>
                <a:t>双脸，小凤战篦金口。舞衣无力风敛，藕丝秋色染。锦帐绣帏斜掩。露珠清晓簟。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5563" y="8906"/>
              <a:ext cx="10467" cy="582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b="0" i="0" dirty="0">
                  <a:solidFill>
                    <a:srgbClr val="65CED7"/>
                  </a:solidFill>
                  <a:effectLst/>
                  <a:latin typeface="叶根友特楷简体" panose="02010601030101010101" pitchFamily="2" charset="-122"/>
                  <a:ea typeface="叶根友特楷简体" panose="02010601030101010101" pitchFamily="2" charset="-122"/>
                </a:rPr>
                <a:t>双脸，小凤战篦金口。舞衣无力风敛，藕丝秋色染。锦帐绣帏斜掩。露珠清晓簟。</a:t>
              </a:r>
            </a:p>
          </p:txBody>
        </p:sp>
      </p:grpSp>
      <p:pic>
        <p:nvPicPr>
          <p:cNvPr id="3" name="图片 2" descr="148712319"/>
          <p:cNvPicPr>
            <a:picLocks noChangeAspect="1"/>
          </p:cNvPicPr>
          <p:nvPr/>
        </p:nvPicPr>
        <p:blipFill>
          <a:blip r:embed="rId3"/>
          <a:srcRect b="4125"/>
          <a:stretch>
            <a:fillRect/>
          </a:stretch>
        </p:blipFill>
        <p:spPr>
          <a:xfrm>
            <a:off x="-5080" y="18415"/>
            <a:ext cx="4031615" cy="6837045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4773930" y="1420495"/>
            <a:ext cx="2250440" cy="603250"/>
            <a:chOff x="9334" y="2006"/>
            <a:chExt cx="3544" cy="950"/>
          </a:xfrm>
        </p:grpSpPr>
        <p:sp>
          <p:nvSpPr>
            <p:cNvPr id="21" name="矩形 20"/>
            <p:cNvSpPr/>
            <p:nvPr/>
          </p:nvSpPr>
          <p:spPr>
            <a:xfrm>
              <a:off x="9334" y="2006"/>
              <a:ext cx="1888" cy="9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0" i="0" dirty="0">
                  <a:solidFill>
                    <a:srgbClr val="65CED7"/>
                  </a:solidFill>
                  <a:effectLst/>
                  <a:latin typeface="叶根友唐楷简08" panose="02010601030101010101" pitchFamily="2" charset="-122"/>
                  <a:ea typeface="叶根友唐楷简08" panose="02010601030101010101" pitchFamily="2" charset="-122"/>
                </a:rPr>
                <a:t>匠心 </a:t>
              </a:r>
              <a:endParaRPr lang="en-US" altLang="zh-CN" sz="3200" b="0" i="0" dirty="0">
                <a:solidFill>
                  <a:srgbClr val="65CED7"/>
                </a:solidFill>
                <a:effectLst/>
                <a:latin typeface="叶根友唐楷简08" panose="02010601030101010101" pitchFamily="2" charset="-122"/>
                <a:ea typeface="叶根友唐楷简08" panose="02010601030101010101" pitchFamily="2" charset="-122"/>
              </a:endParaRPr>
            </a:p>
          </p:txBody>
        </p:sp>
        <p:sp>
          <p:nvSpPr>
            <p:cNvPr id="2" name=" 2"/>
            <p:cNvSpPr>
              <a:spLocks noChangeAspect="1"/>
            </p:cNvSpPr>
            <p:nvPr/>
          </p:nvSpPr>
          <p:spPr>
            <a:xfrm>
              <a:off x="10992" y="2424"/>
              <a:ext cx="130" cy="130"/>
            </a:xfrm>
            <a:prstGeom prst="ellipse">
              <a:avLst/>
            </a:prstGeom>
            <a:solidFill>
              <a:srgbClr val="65CE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1310" y="2038"/>
              <a:ext cx="1568" cy="9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0" i="0" dirty="0">
                  <a:solidFill>
                    <a:srgbClr val="65CED7"/>
                  </a:solidFill>
                  <a:effectLst/>
                  <a:latin typeface="叶根友唐楷简08" panose="02010601030101010101" pitchFamily="2" charset="-122"/>
                  <a:ea typeface="叶根友唐楷简08" panose="02010601030101010101" pitchFamily="2" charset="-122"/>
                </a:rPr>
                <a:t>锦绣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773930" y="3256280"/>
            <a:ext cx="2250440" cy="603250"/>
            <a:chOff x="9334" y="2006"/>
            <a:chExt cx="3544" cy="950"/>
          </a:xfrm>
        </p:grpSpPr>
        <p:sp>
          <p:nvSpPr>
            <p:cNvPr id="6" name="矩形 5"/>
            <p:cNvSpPr/>
            <p:nvPr/>
          </p:nvSpPr>
          <p:spPr>
            <a:xfrm>
              <a:off x="9334" y="2006"/>
              <a:ext cx="1888" cy="9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0" i="0" dirty="0">
                  <a:solidFill>
                    <a:srgbClr val="65CED7"/>
                  </a:solidFill>
                  <a:effectLst/>
                  <a:latin typeface="叶根友唐楷简08" panose="02010601030101010101" pitchFamily="2" charset="-122"/>
                  <a:ea typeface="叶根友唐楷简08" panose="02010601030101010101" pitchFamily="2" charset="-122"/>
                </a:rPr>
                <a:t>匠心 </a:t>
              </a:r>
              <a:endParaRPr lang="en-US" altLang="zh-CN" sz="3200" b="0" i="0" dirty="0">
                <a:solidFill>
                  <a:srgbClr val="65CED7"/>
                </a:solidFill>
                <a:effectLst/>
                <a:latin typeface="叶根友唐楷简08" panose="02010601030101010101" pitchFamily="2" charset="-122"/>
                <a:ea typeface="叶根友唐楷简08" panose="02010601030101010101" pitchFamily="2" charset="-122"/>
              </a:endParaRPr>
            </a:p>
          </p:txBody>
        </p:sp>
        <p:sp>
          <p:nvSpPr>
            <p:cNvPr id="7" name=" 2"/>
            <p:cNvSpPr>
              <a:spLocks noChangeAspect="1"/>
            </p:cNvSpPr>
            <p:nvPr/>
          </p:nvSpPr>
          <p:spPr>
            <a:xfrm>
              <a:off x="10992" y="2424"/>
              <a:ext cx="130" cy="130"/>
            </a:xfrm>
            <a:prstGeom prst="ellipse">
              <a:avLst/>
            </a:prstGeom>
            <a:solidFill>
              <a:srgbClr val="65CE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1310" y="2038"/>
              <a:ext cx="1568" cy="9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0" i="0" dirty="0">
                  <a:solidFill>
                    <a:srgbClr val="65CED7"/>
                  </a:solidFill>
                  <a:effectLst/>
                  <a:latin typeface="叶根友唐楷简08" panose="02010601030101010101" pitchFamily="2" charset="-122"/>
                  <a:ea typeface="叶根友唐楷简08" panose="02010601030101010101" pitchFamily="2" charset="-122"/>
                </a:rPr>
                <a:t>锦绣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829810" y="4961890"/>
            <a:ext cx="2250440" cy="603250"/>
            <a:chOff x="9334" y="2006"/>
            <a:chExt cx="3544" cy="950"/>
          </a:xfrm>
        </p:grpSpPr>
        <p:sp>
          <p:nvSpPr>
            <p:cNvPr id="16" name="矩形 15"/>
            <p:cNvSpPr/>
            <p:nvPr/>
          </p:nvSpPr>
          <p:spPr>
            <a:xfrm>
              <a:off x="9334" y="2006"/>
              <a:ext cx="1888" cy="9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0" i="0" dirty="0">
                  <a:solidFill>
                    <a:srgbClr val="65CED7"/>
                  </a:solidFill>
                  <a:effectLst/>
                  <a:latin typeface="叶根友唐楷简08" panose="02010601030101010101" pitchFamily="2" charset="-122"/>
                  <a:ea typeface="叶根友唐楷简08" panose="02010601030101010101" pitchFamily="2" charset="-122"/>
                </a:rPr>
                <a:t>匠心 </a:t>
              </a:r>
              <a:endParaRPr lang="en-US" altLang="zh-CN" sz="3200" b="0" i="0" dirty="0">
                <a:solidFill>
                  <a:srgbClr val="65CED7"/>
                </a:solidFill>
                <a:effectLst/>
                <a:latin typeface="叶根友唐楷简08" panose="02010601030101010101" pitchFamily="2" charset="-122"/>
                <a:ea typeface="叶根友唐楷简08" panose="02010601030101010101" pitchFamily="2" charset="-122"/>
              </a:endParaRPr>
            </a:p>
          </p:txBody>
        </p:sp>
        <p:sp>
          <p:nvSpPr>
            <p:cNvPr id="17" name=" 2"/>
            <p:cNvSpPr>
              <a:spLocks noChangeAspect="1"/>
            </p:cNvSpPr>
            <p:nvPr/>
          </p:nvSpPr>
          <p:spPr>
            <a:xfrm>
              <a:off x="10992" y="2424"/>
              <a:ext cx="130" cy="130"/>
            </a:xfrm>
            <a:prstGeom prst="ellipse">
              <a:avLst/>
            </a:prstGeom>
            <a:solidFill>
              <a:srgbClr val="65CE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1310" y="2038"/>
              <a:ext cx="1568" cy="9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0" i="0" dirty="0">
                  <a:solidFill>
                    <a:srgbClr val="65CED7"/>
                  </a:solidFill>
                  <a:effectLst/>
                  <a:latin typeface="叶根友唐楷简08" panose="02010601030101010101" pitchFamily="2" charset="-122"/>
                  <a:ea typeface="叶根友唐楷简08" panose="02010601030101010101" pitchFamily="2" charset="-122"/>
                </a:rPr>
                <a:t>锦绣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990975" y="745331"/>
            <a:ext cx="4629150" cy="83343"/>
          </a:xfrm>
          <a:custGeom>
            <a:avLst/>
            <a:gdLst>
              <a:gd name="connsiteX0" fmla="*/ 0 w 4191000"/>
              <a:gd name="connsiteY0" fmla="*/ 64293 h 69792"/>
              <a:gd name="connsiteX1" fmla="*/ 495300 w 4191000"/>
              <a:gd name="connsiteY1" fmla="*/ 64293 h 69792"/>
              <a:gd name="connsiteX2" fmla="*/ 1600200 w 4191000"/>
              <a:gd name="connsiteY2" fmla="*/ 7143 h 69792"/>
              <a:gd name="connsiteX3" fmla="*/ 2333625 w 4191000"/>
              <a:gd name="connsiteY3" fmla="*/ 7143 h 69792"/>
              <a:gd name="connsiteX4" fmla="*/ 3505200 w 4191000"/>
              <a:gd name="connsiteY4" fmla="*/ 64293 h 69792"/>
              <a:gd name="connsiteX5" fmla="*/ 4191000 w 4191000"/>
              <a:gd name="connsiteY5" fmla="*/ 7143 h 69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91000" h="69792">
                <a:moveTo>
                  <a:pt x="0" y="64293"/>
                </a:moveTo>
                <a:cubicBezTo>
                  <a:pt x="114300" y="69055"/>
                  <a:pt x="228600" y="73818"/>
                  <a:pt x="495300" y="64293"/>
                </a:cubicBezTo>
                <a:cubicBezTo>
                  <a:pt x="762000" y="54768"/>
                  <a:pt x="1293813" y="16668"/>
                  <a:pt x="1600200" y="7143"/>
                </a:cubicBezTo>
                <a:cubicBezTo>
                  <a:pt x="1906587" y="-2382"/>
                  <a:pt x="2016125" y="-2382"/>
                  <a:pt x="2333625" y="7143"/>
                </a:cubicBezTo>
                <a:cubicBezTo>
                  <a:pt x="2651125" y="16668"/>
                  <a:pt x="3195638" y="64293"/>
                  <a:pt x="3505200" y="64293"/>
                </a:cubicBezTo>
                <a:cubicBezTo>
                  <a:pt x="3814762" y="64293"/>
                  <a:pt x="4002881" y="35718"/>
                  <a:pt x="4191000" y="7143"/>
                </a:cubicBezTo>
              </a:path>
            </a:pathLst>
          </a:custGeom>
          <a:noFill/>
          <a:ln>
            <a:solidFill>
              <a:srgbClr val="65CE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78858" y="341521"/>
            <a:ext cx="38031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章四</a:t>
            </a:r>
            <a:r>
              <a:rPr lang="en-US" altLang="zh-CN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:</a:t>
            </a:r>
            <a:r>
              <a:rPr lang="zh-CN" altLang="en-US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舞衣无力风敛，藕丝秋色染。</a:t>
            </a: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1194435" y="3467100"/>
            <a:ext cx="9778365" cy="13970"/>
          </a:xfrm>
          <a:prstGeom prst="line">
            <a:avLst/>
          </a:prstGeom>
          <a:ln>
            <a:solidFill>
              <a:srgbClr val="65CE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6"/>
          <p:cNvSpPr txBox="1"/>
          <p:nvPr/>
        </p:nvSpPr>
        <p:spPr>
          <a:xfrm>
            <a:off x="7300337" y="2048674"/>
            <a:ext cx="1569660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  <a:cs typeface="Lato Regular"/>
                <a:sym typeface="Bebas" pitchFamily="2" charset="0"/>
              </a:rPr>
              <a:t>添加段落标题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7300337" y="2507885"/>
            <a:ext cx="4009425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单击此处添加文字阐述，添加简短问题说明文字，具体说明文字在此处添加此处。</a:t>
            </a:r>
          </a:p>
        </p:txBody>
      </p:sp>
      <p:sp>
        <p:nvSpPr>
          <p:cNvPr id="14" name="文本框 16"/>
          <p:cNvSpPr txBox="1"/>
          <p:nvPr/>
        </p:nvSpPr>
        <p:spPr>
          <a:xfrm>
            <a:off x="7300337" y="4029874"/>
            <a:ext cx="1569660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  <a:cs typeface="Lato Regular"/>
                <a:sym typeface="Bebas" pitchFamily="2" charset="0"/>
              </a:rPr>
              <a:t>添加段落标题</a:t>
            </a:r>
          </a:p>
        </p:txBody>
      </p:sp>
      <p:sp>
        <p:nvSpPr>
          <p:cNvPr id="15" name="矩形 14"/>
          <p:cNvSpPr/>
          <p:nvPr/>
        </p:nvSpPr>
        <p:spPr>
          <a:xfrm>
            <a:off x="7300337" y="4489085"/>
            <a:ext cx="4009425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单击此处添加文字阐述，添加简短问题说明文字，具体说明文字在此处添加此处。</a:t>
            </a:r>
          </a:p>
        </p:txBody>
      </p:sp>
      <p:pic>
        <p:nvPicPr>
          <p:cNvPr id="17" name="图片 16" descr="C:\Users\Administrator\Desktop\p131501375.webp.jpgp131501375.webp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150360" y="1619885"/>
            <a:ext cx="2533650" cy="1630680"/>
          </a:xfrm>
          <a:prstGeom prst="rect">
            <a:avLst/>
          </a:prstGeom>
        </p:spPr>
      </p:pic>
      <p:pic>
        <p:nvPicPr>
          <p:cNvPr id="18" name="图片 17" descr="C:\Users\Administrator\Desktop\p131501376.webp.jpgp131501376.webp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194435" y="3765550"/>
            <a:ext cx="2567940" cy="1480820"/>
          </a:xfrm>
          <a:prstGeom prst="rect">
            <a:avLst/>
          </a:prstGeom>
        </p:spPr>
      </p:pic>
      <p:pic>
        <p:nvPicPr>
          <p:cNvPr id="19" name="图片 18" descr="C:\Users\Administrator\Desktop\p131501377.webp.jpgp131501377.webp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150360" y="3766185"/>
            <a:ext cx="2533650" cy="148018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172" y="0"/>
            <a:ext cx="1405605" cy="1430580"/>
          </a:xfrm>
          <a:prstGeom prst="rect">
            <a:avLst/>
          </a:prstGeom>
        </p:spPr>
      </p:pic>
      <p:pic>
        <p:nvPicPr>
          <p:cNvPr id="21" name="图片 20" descr="C:\Users\Administrator\Desktop\u=3547927956,4044170029&amp;fm=173&amp;app=25&amp;f=JPEG.jpgu=3547927956,4044170029&amp;fm=173&amp;app=25&amp;f=JPE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1145540" y="1619885"/>
            <a:ext cx="2665095" cy="16300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屋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" y="-1270"/>
            <a:ext cx="12146915" cy="1160145"/>
          </a:xfrm>
          <a:prstGeom prst="rect">
            <a:avLst/>
          </a:prstGeom>
        </p:spPr>
      </p:pic>
      <p:pic>
        <p:nvPicPr>
          <p:cNvPr id="3" name="图片 2" descr="延禧竹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66960" y="-1270"/>
            <a:ext cx="2210645" cy="2384679"/>
          </a:xfrm>
          <a:prstGeom prst="rect">
            <a:avLst/>
          </a:prstGeom>
        </p:spPr>
      </p:pic>
      <p:pic>
        <p:nvPicPr>
          <p:cNvPr id="4" name="图片 3" descr="延禧图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17080" y="2383155"/>
            <a:ext cx="3397885" cy="3396615"/>
          </a:xfrm>
          <a:prstGeom prst="rect">
            <a:avLst/>
          </a:prstGeom>
        </p:spPr>
      </p:pic>
      <p:pic>
        <p:nvPicPr>
          <p:cNvPr id="6" name="图片 5" descr="延禧竖着的字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8615" y="1480185"/>
            <a:ext cx="653514" cy="4887468"/>
          </a:xfrm>
          <a:prstGeom prst="rect">
            <a:avLst/>
          </a:prstGeom>
        </p:spPr>
      </p:pic>
      <p:pic>
        <p:nvPicPr>
          <p:cNvPr id="7" name="图片 6" descr="延禧云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2030" y="5568950"/>
            <a:ext cx="1508125" cy="798195"/>
          </a:xfrm>
          <a:prstGeom prst="rect">
            <a:avLst/>
          </a:prstGeom>
        </p:spPr>
      </p:pic>
      <p:pic>
        <p:nvPicPr>
          <p:cNvPr id="9" name="图片 8" descr="延禧刺绣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08525" y="2032635"/>
            <a:ext cx="1677035" cy="3536315"/>
          </a:xfrm>
          <a:prstGeom prst="rect">
            <a:avLst/>
          </a:prstGeom>
        </p:spPr>
      </p:pic>
      <p:pic>
        <p:nvPicPr>
          <p:cNvPr id="10" name="图片 9" descr="延禧祥云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778490" y="5681980"/>
            <a:ext cx="1398608" cy="685800"/>
          </a:xfrm>
          <a:prstGeom prst="rect">
            <a:avLst/>
          </a:prstGeom>
        </p:spPr>
      </p:pic>
      <p:pic>
        <p:nvPicPr>
          <p:cNvPr id="11" name="图片 10" descr="延禧祥云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>
            <a:off x="6592570" y="4874260"/>
            <a:ext cx="786717" cy="385763"/>
          </a:xfrm>
          <a:prstGeom prst="rect">
            <a:avLst/>
          </a:prstGeom>
        </p:spPr>
      </p:pic>
      <p:pic>
        <p:nvPicPr>
          <p:cNvPr id="12" name="图片 11" descr="延禧小字"/>
          <p:cNvPicPr>
            <a:picLocks noChangeAspect="1"/>
          </p:cNvPicPr>
          <p:nvPr/>
        </p:nvPicPr>
        <p:blipFill>
          <a:blip r:embed="rId10"/>
          <a:srcRect l="58851" b="71885"/>
          <a:stretch>
            <a:fillRect/>
          </a:stretch>
        </p:blipFill>
        <p:spPr>
          <a:xfrm>
            <a:off x="6492240" y="1464945"/>
            <a:ext cx="887095" cy="1346835"/>
          </a:xfrm>
          <a:prstGeom prst="rect">
            <a:avLst/>
          </a:prstGeom>
        </p:spPr>
      </p:pic>
      <p:pic>
        <p:nvPicPr>
          <p:cNvPr id="13" name="图片 12" descr="延禧小字"/>
          <p:cNvPicPr>
            <a:picLocks noChangeAspect="1"/>
          </p:cNvPicPr>
          <p:nvPr/>
        </p:nvPicPr>
        <p:blipFill>
          <a:blip r:embed="rId10"/>
          <a:srcRect t="8073" r="43270"/>
          <a:stretch>
            <a:fillRect/>
          </a:stretch>
        </p:blipFill>
        <p:spPr>
          <a:xfrm>
            <a:off x="3148965" y="2189480"/>
            <a:ext cx="1223010" cy="4403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延禧图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16240" y="2152650"/>
            <a:ext cx="3194050" cy="3193415"/>
          </a:xfrm>
          <a:prstGeom prst="rect">
            <a:avLst/>
          </a:prstGeom>
        </p:spPr>
      </p:pic>
      <p:sp>
        <p:nvSpPr>
          <p:cNvPr id="34" name="PA_库_矩形 33"/>
          <p:cNvSpPr/>
          <p:nvPr>
            <p:custDataLst>
              <p:tags r:id="rId1"/>
            </p:custDataLst>
          </p:nvPr>
        </p:nvSpPr>
        <p:spPr>
          <a:xfrm>
            <a:off x="4181988" y="1738825"/>
            <a:ext cx="1846659" cy="402219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/>
            <a:r>
              <a:rPr lang="zh-CN" altLang="en-US" b="0" i="0" dirty="0">
                <a:solidFill>
                  <a:srgbClr val="65CED7"/>
                </a:solidFill>
                <a:effectLst/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  <a:t>双脸，小凤战篦金口。</a:t>
            </a:r>
            <a:br>
              <a:rPr lang="zh-CN" altLang="en-US" dirty="0">
                <a:solidFill>
                  <a:srgbClr val="65CED7"/>
                </a:solidFill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</a:br>
            <a:r>
              <a:rPr lang="zh-CN" altLang="en-US" b="0" i="0" dirty="0">
                <a:solidFill>
                  <a:srgbClr val="65CED7"/>
                </a:solidFill>
                <a:effectLst/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  <a:t>舞衣无力风敛，藕丝秋色染。</a:t>
            </a:r>
            <a:br>
              <a:rPr lang="zh-CN" altLang="en-US" dirty="0">
                <a:solidFill>
                  <a:srgbClr val="65CED7"/>
                </a:solidFill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</a:br>
            <a:r>
              <a:rPr lang="zh-CN" altLang="en-US" b="0" i="0" dirty="0">
                <a:solidFill>
                  <a:srgbClr val="65CED7"/>
                </a:solidFill>
                <a:effectLst/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  <a:t>锦帐绣帏斜掩。</a:t>
            </a:r>
          </a:p>
          <a:p>
            <a:pPr algn="ctr"/>
            <a:r>
              <a:rPr lang="zh-CN" altLang="en-US" b="0" i="0" dirty="0">
                <a:solidFill>
                  <a:srgbClr val="65CED7"/>
                </a:solidFill>
                <a:effectLst/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  <a:t>露珠清晓簟。</a:t>
            </a:r>
          </a:p>
          <a:p>
            <a:pPr algn="ctr"/>
            <a:r>
              <a:rPr lang="zh-CN" altLang="en-US" b="0" i="0" dirty="0">
                <a:solidFill>
                  <a:srgbClr val="65CED7"/>
                </a:solidFill>
                <a:effectLst/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  <a:t>粉心黄蕊花靥，</a:t>
            </a:r>
          </a:p>
          <a:p>
            <a:pPr algn="ctr"/>
            <a:r>
              <a:rPr lang="zh-CN" altLang="en-US" b="0" i="0" dirty="0">
                <a:solidFill>
                  <a:srgbClr val="65CED7"/>
                </a:solidFill>
                <a:effectLst/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  <a:t>黛眉山两点。</a:t>
            </a:r>
          </a:p>
        </p:txBody>
      </p:sp>
      <p:sp>
        <p:nvSpPr>
          <p:cNvPr id="35" name="PA_库_矩形 34"/>
          <p:cNvSpPr/>
          <p:nvPr>
            <p:custDataLst>
              <p:tags r:id="rId2"/>
            </p:custDataLst>
          </p:nvPr>
        </p:nvSpPr>
        <p:spPr>
          <a:xfrm>
            <a:off x="6202341" y="2550944"/>
            <a:ext cx="954107" cy="193899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zh-CN" altLang="en-US" sz="6000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章</a:t>
            </a:r>
            <a:endParaRPr lang="en-US" altLang="zh-CN" sz="6000" dirty="0">
              <a:solidFill>
                <a:srgbClr val="65CED7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pPr algn="ctr"/>
            <a:r>
              <a:rPr lang="zh-CN" altLang="en-US" sz="6000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一</a:t>
            </a:r>
          </a:p>
        </p:txBody>
      </p:sp>
      <p:pic>
        <p:nvPicPr>
          <p:cNvPr id="2" name="图片 1" descr="屋檐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480" y="-1270"/>
            <a:ext cx="12146915" cy="1160145"/>
          </a:xfrm>
          <a:prstGeom prst="rect">
            <a:avLst/>
          </a:prstGeom>
        </p:spPr>
      </p:pic>
      <p:pic>
        <p:nvPicPr>
          <p:cNvPr id="3" name="图片 2" descr="延禧竹子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66960" y="-1270"/>
            <a:ext cx="2210645" cy="2384679"/>
          </a:xfrm>
          <a:prstGeom prst="rect">
            <a:avLst/>
          </a:prstGeom>
        </p:spPr>
      </p:pic>
      <p:pic>
        <p:nvPicPr>
          <p:cNvPr id="6" name="图片 5" descr="延禧竖着的字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8615" y="1480185"/>
            <a:ext cx="653514" cy="48874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010207"/>
              </a:clrFrom>
              <a:clrTo>
                <a:srgbClr val="01020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059940" y="3233420"/>
            <a:ext cx="1914525" cy="2527300"/>
          </a:xfrm>
          <a:custGeom>
            <a:avLst/>
            <a:gdLst>
              <a:gd name="connsiteX0" fmla="*/ 4146087 w 4503967"/>
              <a:gd name="connsiteY0" fmla="*/ 3594889 h 5946465"/>
              <a:gd name="connsiteX1" fmla="*/ 4146087 w 4503967"/>
              <a:gd name="connsiteY1" fmla="*/ 4088885 h 5946465"/>
              <a:gd name="connsiteX2" fmla="*/ 2240768 w 4503967"/>
              <a:gd name="connsiteY2" fmla="*/ 4088885 h 5946465"/>
              <a:gd name="connsiteX3" fmla="*/ 2240768 w 4503967"/>
              <a:gd name="connsiteY3" fmla="*/ 3594889 h 5946465"/>
              <a:gd name="connsiteX4" fmla="*/ 4503967 w 4503967"/>
              <a:gd name="connsiteY4" fmla="*/ 0 h 5946465"/>
              <a:gd name="connsiteX5" fmla="*/ 0 w 4503967"/>
              <a:gd name="connsiteY5" fmla="*/ 0 h 5946465"/>
              <a:gd name="connsiteX6" fmla="*/ 0 w 4503967"/>
              <a:gd name="connsiteY6" fmla="*/ 5375243 h 5946465"/>
              <a:gd name="connsiteX7" fmla="*/ 813597 w 4503967"/>
              <a:gd name="connsiteY7" fmla="*/ 5375243 h 5946465"/>
              <a:gd name="connsiteX8" fmla="*/ 813597 w 4503967"/>
              <a:gd name="connsiteY8" fmla="*/ 5946465 h 5946465"/>
              <a:gd name="connsiteX9" fmla="*/ 4503967 w 4503967"/>
              <a:gd name="connsiteY9" fmla="*/ 5946465 h 5946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03967" h="5946465">
                <a:moveTo>
                  <a:pt x="4146087" y="3594889"/>
                </a:moveTo>
                <a:lnTo>
                  <a:pt x="4146087" y="4088885"/>
                </a:lnTo>
                <a:lnTo>
                  <a:pt x="2240768" y="4088885"/>
                </a:lnTo>
                <a:lnTo>
                  <a:pt x="2240768" y="3594889"/>
                </a:lnTo>
                <a:close/>
                <a:moveTo>
                  <a:pt x="4503967" y="0"/>
                </a:moveTo>
                <a:lnTo>
                  <a:pt x="0" y="0"/>
                </a:lnTo>
                <a:lnTo>
                  <a:pt x="0" y="5375243"/>
                </a:lnTo>
                <a:lnTo>
                  <a:pt x="813597" y="5375243"/>
                </a:lnTo>
                <a:lnTo>
                  <a:pt x="813597" y="5946465"/>
                </a:lnTo>
                <a:lnTo>
                  <a:pt x="4503967" y="5946465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990975" y="745332"/>
            <a:ext cx="4191000" cy="69792"/>
          </a:xfrm>
          <a:custGeom>
            <a:avLst/>
            <a:gdLst>
              <a:gd name="connsiteX0" fmla="*/ 0 w 4191000"/>
              <a:gd name="connsiteY0" fmla="*/ 64293 h 69792"/>
              <a:gd name="connsiteX1" fmla="*/ 495300 w 4191000"/>
              <a:gd name="connsiteY1" fmla="*/ 64293 h 69792"/>
              <a:gd name="connsiteX2" fmla="*/ 1600200 w 4191000"/>
              <a:gd name="connsiteY2" fmla="*/ 7143 h 69792"/>
              <a:gd name="connsiteX3" fmla="*/ 2333625 w 4191000"/>
              <a:gd name="connsiteY3" fmla="*/ 7143 h 69792"/>
              <a:gd name="connsiteX4" fmla="*/ 3505200 w 4191000"/>
              <a:gd name="connsiteY4" fmla="*/ 64293 h 69792"/>
              <a:gd name="connsiteX5" fmla="*/ 4191000 w 4191000"/>
              <a:gd name="connsiteY5" fmla="*/ 7143 h 69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91000" h="69792">
                <a:moveTo>
                  <a:pt x="0" y="64293"/>
                </a:moveTo>
                <a:cubicBezTo>
                  <a:pt x="114300" y="69055"/>
                  <a:pt x="228600" y="73818"/>
                  <a:pt x="495300" y="64293"/>
                </a:cubicBezTo>
                <a:cubicBezTo>
                  <a:pt x="762000" y="54768"/>
                  <a:pt x="1293813" y="16668"/>
                  <a:pt x="1600200" y="7143"/>
                </a:cubicBezTo>
                <a:cubicBezTo>
                  <a:pt x="1906587" y="-2382"/>
                  <a:pt x="2016125" y="-2382"/>
                  <a:pt x="2333625" y="7143"/>
                </a:cubicBezTo>
                <a:cubicBezTo>
                  <a:pt x="2651125" y="16668"/>
                  <a:pt x="3195638" y="64293"/>
                  <a:pt x="3505200" y="64293"/>
                </a:cubicBezTo>
                <a:cubicBezTo>
                  <a:pt x="3814762" y="64293"/>
                  <a:pt x="4002881" y="35718"/>
                  <a:pt x="4191000" y="7143"/>
                </a:cubicBezTo>
              </a:path>
            </a:pathLst>
          </a:custGeom>
          <a:noFill/>
          <a:ln>
            <a:solidFill>
              <a:srgbClr val="65CE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6"/>
          <p:cNvSpPr txBox="1"/>
          <p:nvPr/>
        </p:nvSpPr>
        <p:spPr>
          <a:xfrm>
            <a:off x="7360202" y="1911272"/>
            <a:ext cx="1569660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dirty="0">
                <a:solidFill>
                  <a:srgbClr val="65CED7"/>
                </a:solidFill>
                <a:latin typeface="叶根友唐楷简08" panose="02010601030101010101" pitchFamily="2" charset="-122"/>
                <a:ea typeface="叶根友唐楷简08" panose="02010601030101010101" pitchFamily="2" charset="-122"/>
                <a:cs typeface="Lato Regular"/>
                <a:sym typeface="Bebas" pitchFamily="2" charset="0"/>
              </a:rPr>
              <a:t>添加段落标题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7360202" y="2370483"/>
            <a:ext cx="4009425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rgbClr val="65CED7"/>
                </a:solidFill>
                <a:latin typeface="叶根友唐楷简08" panose="02010601030101010101" pitchFamily="2" charset="-122"/>
                <a:ea typeface="叶根友唐楷简08" panose="02010601030101010101" pitchFamily="2" charset="-122"/>
              </a:rPr>
              <a:t>单击此处添加文字阐述，添加简短问题说明文字，具体说明文字在此处添加此处。</a:t>
            </a:r>
          </a:p>
        </p:txBody>
      </p:sp>
      <p:sp>
        <p:nvSpPr>
          <p:cNvPr id="6" name="文本框 18"/>
          <p:cNvSpPr txBox="1"/>
          <p:nvPr/>
        </p:nvSpPr>
        <p:spPr>
          <a:xfrm>
            <a:off x="7360203" y="3335796"/>
            <a:ext cx="1544012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dirty="0">
                <a:solidFill>
                  <a:srgbClr val="65CED7"/>
                </a:solidFill>
                <a:latin typeface="叶根友唐楷简08" panose="02010601030101010101" pitchFamily="2" charset="-122"/>
                <a:ea typeface="叶根友唐楷简08" panose="02010601030101010101" pitchFamily="2" charset="-122"/>
                <a:cs typeface="Lato Regular"/>
                <a:sym typeface="Bebas" pitchFamily="2" charset="0"/>
              </a:rPr>
              <a:t>添加段落标题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7360201" y="3747376"/>
            <a:ext cx="4009425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rgbClr val="65CED7"/>
                </a:solidFill>
                <a:latin typeface="叶根友唐楷简08" panose="02010601030101010101" pitchFamily="2" charset="-122"/>
                <a:ea typeface="叶根友唐楷简08" panose="02010601030101010101" pitchFamily="2" charset="-122"/>
              </a:rPr>
              <a:t>单击此处添加文字阐述，添加简短问题说明文字，具体说明文字在此处添加此处。</a:t>
            </a:r>
          </a:p>
        </p:txBody>
      </p:sp>
      <p:sp>
        <p:nvSpPr>
          <p:cNvPr id="8" name="文本框 20"/>
          <p:cNvSpPr txBox="1"/>
          <p:nvPr/>
        </p:nvSpPr>
        <p:spPr>
          <a:xfrm>
            <a:off x="7360202" y="4760320"/>
            <a:ext cx="1544012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dirty="0">
                <a:solidFill>
                  <a:srgbClr val="65CED7"/>
                </a:solidFill>
                <a:latin typeface="叶根友唐楷简08" panose="02010601030101010101" pitchFamily="2" charset="-122"/>
                <a:ea typeface="叶根友唐楷简08" panose="02010601030101010101" pitchFamily="2" charset="-122"/>
                <a:cs typeface="Lato Regular"/>
                <a:sym typeface="Bebas" pitchFamily="2" charset="0"/>
              </a:rPr>
              <a:t>添加段落标题</a:t>
            </a:r>
          </a:p>
        </p:txBody>
      </p:sp>
      <p:sp>
        <p:nvSpPr>
          <p:cNvPr id="9" name="矩形 8"/>
          <p:cNvSpPr/>
          <p:nvPr/>
        </p:nvSpPr>
        <p:spPr>
          <a:xfrm>
            <a:off x="7360201" y="5171900"/>
            <a:ext cx="4110058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300" dirty="0">
                <a:solidFill>
                  <a:srgbClr val="65CED7"/>
                </a:solidFill>
                <a:latin typeface="叶根友唐楷简08" panose="02010601030101010101" pitchFamily="2" charset="-122"/>
                <a:ea typeface="叶根友唐楷简08" panose="02010601030101010101" pitchFamily="2" charset="-122"/>
              </a:rPr>
              <a:t>单击此处添加</a:t>
            </a:r>
            <a:r>
              <a:rPr lang="en-US" altLang="zh-CN" sz="1200" spc="300" dirty="0">
                <a:solidFill>
                  <a:srgbClr val="65CED7"/>
                </a:solidFill>
                <a:latin typeface="叶根友唐楷简08" panose="02010601030101010101" pitchFamily="2" charset="-122"/>
                <a:ea typeface="叶根友唐楷简08" panose="02010601030101010101" pitchFamily="2" charset="-122"/>
              </a:rPr>
              <a:t>`</a:t>
            </a:r>
            <a:r>
              <a:rPr lang="zh-CN" altLang="en-US" sz="1200" spc="300" dirty="0">
                <a:solidFill>
                  <a:srgbClr val="65CED7"/>
                </a:solidFill>
                <a:latin typeface="叶根友唐楷简08" panose="02010601030101010101" pitchFamily="2" charset="-122"/>
                <a:ea typeface="叶根友唐楷简08" panose="02010601030101010101" pitchFamily="2" charset="-122"/>
              </a:rPr>
              <a:t>文字阐述，添加简短问题说明文字，具体说明文字在此处添加此处。</a:t>
            </a: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704165" y="3852345"/>
            <a:ext cx="2006600" cy="2061051"/>
          </a:xfrm>
          <a:prstGeom prst="rect">
            <a:avLst/>
          </a:prstGeom>
          <a:noFill/>
          <a:ln w="9525">
            <a:solidFill>
              <a:srgbClr val="65CED7"/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16000" tIns="45720" rIns="216000" bIns="4572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rgbClr val="65CED7"/>
                </a:solidFill>
                <a:latin typeface="叶根友唐楷简08" panose="02010601030101010101" pitchFamily="2" charset="-122"/>
                <a:ea typeface="叶根友唐楷简08" panose="02010601030101010101" pitchFamily="2" charset="-122"/>
                <a:sym typeface="Bebas" pitchFamily="2" charset="0"/>
              </a:rPr>
              <a:t>在此输入主标题概述文字在此输入主标题概述文字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6265001" y="2005682"/>
            <a:ext cx="912622" cy="907347"/>
            <a:chOff x="6180780" y="1620672"/>
            <a:chExt cx="912622" cy="907347"/>
          </a:xfrm>
        </p:grpSpPr>
        <p:grpSp>
          <p:nvGrpSpPr>
            <p:cNvPr id="12" name="组合 11"/>
            <p:cNvGrpSpPr/>
            <p:nvPr/>
          </p:nvGrpSpPr>
          <p:grpSpPr>
            <a:xfrm>
              <a:off x="6180780" y="1620672"/>
              <a:ext cx="912622" cy="907347"/>
              <a:chOff x="6963886" y="798260"/>
              <a:chExt cx="738664" cy="734394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6963886" y="798260"/>
                <a:ext cx="738664" cy="734394"/>
              </a:xfrm>
              <a:prstGeom prst="ellipse">
                <a:avLst/>
              </a:prstGeom>
              <a:noFill/>
              <a:ln w="19050">
                <a:solidFill>
                  <a:srgbClr val="65CED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叶根友唐楷简08" panose="02010601030101010101" pitchFamily="2" charset="-122"/>
                  <a:ea typeface="叶根友唐楷简08" panose="02010601030101010101" pitchFamily="2" charset="-122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7018452" y="850692"/>
                <a:ext cx="629532" cy="629531"/>
              </a:xfrm>
              <a:prstGeom prst="ellipse">
                <a:avLst/>
              </a:prstGeom>
              <a:noFill/>
              <a:ln w="9525">
                <a:solidFill>
                  <a:srgbClr val="65CED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叶根友唐楷简08" panose="02010601030101010101" pitchFamily="2" charset="-122"/>
                  <a:ea typeface="叶根友唐楷简08" panose="02010601030101010101" pitchFamily="2" charset="-122"/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6356360" y="1644599"/>
              <a:ext cx="40107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rgbClr val="65CED7"/>
                  </a:solidFill>
                  <a:latin typeface="叶根友唐楷简08" panose="02010601030101010101" pitchFamily="2" charset="-122"/>
                  <a:ea typeface="叶根友唐楷简08" panose="02010601030101010101" pitchFamily="2" charset="-122"/>
                </a:rPr>
                <a:t>1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265001" y="3415382"/>
            <a:ext cx="912622" cy="907347"/>
            <a:chOff x="6180780" y="3030372"/>
            <a:chExt cx="912622" cy="907347"/>
          </a:xfrm>
        </p:grpSpPr>
        <p:grpSp>
          <p:nvGrpSpPr>
            <p:cNvPr id="17" name="组合 16"/>
            <p:cNvGrpSpPr/>
            <p:nvPr/>
          </p:nvGrpSpPr>
          <p:grpSpPr>
            <a:xfrm>
              <a:off x="6180780" y="3030372"/>
              <a:ext cx="912622" cy="907347"/>
              <a:chOff x="6963886" y="798260"/>
              <a:chExt cx="738664" cy="734394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6963886" y="798260"/>
                <a:ext cx="738664" cy="734394"/>
              </a:xfrm>
              <a:prstGeom prst="ellipse">
                <a:avLst/>
              </a:prstGeom>
              <a:noFill/>
              <a:ln w="19050">
                <a:solidFill>
                  <a:srgbClr val="65CED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叶根友唐楷简08" panose="02010601030101010101" pitchFamily="2" charset="-122"/>
                  <a:ea typeface="叶根友唐楷简08" panose="02010601030101010101" pitchFamily="2" charset="-122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7018452" y="850692"/>
                <a:ext cx="629532" cy="629531"/>
              </a:xfrm>
              <a:prstGeom prst="ellipse">
                <a:avLst/>
              </a:prstGeom>
              <a:noFill/>
              <a:ln w="9525">
                <a:solidFill>
                  <a:srgbClr val="65CED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叶根友唐楷简08" panose="02010601030101010101" pitchFamily="2" charset="-122"/>
                  <a:ea typeface="叶根友唐楷简08" panose="02010601030101010101" pitchFamily="2" charset="-122"/>
                </a:endParaRP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6356360" y="3054299"/>
              <a:ext cx="48603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rgbClr val="65CED7"/>
                  </a:solidFill>
                  <a:latin typeface="叶根友唐楷简08" panose="02010601030101010101" pitchFamily="2" charset="-122"/>
                  <a:ea typeface="叶根友唐楷简08" panose="02010601030101010101" pitchFamily="2" charset="-122"/>
                </a:rPr>
                <a:t>2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265001" y="4825082"/>
            <a:ext cx="912622" cy="907347"/>
            <a:chOff x="6180780" y="4440072"/>
            <a:chExt cx="912622" cy="907347"/>
          </a:xfrm>
        </p:grpSpPr>
        <p:grpSp>
          <p:nvGrpSpPr>
            <p:cNvPr id="22" name="组合 21"/>
            <p:cNvGrpSpPr/>
            <p:nvPr/>
          </p:nvGrpSpPr>
          <p:grpSpPr>
            <a:xfrm>
              <a:off x="6180780" y="4440072"/>
              <a:ext cx="912622" cy="907347"/>
              <a:chOff x="6963886" y="798260"/>
              <a:chExt cx="738664" cy="734394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6963886" y="798260"/>
                <a:ext cx="738664" cy="734394"/>
              </a:xfrm>
              <a:prstGeom prst="ellipse">
                <a:avLst/>
              </a:prstGeom>
              <a:noFill/>
              <a:ln w="19050">
                <a:solidFill>
                  <a:srgbClr val="65CED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叶根友唐楷简08" panose="02010601030101010101" pitchFamily="2" charset="-122"/>
                  <a:ea typeface="叶根友唐楷简08" panose="02010601030101010101" pitchFamily="2" charset="-122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7018452" y="850692"/>
                <a:ext cx="629532" cy="629531"/>
              </a:xfrm>
              <a:prstGeom prst="ellipse">
                <a:avLst/>
              </a:prstGeom>
              <a:noFill/>
              <a:ln w="9525">
                <a:solidFill>
                  <a:srgbClr val="65CED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叶根友唐楷简08" panose="02010601030101010101" pitchFamily="2" charset="-122"/>
                  <a:ea typeface="叶根友唐楷简08" panose="02010601030101010101" pitchFamily="2" charset="-122"/>
                </a:endParaRP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6356360" y="4463999"/>
              <a:ext cx="52290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rgbClr val="65CED7"/>
                  </a:solidFill>
                  <a:latin typeface="叶根友唐楷简08" panose="02010601030101010101" pitchFamily="2" charset="-122"/>
                  <a:ea typeface="叶根友唐楷简08" panose="02010601030101010101" pitchFamily="2" charset="-122"/>
                </a:rPr>
                <a:t>3</a:t>
              </a:r>
            </a:p>
          </p:txBody>
        </p:sp>
      </p:grpSp>
      <p:pic>
        <p:nvPicPr>
          <p:cNvPr id="27" name="图片 26" descr="C:\Users\Administrator\Desktop\20180803103905166_563x350.jpg20180803103905166_563x350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2779395" y="3852545"/>
            <a:ext cx="2867025" cy="2061845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4378858" y="341521"/>
            <a:ext cx="38031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章一</a:t>
            </a:r>
            <a:r>
              <a:rPr lang="en-US" altLang="zh-CN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:</a:t>
            </a:r>
            <a:r>
              <a:rPr lang="zh-CN" altLang="en-US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舞衣无力风敛，藕丝秋色染。</a:t>
            </a:r>
          </a:p>
        </p:txBody>
      </p:sp>
      <p:pic>
        <p:nvPicPr>
          <p:cNvPr id="30" name="图片 29" descr="20180813093709_20830763aa33cdcb0fa84984a3a4cb49_18_看图王"/>
          <p:cNvPicPr>
            <a:picLocks noChangeAspect="1"/>
          </p:cNvPicPr>
          <p:nvPr/>
        </p:nvPicPr>
        <p:blipFill>
          <a:blip r:embed="rId4"/>
          <a:srcRect t="6927" r="9629"/>
          <a:stretch>
            <a:fillRect/>
          </a:stretch>
        </p:blipFill>
        <p:spPr>
          <a:xfrm>
            <a:off x="704215" y="1252220"/>
            <a:ext cx="4942840" cy="249491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172" y="0"/>
            <a:ext cx="1405605" cy="14305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010207"/>
              </a:clrFrom>
              <a:clrTo>
                <a:srgbClr val="01020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-58420" y="2152650"/>
            <a:ext cx="1914525" cy="2527300"/>
          </a:xfrm>
          <a:custGeom>
            <a:avLst/>
            <a:gdLst>
              <a:gd name="connsiteX0" fmla="*/ 4146087 w 4503967"/>
              <a:gd name="connsiteY0" fmla="*/ 3594889 h 5946465"/>
              <a:gd name="connsiteX1" fmla="*/ 4146087 w 4503967"/>
              <a:gd name="connsiteY1" fmla="*/ 4088885 h 5946465"/>
              <a:gd name="connsiteX2" fmla="*/ 2240768 w 4503967"/>
              <a:gd name="connsiteY2" fmla="*/ 4088885 h 5946465"/>
              <a:gd name="connsiteX3" fmla="*/ 2240768 w 4503967"/>
              <a:gd name="connsiteY3" fmla="*/ 3594889 h 5946465"/>
              <a:gd name="connsiteX4" fmla="*/ 4503967 w 4503967"/>
              <a:gd name="connsiteY4" fmla="*/ 0 h 5946465"/>
              <a:gd name="connsiteX5" fmla="*/ 0 w 4503967"/>
              <a:gd name="connsiteY5" fmla="*/ 0 h 5946465"/>
              <a:gd name="connsiteX6" fmla="*/ 0 w 4503967"/>
              <a:gd name="connsiteY6" fmla="*/ 5375243 h 5946465"/>
              <a:gd name="connsiteX7" fmla="*/ 813597 w 4503967"/>
              <a:gd name="connsiteY7" fmla="*/ 5375243 h 5946465"/>
              <a:gd name="connsiteX8" fmla="*/ 813597 w 4503967"/>
              <a:gd name="connsiteY8" fmla="*/ 5946465 h 5946465"/>
              <a:gd name="connsiteX9" fmla="*/ 4503967 w 4503967"/>
              <a:gd name="connsiteY9" fmla="*/ 5946465 h 5946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03967" h="5946465">
                <a:moveTo>
                  <a:pt x="4146087" y="3594889"/>
                </a:moveTo>
                <a:lnTo>
                  <a:pt x="4146087" y="4088885"/>
                </a:lnTo>
                <a:lnTo>
                  <a:pt x="2240768" y="4088885"/>
                </a:lnTo>
                <a:lnTo>
                  <a:pt x="2240768" y="3594889"/>
                </a:lnTo>
                <a:close/>
                <a:moveTo>
                  <a:pt x="4503967" y="0"/>
                </a:moveTo>
                <a:lnTo>
                  <a:pt x="0" y="0"/>
                </a:lnTo>
                <a:lnTo>
                  <a:pt x="0" y="5375243"/>
                </a:lnTo>
                <a:lnTo>
                  <a:pt x="813597" y="5375243"/>
                </a:lnTo>
                <a:lnTo>
                  <a:pt x="813597" y="5946465"/>
                </a:lnTo>
                <a:lnTo>
                  <a:pt x="4503967" y="5946465"/>
                </a:lnTo>
                <a:close/>
              </a:path>
            </a:pathLst>
          </a:custGeom>
        </p:spPr>
      </p:pic>
      <p:sp>
        <p:nvSpPr>
          <p:cNvPr id="3" name="任意多边形 2"/>
          <p:cNvSpPr/>
          <p:nvPr/>
        </p:nvSpPr>
        <p:spPr>
          <a:xfrm>
            <a:off x="3990975" y="745332"/>
            <a:ext cx="4191000" cy="69792"/>
          </a:xfrm>
          <a:custGeom>
            <a:avLst/>
            <a:gdLst>
              <a:gd name="connsiteX0" fmla="*/ 0 w 4191000"/>
              <a:gd name="connsiteY0" fmla="*/ 64293 h 69792"/>
              <a:gd name="connsiteX1" fmla="*/ 495300 w 4191000"/>
              <a:gd name="connsiteY1" fmla="*/ 64293 h 69792"/>
              <a:gd name="connsiteX2" fmla="*/ 1600200 w 4191000"/>
              <a:gd name="connsiteY2" fmla="*/ 7143 h 69792"/>
              <a:gd name="connsiteX3" fmla="*/ 2333625 w 4191000"/>
              <a:gd name="connsiteY3" fmla="*/ 7143 h 69792"/>
              <a:gd name="connsiteX4" fmla="*/ 3505200 w 4191000"/>
              <a:gd name="connsiteY4" fmla="*/ 64293 h 69792"/>
              <a:gd name="connsiteX5" fmla="*/ 4191000 w 4191000"/>
              <a:gd name="connsiteY5" fmla="*/ 7143 h 69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91000" h="69792">
                <a:moveTo>
                  <a:pt x="0" y="64293"/>
                </a:moveTo>
                <a:cubicBezTo>
                  <a:pt x="114300" y="69055"/>
                  <a:pt x="228600" y="73818"/>
                  <a:pt x="495300" y="64293"/>
                </a:cubicBezTo>
                <a:cubicBezTo>
                  <a:pt x="762000" y="54768"/>
                  <a:pt x="1293813" y="16668"/>
                  <a:pt x="1600200" y="7143"/>
                </a:cubicBezTo>
                <a:cubicBezTo>
                  <a:pt x="1906587" y="-2382"/>
                  <a:pt x="2016125" y="-2382"/>
                  <a:pt x="2333625" y="7143"/>
                </a:cubicBezTo>
                <a:cubicBezTo>
                  <a:pt x="2651125" y="16668"/>
                  <a:pt x="3195638" y="64293"/>
                  <a:pt x="3505200" y="64293"/>
                </a:cubicBezTo>
                <a:cubicBezTo>
                  <a:pt x="3814762" y="64293"/>
                  <a:pt x="4002881" y="35718"/>
                  <a:pt x="4191000" y="7143"/>
                </a:cubicBezTo>
              </a:path>
            </a:pathLst>
          </a:custGeom>
          <a:noFill/>
          <a:ln>
            <a:solidFill>
              <a:srgbClr val="65CE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4378858" y="341521"/>
            <a:ext cx="38031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章一</a:t>
            </a:r>
            <a:r>
              <a:rPr lang="en-US" altLang="zh-CN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:</a:t>
            </a:r>
            <a:r>
              <a:rPr lang="zh-CN" altLang="en-US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舞衣无力风敛，藕丝秋色染。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2162909" y="1295400"/>
            <a:ext cx="1644452" cy="2577257"/>
            <a:chOff x="2178149" y="1295400"/>
            <a:chExt cx="1644452" cy="2577257"/>
          </a:xfrm>
        </p:grpSpPr>
        <p:sp>
          <p:nvSpPr>
            <p:cNvPr id="33" name="矩形 32"/>
            <p:cNvSpPr/>
            <p:nvPr/>
          </p:nvSpPr>
          <p:spPr>
            <a:xfrm>
              <a:off x="2571750" y="1295400"/>
              <a:ext cx="857250" cy="857250"/>
            </a:xfrm>
            <a:prstGeom prst="rect">
              <a:avLst/>
            </a:prstGeom>
            <a:noFill/>
            <a:ln>
              <a:solidFill>
                <a:srgbClr val="903E6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叶根友唐楷简08" panose="02010601030101010101" pitchFamily="2" charset="-122"/>
                <a:ea typeface="叶根友唐楷简08" panose="02010601030101010101" pitchFamily="2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2178149" y="2395329"/>
              <a:ext cx="1644452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spc="300" dirty="0">
                  <a:solidFill>
                    <a:srgbClr val="65CED7"/>
                  </a:solidFill>
                  <a:latin typeface="叶根友唐楷简08" panose="02010601030101010101" pitchFamily="2" charset="-122"/>
                  <a:ea typeface="叶根友唐楷简08" panose="02010601030101010101" pitchFamily="2" charset="-122"/>
                </a:rPr>
                <a:t>单击此处添加文字阐述，添加简短问题说明文字，具体说明文字在此处添加此处。</a:t>
              </a:r>
            </a:p>
          </p:txBody>
        </p:sp>
        <p:sp>
          <p:nvSpPr>
            <p:cNvPr id="35" name="矩形 34"/>
            <p:cNvSpPr/>
            <p:nvPr/>
          </p:nvSpPr>
          <p:spPr>
            <a:xfrm>
              <a:off x="2600265" y="1350065"/>
              <a:ext cx="800219" cy="830997"/>
            </a:xfrm>
            <a:prstGeom prst="rect">
              <a:avLst/>
            </a:prstGeom>
            <a:ln>
              <a:solidFill>
                <a:srgbClr val="65CED7"/>
              </a:solidFill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800" dirty="0">
                  <a:solidFill>
                    <a:srgbClr val="65CED7"/>
                  </a:solidFill>
                  <a:latin typeface="叶根友唐楷简08" panose="02010601030101010101" pitchFamily="2" charset="-122"/>
                  <a:ea typeface="叶根友唐楷简08" panose="02010601030101010101" pitchFamily="2" charset="-122"/>
                </a:rPr>
                <a:t>锦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387949" y="1295400"/>
            <a:ext cx="1644452" cy="2577257"/>
            <a:chOff x="4387949" y="1295400"/>
            <a:chExt cx="1644452" cy="2577257"/>
          </a:xfrm>
        </p:grpSpPr>
        <p:sp>
          <p:nvSpPr>
            <p:cNvPr id="37" name="矩形 36"/>
            <p:cNvSpPr/>
            <p:nvPr/>
          </p:nvSpPr>
          <p:spPr>
            <a:xfrm>
              <a:off x="4781550" y="1295400"/>
              <a:ext cx="857250" cy="857250"/>
            </a:xfrm>
            <a:prstGeom prst="rect">
              <a:avLst/>
            </a:prstGeom>
            <a:noFill/>
            <a:ln>
              <a:solidFill>
                <a:srgbClr val="65CED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叶根友唐楷简08" panose="02010601030101010101" pitchFamily="2" charset="-122"/>
                <a:ea typeface="叶根友唐楷简08" panose="02010601030101010101" pitchFamily="2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4387949" y="2395329"/>
              <a:ext cx="1644452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spc="300" dirty="0">
                  <a:solidFill>
                    <a:srgbClr val="65CED7"/>
                  </a:solidFill>
                  <a:latin typeface="叶根友唐楷简08" panose="02010601030101010101" pitchFamily="2" charset="-122"/>
                  <a:ea typeface="叶根友唐楷简08" panose="02010601030101010101" pitchFamily="2" charset="-122"/>
                </a:rPr>
                <a:t>单击此处添加文字阐述，添加简短问题说明文字，具体说明文字在此处添加此处。</a:t>
              </a:r>
            </a:p>
          </p:txBody>
        </p:sp>
        <p:sp>
          <p:nvSpPr>
            <p:cNvPr id="39" name="矩形 38"/>
            <p:cNvSpPr/>
            <p:nvPr/>
          </p:nvSpPr>
          <p:spPr>
            <a:xfrm>
              <a:off x="4824323" y="1350065"/>
              <a:ext cx="800219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800" dirty="0">
                  <a:solidFill>
                    <a:srgbClr val="65CED7"/>
                  </a:solidFill>
                  <a:latin typeface="叶根友唐楷简08" panose="02010601030101010101" pitchFamily="2" charset="-122"/>
                  <a:ea typeface="叶根友唐楷简08" panose="02010601030101010101" pitchFamily="2" charset="-122"/>
                </a:rPr>
                <a:t>绣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597749" y="1295400"/>
            <a:ext cx="1644452" cy="2577257"/>
            <a:chOff x="6597749" y="1295400"/>
            <a:chExt cx="1644452" cy="2577257"/>
          </a:xfrm>
        </p:grpSpPr>
        <p:sp>
          <p:nvSpPr>
            <p:cNvPr id="41" name="矩形 40"/>
            <p:cNvSpPr/>
            <p:nvPr/>
          </p:nvSpPr>
          <p:spPr>
            <a:xfrm>
              <a:off x="6991350" y="1295400"/>
              <a:ext cx="857250" cy="857250"/>
            </a:xfrm>
            <a:prstGeom prst="rect">
              <a:avLst/>
            </a:prstGeom>
            <a:noFill/>
            <a:ln>
              <a:solidFill>
                <a:srgbClr val="65CED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叶根友唐楷简08" panose="02010601030101010101" pitchFamily="2" charset="-122"/>
                <a:ea typeface="叶根友唐楷简08" panose="02010601030101010101" pitchFamily="2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6597749" y="2395329"/>
              <a:ext cx="1644452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spc="300" dirty="0">
                  <a:solidFill>
                    <a:srgbClr val="65CED7"/>
                  </a:solidFill>
                  <a:latin typeface="叶根友唐楷简08" panose="02010601030101010101" pitchFamily="2" charset="-122"/>
                  <a:ea typeface="叶根友唐楷简08" panose="02010601030101010101" pitchFamily="2" charset="-122"/>
                </a:rPr>
                <a:t>单击此处添加文字阐述，添加简短问题说明文字，具体说明文字在此处添加此处。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7024716" y="1350065"/>
              <a:ext cx="792480" cy="8299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800" dirty="0">
                  <a:solidFill>
                    <a:srgbClr val="65CED7"/>
                  </a:solidFill>
                  <a:latin typeface="叶根友唐楷简08" panose="02010601030101010101" pitchFamily="2" charset="-122"/>
                  <a:ea typeface="叶根友唐楷简08" panose="02010601030101010101" pitchFamily="2" charset="-122"/>
                </a:rPr>
                <a:t>匠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807549" y="1295400"/>
            <a:ext cx="1644452" cy="2577257"/>
            <a:chOff x="8807549" y="1295400"/>
            <a:chExt cx="1644452" cy="2577257"/>
          </a:xfrm>
        </p:grpSpPr>
        <p:sp>
          <p:nvSpPr>
            <p:cNvPr id="45" name="矩形 44"/>
            <p:cNvSpPr/>
            <p:nvPr/>
          </p:nvSpPr>
          <p:spPr>
            <a:xfrm>
              <a:off x="9201150" y="1295400"/>
              <a:ext cx="857250" cy="857250"/>
            </a:xfrm>
            <a:prstGeom prst="rect">
              <a:avLst/>
            </a:prstGeom>
            <a:noFill/>
            <a:ln>
              <a:solidFill>
                <a:srgbClr val="65CED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叶根友唐楷简08" panose="02010601030101010101" pitchFamily="2" charset="-122"/>
                <a:ea typeface="叶根友唐楷简08" panose="02010601030101010101" pitchFamily="2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8807549" y="2395329"/>
              <a:ext cx="1644452" cy="14773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spc="300" dirty="0">
                  <a:solidFill>
                    <a:srgbClr val="65CED7"/>
                  </a:solidFill>
                  <a:latin typeface="叶根友唐楷简08" panose="02010601030101010101" pitchFamily="2" charset="-122"/>
                  <a:ea typeface="叶根友唐楷简08" panose="02010601030101010101" pitchFamily="2" charset="-122"/>
                </a:rPr>
                <a:t>单击此处添加文字阐述，添加简短问题说明文字，具体说明文字在此处添加此处。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9221239" y="1350065"/>
              <a:ext cx="792480" cy="8299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800" dirty="0">
                  <a:solidFill>
                    <a:srgbClr val="65CED7"/>
                  </a:solidFill>
                  <a:latin typeface="叶根友唐楷简08" panose="02010601030101010101" pitchFamily="2" charset="-122"/>
                  <a:ea typeface="叶根友唐楷简08" panose="02010601030101010101" pitchFamily="2" charset="-122"/>
                </a:rPr>
                <a:t>心</a:t>
              </a:r>
            </a:p>
          </p:txBody>
        </p:sp>
      </p:grpSp>
      <p:pic>
        <p:nvPicPr>
          <p:cNvPr id="4" name="图片 3" descr="u=3547927956,4044170029&amp;fm=173&amp;app=25&amp;f=JPEG"/>
          <p:cNvPicPr>
            <a:picLocks noChangeAspect="1"/>
          </p:cNvPicPr>
          <p:nvPr/>
        </p:nvPicPr>
        <p:blipFill>
          <a:blip r:embed="rId4"/>
          <a:srcRect t="11274" r="32224" b="26596"/>
          <a:stretch>
            <a:fillRect/>
          </a:stretch>
        </p:blipFill>
        <p:spPr>
          <a:xfrm>
            <a:off x="73025" y="4025265"/>
            <a:ext cx="5959475" cy="24218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172" y="0"/>
            <a:ext cx="1405605" cy="1430580"/>
          </a:xfrm>
          <a:prstGeom prst="rect">
            <a:avLst/>
          </a:prstGeom>
        </p:spPr>
      </p:pic>
      <p:pic>
        <p:nvPicPr>
          <p:cNvPr id="5" name="图片 4" descr="p131501376.webp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32500" y="4012565"/>
            <a:ext cx="6057900" cy="24345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990975" y="745332"/>
            <a:ext cx="4191000" cy="69792"/>
          </a:xfrm>
          <a:custGeom>
            <a:avLst/>
            <a:gdLst>
              <a:gd name="connsiteX0" fmla="*/ 0 w 4191000"/>
              <a:gd name="connsiteY0" fmla="*/ 64293 h 69792"/>
              <a:gd name="connsiteX1" fmla="*/ 495300 w 4191000"/>
              <a:gd name="connsiteY1" fmla="*/ 64293 h 69792"/>
              <a:gd name="connsiteX2" fmla="*/ 1600200 w 4191000"/>
              <a:gd name="connsiteY2" fmla="*/ 7143 h 69792"/>
              <a:gd name="connsiteX3" fmla="*/ 2333625 w 4191000"/>
              <a:gd name="connsiteY3" fmla="*/ 7143 h 69792"/>
              <a:gd name="connsiteX4" fmla="*/ 3505200 w 4191000"/>
              <a:gd name="connsiteY4" fmla="*/ 64293 h 69792"/>
              <a:gd name="connsiteX5" fmla="*/ 4191000 w 4191000"/>
              <a:gd name="connsiteY5" fmla="*/ 7143 h 69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91000" h="69792">
                <a:moveTo>
                  <a:pt x="0" y="64293"/>
                </a:moveTo>
                <a:cubicBezTo>
                  <a:pt x="114300" y="69055"/>
                  <a:pt x="228600" y="73818"/>
                  <a:pt x="495300" y="64293"/>
                </a:cubicBezTo>
                <a:cubicBezTo>
                  <a:pt x="762000" y="54768"/>
                  <a:pt x="1293813" y="16668"/>
                  <a:pt x="1600200" y="7143"/>
                </a:cubicBezTo>
                <a:cubicBezTo>
                  <a:pt x="1906587" y="-2382"/>
                  <a:pt x="2016125" y="-2382"/>
                  <a:pt x="2333625" y="7143"/>
                </a:cubicBezTo>
                <a:cubicBezTo>
                  <a:pt x="2651125" y="16668"/>
                  <a:pt x="3195638" y="64293"/>
                  <a:pt x="3505200" y="64293"/>
                </a:cubicBezTo>
                <a:cubicBezTo>
                  <a:pt x="3814762" y="64293"/>
                  <a:pt x="4002881" y="35718"/>
                  <a:pt x="4191000" y="7143"/>
                </a:cubicBezTo>
              </a:path>
            </a:pathLst>
          </a:custGeom>
          <a:noFill/>
          <a:ln>
            <a:solidFill>
              <a:srgbClr val="65CE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4378858" y="341521"/>
            <a:ext cx="38031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章一</a:t>
            </a:r>
            <a:r>
              <a:rPr lang="en-US" altLang="zh-CN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:</a:t>
            </a:r>
            <a:r>
              <a:rPr lang="zh-CN" altLang="en-US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舞衣无力风敛，藕丝秋色染。</a:t>
            </a:r>
          </a:p>
        </p:txBody>
      </p:sp>
      <p:sp>
        <p:nvSpPr>
          <p:cNvPr id="6" name="矩形 5"/>
          <p:cNvSpPr/>
          <p:nvPr/>
        </p:nvSpPr>
        <p:spPr>
          <a:xfrm>
            <a:off x="6059751" y="3086628"/>
            <a:ext cx="1494692" cy="3041671"/>
          </a:xfrm>
          <a:prstGeom prst="rect">
            <a:avLst/>
          </a:prstGeom>
          <a:noFill/>
          <a:ln>
            <a:solidFill>
              <a:srgbClr val="65CE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唐楷简08" panose="02010601030101010101" pitchFamily="2" charset="-122"/>
              <a:ea typeface="叶根友唐楷简08" panose="02010601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21297" y="3132127"/>
            <a:ext cx="1494692" cy="3041671"/>
          </a:xfrm>
          <a:prstGeom prst="rect">
            <a:avLst/>
          </a:prstGeom>
          <a:noFill/>
          <a:ln>
            <a:solidFill>
              <a:srgbClr val="65CE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唐楷简08" panose="02010601030101010101" pitchFamily="2" charset="-122"/>
              <a:ea typeface="叶根友唐楷简08" panose="02010601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21441" y="3849767"/>
            <a:ext cx="1071062" cy="227853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200" spc="600" dirty="0">
                <a:solidFill>
                  <a:srgbClr val="65CED7"/>
                </a:solidFill>
                <a:latin typeface="叶根友唐楷简08" panose="02010601030101010101" pitchFamily="2" charset="-122"/>
                <a:ea typeface="叶根友唐楷简08" panose="02010601030101010101" pitchFamily="2" charset="-122"/>
              </a:rPr>
              <a:t>单击此处添加文字阐述，添加简短问题说明文字，具体说明文字在此处添加此处。</a:t>
            </a:r>
          </a:p>
        </p:txBody>
      </p:sp>
      <p:sp>
        <p:nvSpPr>
          <p:cNvPr id="9" name="文本框 16"/>
          <p:cNvSpPr txBox="1"/>
          <p:nvPr/>
        </p:nvSpPr>
        <p:spPr>
          <a:xfrm>
            <a:off x="6253099" y="3248579"/>
            <a:ext cx="1091966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dirty="0">
                <a:solidFill>
                  <a:srgbClr val="65CED7"/>
                </a:solidFill>
                <a:latin typeface="叶根友唐楷简08" panose="02010601030101010101" pitchFamily="2" charset="-122"/>
                <a:ea typeface="叶根友唐楷简08" panose="02010601030101010101" pitchFamily="2" charset="-122"/>
                <a:cs typeface="Lato Regular"/>
                <a:sym typeface="Bebas" pitchFamily="2" charset="0"/>
              </a:rPr>
              <a:t>添加标题</a:t>
            </a:r>
          </a:p>
        </p:txBody>
      </p:sp>
      <p:sp>
        <p:nvSpPr>
          <p:cNvPr id="10" name="矩形 9"/>
          <p:cNvSpPr/>
          <p:nvPr/>
        </p:nvSpPr>
        <p:spPr>
          <a:xfrm flipV="1">
            <a:off x="6059751" y="3726009"/>
            <a:ext cx="1556238" cy="45719"/>
          </a:xfrm>
          <a:prstGeom prst="rect">
            <a:avLst/>
          </a:prstGeom>
          <a:solidFill>
            <a:srgbClr val="65CED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唐楷简08" panose="02010601030101010101" pitchFamily="2" charset="-122"/>
              <a:ea typeface="叶根友唐楷简08" panose="02010601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977451" y="3086628"/>
            <a:ext cx="1494692" cy="3041671"/>
          </a:xfrm>
          <a:prstGeom prst="rect">
            <a:avLst/>
          </a:prstGeom>
          <a:noFill/>
          <a:ln>
            <a:solidFill>
              <a:srgbClr val="65CE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唐楷简08" panose="02010601030101010101" pitchFamily="2" charset="-122"/>
              <a:ea typeface="叶根友唐楷简08" panose="02010601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038997" y="3132127"/>
            <a:ext cx="1494692" cy="3041671"/>
          </a:xfrm>
          <a:prstGeom prst="rect">
            <a:avLst/>
          </a:prstGeom>
          <a:noFill/>
          <a:ln>
            <a:solidFill>
              <a:srgbClr val="65CE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唐楷简08" panose="02010601030101010101" pitchFamily="2" charset="-122"/>
              <a:ea typeface="叶根友唐楷简08" panose="02010601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239141" y="3849767"/>
            <a:ext cx="1071062" cy="227853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200" spc="600" dirty="0">
                <a:solidFill>
                  <a:srgbClr val="65CED7"/>
                </a:solidFill>
                <a:latin typeface="叶根友唐楷简08" panose="02010601030101010101" pitchFamily="2" charset="-122"/>
                <a:ea typeface="叶根友唐楷简08" panose="02010601030101010101" pitchFamily="2" charset="-122"/>
              </a:rPr>
              <a:t>单击此处添加文字阐述，添加简短问题说明文字，具体说明文字在此处添加此处。</a:t>
            </a:r>
          </a:p>
        </p:txBody>
      </p:sp>
      <p:sp>
        <p:nvSpPr>
          <p:cNvPr id="14" name="文本框 16"/>
          <p:cNvSpPr txBox="1"/>
          <p:nvPr/>
        </p:nvSpPr>
        <p:spPr>
          <a:xfrm>
            <a:off x="8170799" y="3248579"/>
            <a:ext cx="1091966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dirty="0">
                <a:solidFill>
                  <a:srgbClr val="65CED7"/>
                </a:solidFill>
                <a:latin typeface="叶根友唐楷简08" panose="02010601030101010101" pitchFamily="2" charset="-122"/>
                <a:ea typeface="叶根友唐楷简08" panose="02010601030101010101" pitchFamily="2" charset="-122"/>
                <a:cs typeface="Lato Regular"/>
                <a:sym typeface="Bebas" pitchFamily="2" charset="0"/>
              </a:rPr>
              <a:t>添加标题</a:t>
            </a:r>
          </a:p>
        </p:txBody>
      </p:sp>
      <p:sp>
        <p:nvSpPr>
          <p:cNvPr id="15" name="矩形 14"/>
          <p:cNvSpPr/>
          <p:nvPr/>
        </p:nvSpPr>
        <p:spPr>
          <a:xfrm flipV="1">
            <a:off x="7977451" y="3726009"/>
            <a:ext cx="1556238" cy="45719"/>
          </a:xfrm>
          <a:prstGeom prst="rect">
            <a:avLst/>
          </a:prstGeom>
          <a:solidFill>
            <a:srgbClr val="65CED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唐楷简08" panose="02010601030101010101" pitchFamily="2" charset="-122"/>
              <a:ea typeface="叶根友唐楷简08" panose="0201060103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895151" y="3086628"/>
            <a:ext cx="1494692" cy="3041671"/>
          </a:xfrm>
          <a:prstGeom prst="rect">
            <a:avLst/>
          </a:prstGeom>
          <a:noFill/>
          <a:ln>
            <a:solidFill>
              <a:srgbClr val="65CE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唐楷简08" panose="02010601030101010101" pitchFamily="2" charset="-122"/>
              <a:ea typeface="叶根友唐楷简08" panose="02010601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956697" y="3132127"/>
            <a:ext cx="1494692" cy="3041671"/>
          </a:xfrm>
          <a:prstGeom prst="rect">
            <a:avLst/>
          </a:prstGeom>
          <a:noFill/>
          <a:ln>
            <a:solidFill>
              <a:srgbClr val="65CE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唐楷简08" panose="02010601030101010101" pitchFamily="2" charset="-122"/>
              <a:ea typeface="叶根友唐楷简08" panose="02010601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156841" y="3849767"/>
            <a:ext cx="1071062" cy="227853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200" spc="600" dirty="0">
                <a:solidFill>
                  <a:srgbClr val="65CED7"/>
                </a:solidFill>
                <a:latin typeface="叶根友唐楷简08" panose="02010601030101010101" pitchFamily="2" charset="-122"/>
                <a:ea typeface="叶根友唐楷简08" panose="02010601030101010101" pitchFamily="2" charset="-122"/>
              </a:rPr>
              <a:t>单击此处添加文字阐述，添加简短问题说明文字，具体说明文字在此处添加此处。</a:t>
            </a:r>
          </a:p>
        </p:txBody>
      </p:sp>
      <p:sp>
        <p:nvSpPr>
          <p:cNvPr id="19" name="文本框 16"/>
          <p:cNvSpPr txBox="1"/>
          <p:nvPr/>
        </p:nvSpPr>
        <p:spPr>
          <a:xfrm>
            <a:off x="10088499" y="3248579"/>
            <a:ext cx="1091966" cy="4247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dirty="0">
                <a:solidFill>
                  <a:srgbClr val="65CED7"/>
                </a:solidFill>
                <a:latin typeface="叶根友唐楷简08" panose="02010601030101010101" pitchFamily="2" charset="-122"/>
                <a:ea typeface="叶根友唐楷简08" panose="02010601030101010101" pitchFamily="2" charset="-122"/>
                <a:cs typeface="Lato Regular"/>
                <a:sym typeface="Bebas" pitchFamily="2" charset="0"/>
              </a:rPr>
              <a:t>添加标题</a:t>
            </a:r>
          </a:p>
        </p:txBody>
      </p:sp>
      <p:sp>
        <p:nvSpPr>
          <p:cNvPr id="20" name="矩形 19"/>
          <p:cNvSpPr/>
          <p:nvPr/>
        </p:nvSpPr>
        <p:spPr>
          <a:xfrm flipV="1">
            <a:off x="9866576" y="3726009"/>
            <a:ext cx="1556238" cy="45719"/>
          </a:xfrm>
          <a:prstGeom prst="rect">
            <a:avLst/>
          </a:prstGeom>
          <a:solidFill>
            <a:srgbClr val="65CED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叶根友唐楷简08" panose="02010601030101010101" pitchFamily="2" charset="-122"/>
              <a:ea typeface="叶根友唐楷简08" panose="02010601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927232" y="1858360"/>
            <a:ext cx="5964981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65CED7"/>
                </a:solidFill>
                <a:latin typeface="叶根友唐楷简08" panose="02010601030101010101" pitchFamily="2" charset="-122"/>
                <a:ea typeface="叶根友唐楷简08" panose="02010601030101010101" pitchFamily="2" charset="-122"/>
              </a:rPr>
              <a:t>双脸，小凤战篦金口。舞衣无力风敛，藕丝秋色染。锦帐绣帏斜掩。露珠清晓簟。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65CED7"/>
                </a:solidFill>
                <a:latin typeface="叶根友唐楷简08" panose="02010601030101010101" pitchFamily="2" charset="-122"/>
                <a:ea typeface="叶根友唐楷简08" panose="02010601030101010101" pitchFamily="2" charset="-122"/>
              </a:rPr>
              <a:t>粉心黄蕊花靥，黛眉山两点。</a:t>
            </a:r>
          </a:p>
        </p:txBody>
      </p:sp>
      <p:cxnSp>
        <p:nvCxnSpPr>
          <p:cNvPr id="23" name="直接连接符 22"/>
          <p:cNvCxnSpPr/>
          <p:nvPr/>
        </p:nvCxnSpPr>
        <p:spPr>
          <a:xfrm>
            <a:off x="5269832" y="2623649"/>
            <a:ext cx="6153150" cy="0"/>
          </a:xfrm>
          <a:prstGeom prst="line">
            <a:avLst/>
          </a:prstGeom>
          <a:ln>
            <a:solidFill>
              <a:srgbClr val="65CE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 descr="1487123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4440" y="1157605"/>
            <a:ext cx="3144520" cy="51828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172" y="0"/>
            <a:ext cx="1405605" cy="143058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5927090" y="1273810"/>
            <a:ext cx="2250440" cy="603250"/>
            <a:chOff x="9334" y="2006"/>
            <a:chExt cx="3544" cy="950"/>
          </a:xfrm>
        </p:grpSpPr>
        <p:sp>
          <p:nvSpPr>
            <p:cNvPr id="21" name="矩形 20"/>
            <p:cNvSpPr/>
            <p:nvPr/>
          </p:nvSpPr>
          <p:spPr>
            <a:xfrm>
              <a:off x="9334" y="2006"/>
              <a:ext cx="1888" cy="9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0" i="0" dirty="0">
                  <a:solidFill>
                    <a:srgbClr val="65CED7"/>
                  </a:solidFill>
                  <a:effectLst/>
                  <a:latin typeface="叶根友唐楷简08" panose="02010601030101010101" pitchFamily="2" charset="-122"/>
                  <a:ea typeface="叶根友唐楷简08" panose="02010601030101010101" pitchFamily="2" charset="-122"/>
                </a:rPr>
                <a:t>匠心 </a:t>
              </a:r>
              <a:endParaRPr lang="en-US" altLang="zh-CN" sz="3200" b="0" i="0" dirty="0">
                <a:solidFill>
                  <a:srgbClr val="65CED7"/>
                </a:solidFill>
                <a:effectLst/>
                <a:latin typeface="叶根友唐楷简08" panose="02010601030101010101" pitchFamily="2" charset="-122"/>
                <a:ea typeface="叶根友唐楷简08" panose="02010601030101010101" pitchFamily="2" charset="-122"/>
              </a:endParaRPr>
            </a:p>
          </p:txBody>
        </p:sp>
        <p:sp>
          <p:nvSpPr>
            <p:cNvPr id="2" name=" 2"/>
            <p:cNvSpPr>
              <a:spLocks noChangeAspect="1"/>
            </p:cNvSpPr>
            <p:nvPr/>
          </p:nvSpPr>
          <p:spPr>
            <a:xfrm>
              <a:off x="10992" y="2424"/>
              <a:ext cx="130" cy="130"/>
            </a:xfrm>
            <a:prstGeom prst="ellipse">
              <a:avLst/>
            </a:prstGeom>
            <a:solidFill>
              <a:srgbClr val="65CE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1310" y="2038"/>
              <a:ext cx="1568" cy="9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0" i="0" dirty="0">
                  <a:solidFill>
                    <a:srgbClr val="65CED7"/>
                  </a:solidFill>
                  <a:effectLst/>
                  <a:latin typeface="叶根友唐楷简08" panose="02010601030101010101" pitchFamily="2" charset="-122"/>
                  <a:ea typeface="叶根友唐楷简08" panose="02010601030101010101" pitchFamily="2" charset="-122"/>
                </a:rPr>
                <a:t>锦绣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/>
      <p:bldP spid="9" grpId="0"/>
      <p:bldP spid="10" grpId="0" bldLvl="0" animBg="1"/>
      <p:bldP spid="11" grpId="0" bldLvl="0" animBg="1"/>
      <p:bldP spid="12" grpId="0" bldLvl="0" animBg="1"/>
      <p:bldP spid="13" grpId="0"/>
      <p:bldP spid="14" grpId="0"/>
      <p:bldP spid="15" grpId="0" bldLvl="0" animBg="1"/>
      <p:bldP spid="16" grpId="0" bldLvl="0" animBg="1"/>
      <p:bldP spid="17" grpId="0" bldLvl="0" animBg="1"/>
      <p:bldP spid="18" grpId="0"/>
      <p:bldP spid="19" grpId="0"/>
      <p:bldP spid="20" grpId="0" bldLvl="0" animBg="1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990975" y="745332"/>
            <a:ext cx="4191000" cy="69792"/>
          </a:xfrm>
          <a:custGeom>
            <a:avLst/>
            <a:gdLst>
              <a:gd name="connsiteX0" fmla="*/ 0 w 4191000"/>
              <a:gd name="connsiteY0" fmla="*/ 64293 h 69792"/>
              <a:gd name="connsiteX1" fmla="*/ 495300 w 4191000"/>
              <a:gd name="connsiteY1" fmla="*/ 64293 h 69792"/>
              <a:gd name="connsiteX2" fmla="*/ 1600200 w 4191000"/>
              <a:gd name="connsiteY2" fmla="*/ 7143 h 69792"/>
              <a:gd name="connsiteX3" fmla="*/ 2333625 w 4191000"/>
              <a:gd name="connsiteY3" fmla="*/ 7143 h 69792"/>
              <a:gd name="connsiteX4" fmla="*/ 3505200 w 4191000"/>
              <a:gd name="connsiteY4" fmla="*/ 64293 h 69792"/>
              <a:gd name="connsiteX5" fmla="*/ 4191000 w 4191000"/>
              <a:gd name="connsiteY5" fmla="*/ 7143 h 69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91000" h="69792">
                <a:moveTo>
                  <a:pt x="0" y="64293"/>
                </a:moveTo>
                <a:cubicBezTo>
                  <a:pt x="114300" y="69055"/>
                  <a:pt x="228600" y="73818"/>
                  <a:pt x="495300" y="64293"/>
                </a:cubicBezTo>
                <a:cubicBezTo>
                  <a:pt x="762000" y="54768"/>
                  <a:pt x="1293813" y="16668"/>
                  <a:pt x="1600200" y="7143"/>
                </a:cubicBezTo>
                <a:cubicBezTo>
                  <a:pt x="1906587" y="-2382"/>
                  <a:pt x="2016125" y="-2382"/>
                  <a:pt x="2333625" y="7143"/>
                </a:cubicBezTo>
                <a:cubicBezTo>
                  <a:pt x="2651125" y="16668"/>
                  <a:pt x="3195638" y="64293"/>
                  <a:pt x="3505200" y="64293"/>
                </a:cubicBezTo>
                <a:cubicBezTo>
                  <a:pt x="3814762" y="64293"/>
                  <a:pt x="4002881" y="35718"/>
                  <a:pt x="4191000" y="7143"/>
                </a:cubicBezTo>
              </a:path>
            </a:pathLst>
          </a:custGeom>
          <a:noFill/>
          <a:ln>
            <a:solidFill>
              <a:srgbClr val="65CE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4378858" y="341521"/>
            <a:ext cx="38031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章一</a:t>
            </a:r>
            <a:r>
              <a:rPr lang="en-US" altLang="zh-CN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:</a:t>
            </a:r>
            <a:r>
              <a:rPr lang="zh-CN" altLang="en-US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舞衣无力风敛，藕丝秋色染。</a:t>
            </a:r>
          </a:p>
        </p:txBody>
      </p:sp>
      <p:sp>
        <p:nvSpPr>
          <p:cNvPr id="7" name="矩形 6"/>
          <p:cNvSpPr/>
          <p:nvPr/>
        </p:nvSpPr>
        <p:spPr>
          <a:xfrm>
            <a:off x="3132318" y="2509257"/>
            <a:ext cx="5964981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65CED7"/>
                </a:solidFill>
                <a:latin typeface="叶根友唐楷简08" panose="02010601030101010101" pitchFamily="2" charset="-122"/>
                <a:ea typeface="叶根友唐楷简08" panose="02010601030101010101" pitchFamily="2" charset="-122"/>
              </a:rPr>
              <a:t>双脸，小凤战篦金口。舞衣无力风敛，藕丝秋色染。锦帐绣帏斜掩。露珠清晓簟。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65CED7"/>
                </a:solidFill>
                <a:latin typeface="叶根友唐楷简08" panose="02010601030101010101" pitchFamily="2" charset="-122"/>
                <a:ea typeface="叶根友唐楷简08" panose="02010601030101010101" pitchFamily="2" charset="-122"/>
              </a:rPr>
              <a:t>粉心黄蕊花靥，黛眉山两点。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2944149" y="3274546"/>
            <a:ext cx="6153150" cy="0"/>
          </a:xfrm>
          <a:prstGeom prst="line">
            <a:avLst/>
          </a:prstGeom>
          <a:ln>
            <a:solidFill>
              <a:srgbClr val="65CE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3038233" y="3693467"/>
            <a:ext cx="5964981" cy="1477328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>
                <a:solidFill>
                  <a:srgbClr val="65CED7"/>
                </a:solidFill>
                <a:latin typeface="叶根友唐楷简08" panose="02010601030101010101" pitchFamily="2" charset="-122"/>
                <a:ea typeface="叶根友唐楷简08" panose="02010601030101010101" pitchFamily="2" charset="-122"/>
              </a:rPr>
              <a:t>双脸，小凤战篦金口。舞衣无力风敛，藕丝秋色染。锦绣帏斜掩。露珠清晓簟。粉心黄蕊花靥，黛眉山两点。双脸，小凤战篦金口。舞衣无力风敛，藕丝秋色染。锦绣帏斜掩。露珠清晓簟。粉心黄蕊花靥，黛眉山两点。</a:t>
            </a:r>
          </a:p>
          <a:p>
            <a:pPr>
              <a:lnSpc>
                <a:spcPct val="150000"/>
              </a:lnSpc>
            </a:pPr>
            <a:endParaRPr lang="zh-CN" altLang="en-US" sz="1200" spc="600" dirty="0">
              <a:solidFill>
                <a:srgbClr val="65CED7"/>
              </a:solidFill>
              <a:latin typeface="叶根友唐楷简08" panose="02010601030101010101" pitchFamily="2" charset="-122"/>
              <a:ea typeface="叶根友唐楷简08" panose="02010601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38233" y="5312717"/>
            <a:ext cx="5964981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spc="600" dirty="0">
                <a:solidFill>
                  <a:srgbClr val="65CED7"/>
                </a:solidFill>
                <a:latin typeface="叶根友唐楷简08" panose="02010601030101010101" pitchFamily="2" charset="-122"/>
                <a:ea typeface="叶根友唐楷简08" panose="02010601030101010101" pitchFamily="2" charset="-122"/>
              </a:rPr>
              <a:t>双脸，小凤战篦金口。舞衣无力风敛，藕丝秋色染。锦绣帏斜掩。露珠清晓簟。粉心黄蕊花靥，黛眉山两点。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58" t="31705"/>
          <a:stretch>
            <a:fillRect/>
          </a:stretch>
        </p:blipFill>
        <p:spPr>
          <a:xfrm>
            <a:off x="9544685" y="4711700"/>
            <a:ext cx="2612390" cy="2100580"/>
          </a:xfrm>
          <a:custGeom>
            <a:avLst/>
            <a:gdLst>
              <a:gd name="connsiteX0" fmla="*/ 1229052 w 8689227"/>
              <a:gd name="connsiteY0" fmla="*/ 0 h 6986337"/>
              <a:gd name="connsiteX1" fmla="*/ 8689227 w 8689227"/>
              <a:gd name="connsiteY1" fmla="*/ 0 h 6986337"/>
              <a:gd name="connsiteX2" fmla="*/ 8689227 w 8689227"/>
              <a:gd name="connsiteY2" fmla="*/ 6986337 h 6986337"/>
              <a:gd name="connsiteX3" fmla="*/ 0 w 8689227"/>
              <a:gd name="connsiteY3" fmla="*/ 6986337 h 6986337"/>
              <a:gd name="connsiteX4" fmla="*/ 0 w 8689227"/>
              <a:gd name="connsiteY4" fmla="*/ 2212763 h 6986337"/>
              <a:gd name="connsiteX5" fmla="*/ 1229052 w 8689227"/>
              <a:gd name="connsiteY5" fmla="*/ 2212763 h 6986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89227" h="6986337">
                <a:moveTo>
                  <a:pt x="1229052" y="0"/>
                </a:moveTo>
                <a:lnTo>
                  <a:pt x="8689227" y="0"/>
                </a:lnTo>
                <a:lnTo>
                  <a:pt x="8689227" y="6986337"/>
                </a:lnTo>
                <a:lnTo>
                  <a:pt x="0" y="6986337"/>
                </a:lnTo>
                <a:lnTo>
                  <a:pt x="0" y="2212763"/>
                </a:lnTo>
                <a:lnTo>
                  <a:pt x="1229052" y="2212763"/>
                </a:lnTo>
                <a:close/>
              </a:path>
            </a:pathLst>
          </a:cu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58" t="31705"/>
          <a:stretch>
            <a:fillRect/>
          </a:stretch>
        </p:blipFill>
        <p:spPr>
          <a:xfrm flipH="1">
            <a:off x="-5715" y="4711700"/>
            <a:ext cx="2612390" cy="2100580"/>
          </a:xfrm>
          <a:custGeom>
            <a:avLst/>
            <a:gdLst>
              <a:gd name="connsiteX0" fmla="*/ 1229052 w 8689227"/>
              <a:gd name="connsiteY0" fmla="*/ 0 h 6986337"/>
              <a:gd name="connsiteX1" fmla="*/ 8689227 w 8689227"/>
              <a:gd name="connsiteY1" fmla="*/ 0 h 6986337"/>
              <a:gd name="connsiteX2" fmla="*/ 8689227 w 8689227"/>
              <a:gd name="connsiteY2" fmla="*/ 6986337 h 6986337"/>
              <a:gd name="connsiteX3" fmla="*/ 0 w 8689227"/>
              <a:gd name="connsiteY3" fmla="*/ 6986337 h 6986337"/>
              <a:gd name="connsiteX4" fmla="*/ 0 w 8689227"/>
              <a:gd name="connsiteY4" fmla="*/ 2212763 h 6986337"/>
              <a:gd name="connsiteX5" fmla="*/ 1229052 w 8689227"/>
              <a:gd name="connsiteY5" fmla="*/ 2212763 h 6986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89227" h="6986337">
                <a:moveTo>
                  <a:pt x="1229052" y="0"/>
                </a:moveTo>
                <a:lnTo>
                  <a:pt x="8689227" y="0"/>
                </a:lnTo>
                <a:lnTo>
                  <a:pt x="8689227" y="6986337"/>
                </a:lnTo>
                <a:lnTo>
                  <a:pt x="0" y="6986337"/>
                </a:lnTo>
                <a:lnTo>
                  <a:pt x="0" y="2212763"/>
                </a:lnTo>
                <a:lnTo>
                  <a:pt x="1229052" y="2212763"/>
                </a:lnTo>
                <a:close/>
              </a:path>
            </a:pathLst>
          </a:cu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172" y="0"/>
            <a:ext cx="1405605" cy="1430580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3132455" y="1791970"/>
            <a:ext cx="2250440" cy="603250"/>
            <a:chOff x="9334" y="2006"/>
            <a:chExt cx="3544" cy="950"/>
          </a:xfrm>
        </p:grpSpPr>
        <p:sp>
          <p:nvSpPr>
            <p:cNvPr id="21" name="矩形 20"/>
            <p:cNvSpPr/>
            <p:nvPr/>
          </p:nvSpPr>
          <p:spPr>
            <a:xfrm>
              <a:off x="9334" y="2006"/>
              <a:ext cx="1888" cy="9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0" i="0" dirty="0">
                  <a:solidFill>
                    <a:srgbClr val="65CED7"/>
                  </a:solidFill>
                  <a:effectLst/>
                  <a:latin typeface="叶根友唐楷简08" panose="02010601030101010101" pitchFamily="2" charset="-122"/>
                  <a:ea typeface="叶根友唐楷简08" panose="02010601030101010101" pitchFamily="2" charset="-122"/>
                </a:rPr>
                <a:t>匠心 </a:t>
              </a:r>
              <a:endParaRPr lang="en-US" altLang="zh-CN" sz="3200" b="0" i="0" dirty="0">
                <a:solidFill>
                  <a:srgbClr val="65CED7"/>
                </a:solidFill>
                <a:effectLst/>
                <a:latin typeface="叶根友唐楷简08" panose="02010601030101010101" pitchFamily="2" charset="-122"/>
                <a:ea typeface="叶根友唐楷简08" panose="02010601030101010101" pitchFamily="2" charset="-122"/>
              </a:endParaRPr>
            </a:p>
          </p:txBody>
        </p:sp>
        <p:sp>
          <p:nvSpPr>
            <p:cNvPr id="2" name=" 2"/>
            <p:cNvSpPr>
              <a:spLocks noChangeAspect="1"/>
            </p:cNvSpPr>
            <p:nvPr/>
          </p:nvSpPr>
          <p:spPr>
            <a:xfrm>
              <a:off x="10992" y="2424"/>
              <a:ext cx="130" cy="130"/>
            </a:xfrm>
            <a:prstGeom prst="ellipse">
              <a:avLst/>
            </a:prstGeom>
            <a:solidFill>
              <a:srgbClr val="65CE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1310" y="2038"/>
              <a:ext cx="1568" cy="9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0" i="0" dirty="0">
                  <a:solidFill>
                    <a:srgbClr val="65CED7"/>
                  </a:solidFill>
                  <a:effectLst/>
                  <a:latin typeface="叶根友唐楷简08" panose="02010601030101010101" pitchFamily="2" charset="-122"/>
                  <a:ea typeface="叶根友唐楷简08" panose="02010601030101010101" pitchFamily="2" charset="-122"/>
                </a:rPr>
                <a:t>锦绣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延禧图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16240" y="2152650"/>
            <a:ext cx="3194050" cy="3193415"/>
          </a:xfrm>
          <a:prstGeom prst="rect">
            <a:avLst/>
          </a:prstGeom>
        </p:spPr>
      </p:pic>
      <p:sp>
        <p:nvSpPr>
          <p:cNvPr id="34" name="PA_库_矩形 33"/>
          <p:cNvSpPr/>
          <p:nvPr>
            <p:custDataLst>
              <p:tags r:id="rId1"/>
            </p:custDataLst>
          </p:nvPr>
        </p:nvSpPr>
        <p:spPr>
          <a:xfrm>
            <a:off x="4181988" y="1738825"/>
            <a:ext cx="1846659" cy="4022197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/>
            <a:r>
              <a:rPr lang="zh-CN" altLang="en-US" b="0" i="0" dirty="0">
                <a:solidFill>
                  <a:srgbClr val="65CED7"/>
                </a:solidFill>
                <a:effectLst/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  <a:t>双脸，小凤战篦金口。</a:t>
            </a:r>
            <a:br>
              <a:rPr lang="zh-CN" altLang="en-US" dirty="0">
                <a:solidFill>
                  <a:srgbClr val="65CED7"/>
                </a:solidFill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</a:br>
            <a:r>
              <a:rPr lang="zh-CN" altLang="en-US" b="0" i="0" dirty="0">
                <a:solidFill>
                  <a:srgbClr val="65CED7"/>
                </a:solidFill>
                <a:effectLst/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  <a:t>舞衣无力风敛，藕丝秋色染。</a:t>
            </a:r>
            <a:br>
              <a:rPr lang="zh-CN" altLang="en-US" dirty="0">
                <a:solidFill>
                  <a:srgbClr val="65CED7"/>
                </a:solidFill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</a:br>
            <a:r>
              <a:rPr lang="zh-CN" altLang="en-US" b="0" i="0" dirty="0">
                <a:solidFill>
                  <a:srgbClr val="65CED7"/>
                </a:solidFill>
                <a:effectLst/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  <a:t>锦帐绣帏斜掩。</a:t>
            </a:r>
          </a:p>
          <a:p>
            <a:pPr algn="ctr"/>
            <a:r>
              <a:rPr lang="zh-CN" altLang="en-US" b="0" i="0" dirty="0">
                <a:solidFill>
                  <a:srgbClr val="65CED7"/>
                </a:solidFill>
                <a:effectLst/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  <a:t>露珠清晓簟。</a:t>
            </a:r>
          </a:p>
          <a:p>
            <a:pPr algn="ctr"/>
            <a:r>
              <a:rPr lang="zh-CN" altLang="en-US" b="0" i="0" dirty="0">
                <a:solidFill>
                  <a:srgbClr val="65CED7"/>
                </a:solidFill>
                <a:effectLst/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  <a:t>粉心黄蕊花靥，</a:t>
            </a:r>
          </a:p>
          <a:p>
            <a:pPr algn="ctr"/>
            <a:r>
              <a:rPr lang="zh-CN" altLang="en-US" b="0" i="0" dirty="0">
                <a:solidFill>
                  <a:srgbClr val="65CED7"/>
                </a:solidFill>
                <a:effectLst/>
                <a:latin typeface="书体坊向佳红毛笔行书" panose="02010600010101010101" pitchFamily="2" charset="-122"/>
                <a:ea typeface="书体坊向佳红毛笔行书" panose="02010600010101010101" pitchFamily="2" charset="-122"/>
              </a:rPr>
              <a:t>黛眉山两点。</a:t>
            </a:r>
          </a:p>
        </p:txBody>
      </p:sp>
      <p:sp>
        <p:nvSpPr>
          <p:cNvPr id="35" name="PA_库_矩形 34"/>
          <p:cNvSpPr/>
          <p:nvPr>
            <p:custDataLst>
              <p:tags r:id="rId2"/>
            </p:custDataLst>
          </p:nvPr>
        </p:nvSpPr>
        <p:spPr>
          <a:xfrm>
            <a:off x="6206955" y="2550944"/>
            <a:ext cx="944880" cy="19380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zh-CN" altLang="en-US" sz="6000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章</a:t>
            </a:r>
            <a:endParaRPr lang="en-US" altLang="zh-CN" sz="6000" dirty="0">
              <a:solidFill>
                <a:srgbClr val="65CED7"/>
              </a:solidFill>
              <a:latin typeface="叶根友特楷简体" panose="02010601030101010101" pitchFamily="2" charset="-122"/>
              <a:ea typeface="叶根友特楷简体" panose="02010601030101010101" pitchFamily="2" charset="-122"/>
            </a:endParaRPr>
          </a:p>
          <a:p>
            <a:pPr algn="ctr"/>
            <a:r>
              <a:rPr lang="zh-CN" altLang="en-US" sz="6000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二</a:t>
            </a:r>
          </a:p>
        </p:txBody>
      </p:sp>
      <p:pic>
        <p:nvPicPr>
          <p:cNvPr id="2" name="图片 1" descr="屋檐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480" y="-1270"/>
            <a:ext cx="12146915" cy="1160145"/>
          </a:xfrm>
          <a:prstGeom prst="rect">
            <a:avLst/>
          </a:prstGeom>
        </p:spPr>
      </p:pic>
      <p:pic>
        <p:nvPicPr>
          <p:cNvPr id="3" name="图片 2" descr="延禧竹子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66960" y="-1270"/>
            <a:ext cx="2210645" cy="2384679"/>
          </a:xfrm>
          <a:prstGeom prst="rect">
            <a:avLst/>
          </a:prstGeom>
        </p:spPr>
      </p:pic>
      <p:pic>
        <p:nvPicPr>
          <p:cNvPr id="6" name="图片 5" descr="延禧竖着的字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8615" y="1480185"/>
            <a:ext cx="653514" cy="488746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010207"/>
              </a:clrFrom>
              <a:clrTo>
                <a:srgbClr val="01020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2059940" y="3233420"/>
            <a:ext cx="1914525" cy="2527300"/>
          </a:xfrm>
          <a:custGeom>
            <a:avLst/>
            <a:gdLst>
              <a:gd name="connsiteX0" fmla="*/ 4146087 w 4503967"/>
              <a:gd name="connsiteY0" fmla="*/ 3594889 h 5946465"/>
              <a:gd name="connsiteX1" fmla="*/ 4146087 w 4503967"/>
              <a:gd name="connsiteY1" fmla="*/ 4088885 h 5946465"/>
              <a:gd name="connsiteX2" fmla="*/ 2240768 w 4503967"/>
              <a:gd name="connsiteY2" fmla="*/ 4088885 h 5946465"/>
              <a:gd name="connsiteX3" fmla="*/ 2240768 w 4503967"/>
              <a:gd name="connsiteY3" fmla="*/ 3594889 h 5946465"/>
              <a:gd name="connsiteX4" fmla="*/ 4503967 w 4503967"/>
              <a:gd name="connsiteY4" fmla="*/ 0 h 5946465"/>
              <a:gd name="connsiteX5" fmla="*/ 0 w 4503967"/>
              <a:gd name="connsiteY5" fmla="*/ 0 h 5946465"/>
              <a:gd name="connsiteX6" fmla="*/ 0 w 4503967"/>
              <a:gd name="connsiteY6" fmla="*/ 5375243 h 5946465"/>
              <a:gd name="connsiteX7" fmla="*/ 813597 w 4503967"/>
              <a:gd name="connsiteY7" fmla="*/ 5375243 h 5946465"/>
              <a:gd name="connsiteX8" fmla="*/ 813597 w 4503967"/>
              <a:gd name="connsiteY8" fmla="*/ 5946465 h 5946465"/>
              <a:gd name="connsiteX9" fmla="*/ 4503967 w 4503967"/>
              <a:gd name="connsiteY9" fmla="*/ 5946465 h 5946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503967" h="5946465">
                <a:moveTo>
                  <a:pt x="4146087" y="3594889"/>
                </a:moveTo>
                <a:lnTo>
                  <a:pt x="4146087" y="4088885"/>
                </a:lnTo>
                <a:lnTo>
                  <a:pt x="2240768" y="4088885"/>
                </a:lnTo>
                <a:lnTo>
                  <a:pt x="2240768" y="3594889"/>
                </a:lnTo>
                <a:close/>
                <a:moveTo>
                  <a:pt x="4503967" y="0"/>
                </a:moveTo>
                <a:lnTo>
                  <a:pt x="0" y="0"/>
                </a:lnTo>
                <a:lnTo>
                  <a:pt x="0" y="5375243"/>
                </a:lnTo>
                <a:lnTo>
                  <a:pt x="813597" y="5375243"/>
                </a:lnTo>
                <a:lnTo>
                  <a:pt x="813597" y="5946465"/>
                </a:lnTo>
                <a:lnTo>
                  <a:pt x="4503967" y="5946465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25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cos(2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188" autoRev="1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cos(0.1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125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cos(2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188" autoRev="1" fill="hold">
                                          <p:stCondLst>
                                            <p:cond delay="112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cos(0.1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3990975" y="745331"/>
            <a:ext cx="4629150" cy="83343"/>
          </a:xfrm>
          <a:custGeom>
            <a:avLst/>
            <a:gdLst>
              <a:gd name="connsiteX0" fmla="*/ 0 w 4191000"/>
              <a:gd name="connsiteY0" fmla="*/ 64293 h 69792"/>
              <a:gd name="connsiteX1" fmla="*/ 495300 w 4191000"/>
              <a:gd name="connsiteY1" fmla="*/ 64293 h 69792"/>
              <a:gd name="connsiteX2" fmla="*/ 1600200 w 4191000"/>
              <a:gd name="connsiteY2" fmla="*/ 7143 h 69792"/>
              <a:gd name="connsiteX3" fmla="*/ 2333625 w 4191000"/>
              <a:gd name="connsiteY3" fmla="*/ 7143 h 69792"/>
              <a:gd name="connsiteX4" fmla="*/ 3505200 w 4191000"/>
              <a:gd name="connsiteY4" fmla="*/ 64293 h 69792"/>
              <a:gd name="connsiteX5" fmla="*/ 4191000 w 4191000"/>
              <a:gd name="connsiteY5" fmla="*/ 7143 h 69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91000" h="69792">
                <a:moveTo>
                  <a:pt x="0" y="64293"/>
                </a:moveTo>
                <a:cubicBezTo>
                  <a:pt x="114300" y="69055"/>
                  <a:pt x="228600" y="73818"/>
                  <a:pt x="495300" y="64293"/>
                </a:cubicBezTo>
                <a:cubicBezTo>
                  <a:pt x="762000" y="54768"/>
                  <a:pt x="1293813" y="16668"/>
                  <a:pt x="1600200" y="7143"/>
                </a:cubicBezTo>
                <a:cubicBezTo>
                  <a:pt x="1906587" y="-2382"/>
                  <a:pt x="2016125" y="-2382"/>
                  <a:pt x="2333625" y="7143"/>
                </a:cubicBezTo>
                <a:cubicBezTo>
                  <a:pt x="2651125" y="16668"/>
                  <a:pt x="3195638" y="64293"/>
                  <a:pt x="3505200" y="64293"/>
                </a:cubicBezTo>
                <a:cubicBezTo>
                  <a:pt x="3814762" y="64293"/>
                  <a:pt x="4002881" y="35718"/>
                  <a:pt x="4191000" y="7143"/>
                </a:cubicBezTo>
              </a:path>
            </a:pathLst>
          </a:cu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849718" y="3259111"/>
            <a:ext cx="920764" cy="3108186"/>
            <a:chOff x="4012715" y="3236483"/>
            <a:chExt cx="920764" cy="3108186"/>
          </a:xfrm>
        </p:grpSpPr>
        <p:grpSp>
          <p:nvGrpSpPr>
            <p:cNvPr id="5" name="组合 4"/>
            <p:cNvGrpSpPr/>
            <p:nvPr/>
          </p:nvGrpSpPr>
          <p:grpSpPr>
            <a:xfrm>
              <a:off x="4073762" y="4312979"/>
              <a:ext cx="755642" cy="2031690"/>
              <a:chOff x="1696300" y="2298622"/>
              <a:chExt cx="755642" cy="2031690"/>
            </a:xfrm>
          </p:grpSpPr>
          <p:sp>
            <p:nvSpPr>
              <p:cNvPr id="7" name="文本框 6"/>
              <p:cNvSpPr txBox="1"/>
              <p:nvPr/>
            </p:nvSpPr>
            <p:spPr>
              <a:xfrm>
                <a:off x="1696300" y="2298622"/>
                <a:ext cx="492443" cy="203169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000" spc="600" dirty="0">
                    <a:solidFill>
                      <a:srgbClr val="65CED7"/>
                    </a:solidFill>
                    <a:latin typeface="叶根友唐楷简08" panose="02010601030101010101" pitchFamily="2" charset="-122"/>
                    <a:ea typeface="叶根友唐楷简08" panose="02010601030101010101" pitchFamily="2" charset="-122"/>
                  </a:rPr>
                  <a:t>标题文字一</a:t>
                </a:r>
              </a:p>
            </p:txBody>
          </p:sp>
          <p:sp>
            <p:nvSpPr>
              <p:cNvPr id="8" name="文本框 7"/>
              <p:cNvSpPr txBox="1"/>
              <p:nvPr/>
            </p:nvSpPr>
            <p:spPr>
              <a:xfrm>
                <a:off x="2082610" y="2300789"/>
                <a:ext cx="369332" cy="168668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en-US" altLang="zh-CN" sz="1200" spc="600" dirty="0">
                    <a:solidFill>
                      <a:srgbClr val="65CED7"/>
                    </a:solidFill>
                    <a:latin typeface="叶根友唐楷简08" panose="02010601030101010101" pitchFamily="2" charset="-122"/>
                    <a:ea typeface="叶根友唐楷简08" panose="02010601030101010101" pitchFamily="2" charset="-122"/>
                  </a:rPr>
                  <a:t>APRT ONE</a:t>
                </a:r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4012715" y="3236483"/>
              <a:ext cx="92076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rgbClr val="65CED7"/>
                  </a:solidFill>
                  <a:latin typeface="叶根友唐楷简08" panose="02010601030101010101" pitchFamily="2" charset="-122"/>
                  <a:ea typeface="叶根友唐楷简08" panose="02010601030101010101" pitchFamily="2" charset="-122"/>
                </a:rPr>
                <a:t>壹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617157" y="3259111"/>
            <a:ext cx="920764" cy="3108186"/>
            <a:chOff x="4012715" y="3236483"/>
            <a:chExt cx="920764" cy="3108186"/>
          </a:xfrm>
        </p:grpSpPr>
        <p:grpSp>
          <p:nvGrpSpPr>
            <p:cNvPr id="10" name="组合 9"/>
            <p:cNvGrpSpPr/>
            <p:nvPr/>
          </p:nvGrpSpPr>
          <p:grpSpPr>
            <a:xfrm>
              <a:off x="4073762" y="4312979"/>
              <a:ext cx="755642" cy="2031690"/>
              <a:chOff x="1696300" y="2298622"/>
              <a:chExt cx="755642" cy="2031690"/>
            </a:xfrm>
          </p:grpSpPr>
          <p:sp>
            <p:nvSpPr>
              <p:cNvPr id="12" name="文本框 11"/>
              <p:cNvSpPr txBox="1"/>
              <p:nvPr/>
            </p:nvSpPr>
            <p:spPr>
              <a:xfrm>
                <a:off x="1696300" y="2298622"/>
                <a:ext cx="492443" cy="203169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000" spc="600" dirty="0">
                    <a:solidFill>
                      <a:srgbClr val="65CED7"/>
                    </a:solidFill>
                    <a:latin typeface="叶根友唐楷简08" panose="02010601030101010101" pitchFamily="2" charset="-122"/>
                    <a:ea typeface="叶根友唐楷简08" panose="02010601030101010101" pitchFamily="2" charset="-122"/>
                  </a:rPr>
                  <a:t>标题文字一</a:t>
                </a: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2082610" y="2300789"/>
                <a:ext cx="369332" cy="168668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en-US" altLang="zh-CN" sz="1200" spc="600" dirty="0">
                    <a:solidFill>
                      <a:srgbClr val="65CED7"/>
                    </a:solidFill>
                    <a:latin typeface="叶根友唐楷简08" panose="02010601030101010101" pitchFamily="2" charset="-122"/>
                    <a:ea typeface="叶根友唐楷简08" panose="02010601030101010101" pitchFamily="2" charset="-122"/>
                  </a:rPr>
                  <a:t>APRT TWO</a:t>
                </a:r>
              </a:p>
            </p:txBody>
          </p:sp>
        </p:grpSp>
        <p:sp>
          <p:nvSpPr>
            <p:cNvPr id="11" name="文本框 10"/>
            <p:cNvSpPr txBox="1"/>
            <p:nvPr/>
          </p:nvSpPr>
          <p:spPr>
            <a:xfrm>
              <a:off x="4012715" y="3236483"/>
              <a:ext cx="92076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rgbClr val="65CED7"/>
                  </a:solidFill>
                  <a:latin typeface="叶根友特楷简体" panose="02010601030101010101" pitchFamily="2" charset="-122"/>
                  <a:ea typeface="叶根友特楷简体" panose="02010601030101010101" pitchFamily="2" charset="-122"/>
                </a:rPr>
                <a:t>贰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384596" y="3259111"/>
            <a:ext cx="920764" cy="3108186"/>
            <a:chOff x="4012715" y="3236483"/>
            <a:chExt cx="920764" cy="3108186"/>
          </a:xfrm>
        </p:grpSpPr>
        <p:grpSp>
          <p:nvGrpSpPr>
            <p:cNvPr id="15" name="组合 14"/>
            <p:cNvGrpSpPr/>
            <p:nvPr/>
          </p:nvGrpSpPr>
          <p:grpSpPr>
            <a:xfrm>
              <a:off x="4073762" y="4312979"/>
              <a:ext cx="755642" cy="2031690"/>
              <a:chOff x="1696300" y="2298622"/>
              <a:chExt cx="755642" cy="2031690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1696300" y="2298622"/>
                <a:ext cx="492443" cy="203169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000" spc="600" dirty="0">
                    <a:solidFill>
                      <a:srgbClr val="65CED7"/>
                    </a:solidFill>
                    <a:latin typeface="叶根友唐楷简08" panose="02010601030101010101" pitchFamily="2" charset="-122"/>
                    <a:ea typeface="叶根友唐楷简08" panose="02010601030101010101" pitchFamily="2" charset="-122"/>
                  </a:rPr>
                  <a:t>标题文字一</a:t>
                </a:r>
              </a:p>
            </p:txBody>
          </p:sp>
          <p:sp>
            <p:nvSpPr>
              <p:cNvPr id="18" name="文本框 17"/>
              <p:cNvSpPr txBox="1"/>
              <p:nvPr/>
            </p:nvSpPr>
            <p:spPr>
              <a:xfrm>
                <a:off x="2082610" y="2300789"/>
                <a:ext cx="369332" cy="168668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en-US" altLang="zh-CN" sz="1200" spc="600" dirty="0">
                    <a:solidFill>
                      <a:srgbClr val="65CED7"/>
                    </a:solidFill>
                    <a:latin typeface="叶根友唐楷简08" panose="02010601030101010101" pitchFamily="2" charset="-122"/>
                    <a:ea typeface="叶根友唐楷简08" panose="02010601030101010101" pitchFamily="2" charset="-122"/>
                  </a:rPr>
                  <a:t>APRT THR</a:t>
                </a: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4012715" y="3236483"/>
              <a:ext cx="92076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rgbClr val="65CED7"/>
                  </a:solidFill>
                  <a:latin typeface="叶根友唐楷简08" panose="02010601030101010101" pitchFamily="2" charset="-122"/>
                  <a:ea typeface="叶根友唐楷简08" panose="02010601030101010101" pitchFamily="2" charset="-122"/>
                </a:rPr>
                <a:t>叁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152035" y="3259111"/>
            <a:ext cx="920764" cy="3108186"/>
            <a:chOff x="4012715" y="3236483"/>
            <a:chExt cx="920764" cy="3108186"/>
          </a:xfrm>
        </p:grpSpPr>
        <p:grpSp>
          <p:nvGrpSpPr>
            <p:cNvPr id="20" name="组合 19"/>
            <p:cNvGrpSpPr/>
            <p:nvPr/>
          </p:nvGrpSpPr>
          <p:grpSpPr>
            <a:xfrm>
              <a:off x="4073762" y="4312979"/>
              <a:ext cx="755642" cy="2031690"/>
              <a:chOff x="1696300" y="2298622"/>
              <a:chExt cx="755642" cy="2031690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1696300" y="2298622"/>
                <a:ext cx="492443" cy="203169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zh-CN" altLang="en-US" sz="2000" spc="600" dirty="0">
                    <a:solidFill>
                      <a:srgbClr val="65CED7"/>
                    </a:solidFill>
                    <a:latin typeface="叶根友唐楷简08" panose="02010601030101010101" pitchFamily="2" charset="-122"/>
                    <a:ea typeface="叶根友唐楷简08" panose="02010601030101010101" pitchFamily="2" charset="-122"/>
                  </a:rPr>
                  <a:t>标题文字一</a:t>
                </a:r>
              </a:p>
            </p:txBody>
          </p:sp>
          <p:sp>
            <p:nvSpPr>
              <p:cNvPr id="23" name="文本框 22"/>
              <p:cNvSpPr txBox="1"/>
              <p:nvPr/>
            </p:nvSpPr>
            <p:spPr>
              <a:xfrm>
                <a:off x="2084912" y="2300789"/>
                <a:ext cx="367030" cy="168668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en-US" altLang="zh-CN" sz="1200" spc="600" dirty="0">
                    <a:solidFill>
                      <a:srgbClr val="65CED7"/>
                    </a:solidFill>
                    <a:latin typeface="叶根友唐楷简08" panose="02010601030101010101" pitchFamily="2" charset="-122"/>
                    <a:ea typeface="叶根友唐楷简08" panose="02010601030101010101" pitchFamily="2" charset="-122"/>
                  </a:rPr>
                  <a:t>AaPRT FOUR</a:t>
                </a: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4012715" y="3236483"/>
              <a:ext cx="920764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rgbClr val="65CED7"/>
                  </a:solidFill>
                  <a:latin typeface="叶根友唐楷简08" panose="02010601030101010101" pitchFamily="2" charset="-122"/>
                  <a:ea typeface="叶根友唐楷简08" panose="02010601030101010101" pitchFamily="2" charset="-122"/>
                </a:rPr>
                <a:t>肆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503609" y="1574005"/>
            <a:ext cx="1382629" cy="4861703"/>
            <a:chOff x="1342964" y="3012151"/>
            <a:chExt cx="1382629" cy="2752923"/>
          </a:xfrm>
        </p:grpSpPr>
        <p:sp>
          <p:nvSpPr>
            <p:cNvPr id="25" name="文本框 24"/>
            <p:cNvSpPr txBox="1"/>
            <p:nvPr/>
          </p:nvSpPr>
          <p:spPr>
            <a:xfrm>
              <a:off x="1377169" y="3026374"/>
              <a:ext cx="1198245" cy="273870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6600" spc="2000" dirty="0">
                  <a:solidFill>
                    <a:srgbClr val="65CED7"/>
                  </a:solidFill>
                  <a:latin typeface="叶根友唐楷简08" panose="02010601030101010101" pitchFamily="2" charset="-122"/>
                  <a:ea typeface="叶根友唐楷简08" panose="02010601030101010101" pitchFamily="2" charset="-122"/>
                </a:rPr>
                <a:t>匠心锦绣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1342964" y="3012151"/>
              <a:ext cx="1382629" cy="2489055"/>
            </a:xfrm>
            <a:prstGeom prst="rect">
              <a:avLst/>
            </a:prstGeom>
            <a:noFill/>
            <a:ln>
              <a:solidFill>
                <a:srgbClr val="124D5C">
                  <a:alpha val="3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03E6C"/>
                </a:solidFill>
                <a:latin typeface="叶根友唐楷简08" panose="02010601030101010101" pitchFamily="2" charset="-122"/>
                <a:ea typeface="叶根友唐楷简08" panose="02010601030101010101" pitchFamily="2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3288172" y="1841366"/>
            <a:ext cx="7792356" cy="92333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65CED7"/>
                </a:solidFill>
                <a:latin typeface="叶根友唐楷简08" panose="02010601030101010101" pitchFamily="2" charset="-122"/>
                <a:ea typeface="叶根友唐楷简08" panose="02010601030101010101" pitchFamily="2" charset="-122"/>
              </a:rPr>
              <a:t>双脸，小凤战篦金口。舞衣无力风敛，藕丝秋色染。锦帐绣帏斜掩。露珠清晓簟。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65CED7"/>
                </a:solidFill>
                <a:latin typeface="叶根友唐楷简08" panose="02010601030101010101" pitchFamily="2" charset="-122"/>
                <a:ea typeface="叶根友唐楷简08" panose="02010601030101010101" pitchFamily="2" charset="-122"/>
              </a:rPr>
              <a:t>粉心黄蕊花靥，黛眉山两点。</a:t>
            </a:r>
          </a:p>
        </p:txBody>
      </p:sp>
      <p:sp>
        <p:nvSpPr>
          <p:cNvPr id="28" name="矩形 27"/>
          <p:cNvSpPr/>
          <p:nvPr/>
        </p:nvSpPr>
        <p:spPr>
          <a:xfrm>
            <a:off x="4378858" y="341521"/>
            <a:ext cx="38031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章二</a:t>
            </a:r>
            <a:r>
              <a:rPr lang="en-US" altLang="zh-CN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:</a:t>
            </a:r>
            <a:r>
              <a:rPr lang="zh-CN" altLang="en-US" dirty="0">
                <a:solidFill>
                  <a:srgbClr val="65CED7"/>
                </a:solidFill>
                <a:latin typeface="叶根友特楷简体" panose="02010601030101010101" pitchFamily="2" charset="-122"/>
                <a:ea typeface="叶根友特楷简体" panose="02010601030101010101" pitchFamily="2" charset="-122"/>
              </a:rPr>
              <a:t>舞衣无力风敛，藕丝秋色染。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8172" y="0"/>
            <a:ext cx="1405605" cy="14305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延禧攻略刺绣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1635</Words>
  <Application>Microsoft Office PowerPoint</Application>
  <PresentationFormat>宽屏</PresentationFormat>
  <Paragraphs>188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8" baseType="lpstr">
      <vt:lpstr>Bebas</vt:lpstr>
      <vt:lpstr>Lato Regular</vt:lpstr>
      <vt:lpstr>等线 Light</vt:lpstr>
      <vt:lpstr>方正清刻本悦宋简体</vt:lpstr>
      <vt:lpstr>方正硬笔楷书简体</vt:lpstr>
      <vt:lpstr>黑体</vt:lpstr>
      <vt:lpstr>书体坊向佳红毛笔行书</vt:lpstr>
      <vt:lpstr>叶根友唐楷简08</vt:lpstr>
      <vt:lpstr>叶根友特楷简体</vt:lpstr>
      <vt:lpstr>Arial</vt:lpstr>
      <vt:lpstr>Wingdings</vt:lpstr>
      <vt:lpstr>等线</vt:lpstr>
      <vt:lpstr>微软雅黑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延禧攻略刺绣</dc:title>
  <dc:creator>Administrator</dc:creator>
  <cp:lastModifiedBy>Administrator</cp:lastModifiedBy>
  <cp:revision>87</cp:revision>
  <dcterms:created xsi:type="dcterms:W3CDTF">2017-10-23T07:56:00Z</dcterms:created>
  <dcterms:modified xsi:type="dcterms:W3CDTF">2018-08-29T06:38:00Z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