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7" r:id="rId2"/>
    <p:sldId id="258" r:id="rId3"/>
    <p:sldId id="301" r:id="rId4"/>
    <p:sldId id="260" r:id="rId5"/>
    <p:sldId id="304" r:id="rId6"/>
    <p:sldId id="298" r:id="rId7"/>
    <p:sldId id="281" r:id="rId8"/>
    <p:sldId id="296" r:id="rId9"/>
    <p:sldId id="289" r:id="rId10"/>
    <p:sldId id="307" r:id="rId11"/>
    <p:sldId id="308" r:id="rId12"/>
    <p:sldId id="305" r:id="rId13"/>
    <p:sldId id="300" r:id="rId14"/>
    <p:sldId id="291" r:id="rId15"/>
    <p:sldId id="306" r:id="rId16"/>
    <p:sldId id="269" r:id="rId17"/>
    <p:sldId id="287" r:id="rId18"/>
    <p:sldId id="292" r:id="rId19"/>
    <p:sldId id="295" r:id="rId20"/>
    <p:sldId id="294" r:id="rId21"/>
    <p:sldId id="288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5363"/>
    <a:srgbClr val="FDFDFF"/>
    <a:srgbClr val="F7FCFF"/>
    <a:srgbClr val="354C75"/>
    <a:srgbClr val="F9FDFF"/>
    <a:srgbClr val="D4E2E8"/>
    <a:srgbClr val="2C3F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8" autoAdjust="0"/>
    <p:restoredTop sz="95337" autoAdjust="0"/>
  </p:normalViewPr>
  <p:slideViewPr>
    <p:cSldViewPr snapToGrid="0">
      <p:cViewPr varScale="1">
        <p:scale>
          <a:sx n="84" d="100"/>
          <a:sy n="84" d="100"/>
        </p:scale>
        <p:origin x="1963" y="8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1003496723877153E-2"/>
          <c:y val="1.9331583850364407E-2"/>
          <c:w val="0.94865811911941145"/>
          <c:h val="0.9626322006344413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OBJECT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2EE-48F0-B8E1-3C77BC2BF5EF}"/>
              </c:ext>
            </c:extLst>
          </c:dPt>
          <c:dPt>
            <c:idx val="1"/>
            <c:invertIfNegative val="0"/>
            <c:bubble3D val="0"/>
            <c:spPr>
              <a:solidFill>
                <a:schemeClr val="bg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2EE-48F0-B8E1-3C77BC2BF5EF}"/>
              </c:ext>
            </c:extLst>
          </c:dPt>
          <c:dPt>
            <c:idx val="2"/>
            <c:invertIfNegative val="0"/>
            <c:bubble3D val="0"/>
            <c:spPr>
              <a:solidFill>
                <a:schemeClr val="bg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A2EE-48F0-B8E1-3C77BC2BF5EF}"/>
              </c:ext>
            </c:extLst>
          </c:dPt>
          <c:dPt>
            <c:idx val="3"/>
            <c:invertIfNegative val="0"/>
            <c:bubble3D val="0"/>
            <c:spPr>
              <a:solidFill>
                <a:schemeClr val="bg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A2EE-48F0-B8E1-3C77BC2BF5EF}"/>
              </c:ext>
            </c:extLst>
          </c:dPt>
          <c:dPt>
            <c:idx val="4"/>
            <c:invertIfNegative val="0"/>
            <c:bubble3D val="0"/>
            <c:spPr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A2EE-48F0-B8E1-3C77BC2BF5EF}"/>
              </c:ext>
            </c:extLst>
          </c:dPt>
          <c:dPt>
            <c:idx val="5"/>
            <c:invertIfNegative val="0"/>
            <c:bubble3D val="0"/>
            <c:spPr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A2EE-48F0-B8E1-3C77BC2BF5EF}"/>
              </c:ext>
            </c:extLst>
          </c:dPt>
          <c:dPt>
            <c:idx val="6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A2EE-48F0-B8E1-3C77BC2BF5EF}"/>
              </c:ext>
            </c:extLst>
          </c:dPt>
          <c:dPt>
            <c:idx val="7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A2EE-48F0-B8E1-3C77BC2BF5EF}"/>
              </c:ext>
            </c:extLst>
          </c:dPt>
          <c:dPt>
            <c:idx val="8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A2EE-48F0-B8E1-3C77BC2BF5EF}"/>
              </c:ext>
            </c:extLst>
          </c:dPt>
          <c:dPt>
            <c:idx val="9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A2EE-48F0-B8E1-3C77BC2BF5EF}"/>
              </c:ext>
            </c:extLst>
          </c:dPt>
          <c:dPt>
            <c:idx val="10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5-A2EE-48F0-B8E1-3C77BC2BF5EF}"/>
              </c:ext>
            </c:extLst>
          </c:dPt>
          <c:dPt>
            <c:idx val="11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7-A2EE-48F0-B8E1-3C77BC2BF5E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DATA 1</c:v>
                </c:pt>
                <c:pt idx="1">
                  <c:v>DATA 2</c:v>
                </c:pt>
                <c:pt idx="2">
                  <c:v>DATA 3</c:v>
                </c:pt>
                <c:pt idx="3">
                  <c:v>DATA 4</c:v>
                </c:pt>
                <c:pt idx="4">
                  <c:v>DATA 5</c:v>
                </c:pt>
                <c:pt idx="5">
                  <c:v>DATA 6</c:v>
                </c:pt>
                <c:pt idx="6">
                  <c:v>DATA 7</c:v>
                </c:pt>
                <c:pt idx="7">
                  <c:v>DATA 8</c:v>
                </c:pt>
                <c:pt idx="8">
                  <c:v>DATA 9</c:v>
                </c:pt>
                <c:pt idx="9">
                  <c:v>DATA 10</c:v>
                </c:pt>
                <c:pt idx="10">
                  <c:v>DATA11</c:v>
                </c:pt>
                <c:pt idx="11">
                  <c:v>DATA12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75</c:v>
                </c:pt>
                <c:pt idx="1">
                  <c:v>55</c:v>
                </c:pt>
                <c:pt idx="2">
                  <c:v>63</c:v>
                </c:pt>
                <c:pt idx="3">
                  <c:v>57</c:v>
                </c:pt>
                <c:pt idx="4">
                  <c:v>-45</c:v>
                </c:pt>
                <c:pt idx="5">
                  <c:v>-23</c:v>
                </c:pt>
                <c:pt idx="6">
                  <c:v>18</c:v>
                </c:pt>
                <c:pt idx="7">
                  <c:v>23</c:v>
                </c:pt>
                <c:pt idx="8">
                  <c:v>43</c:v>
                </c:pt>
                <c:pt idx="9">
                  <c:v>-12</c:v>
                </c:pt>
                <c:pt idx="10">
                  <c:v>-5</c:v>
                </c:pt>
                <c:pt idx="11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8-A2EE-48F0-B8E1-3C77BC2BF5E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58"/>
        <c:overlap val="-27"/>
        <c:axId val="374019920"/>
        <c:axId val="376216784"/>
      </c:barChart>
      <c:catAx>
        <c:axId val="3740199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noFill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376216784"/>
        <c:crosses val="autoZero"/>
        <c:auto val="1"/>
        <c:lblAlgn val="ctr"/>
        <c:lblOffset val="100"/>
        <c:noMultiLvlLbl val="0"/>
      </c:catAx>
      <c:valAx>
        <c:axId val="37621678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7401992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41A626-1A3A-42EB-817A-30C0BC4989E9}" type="datetimeFigureOut">
              <a:rPr lang="zh-CN" altLang="en-US" smtClean="0"/>
              <a:t>2017/3/10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9D6204-B68E-4219-A282-DCBB147CFC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6952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8FE125-4ED2-4482-8264-E7D9D2BD01A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75902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D6204-B68E-4219-A282-DCBB147CFC9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346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8FE125-4ED2-4482-8264-E7D9D2BD01A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6721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38BCD-BAF0-4F2F-8ED1-BF002154F02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220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2400" y="138112"/>
            <a:ext cx="11917680" cy="6582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6881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rgbClr val="FD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72359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6BC5B-656C-43D9-BD11-24E428B222FF}" type="datetimeFigureOut">
              <a:rPr lang="zh-CN" altLang="en-US" smtClean="0"/>
              <a:t>2017/3/10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E3153-9CB8-4849-9DC2-896FAC3057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343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111760" y="91440"/>
            <a:ext cx="11978640" cy="6644640"/>
          </a:xfrm>
          <a:prstGeom prst="rect">
            <a:avLst/>
          </a:prstGeom>
          <a:solidFill>
            <a:srgbClr val="D4E2E8">
              <a:alpha val="9804"/>
            </a:srgbClr>
          </a:solidFill>
          <a:ln>
            <a:solidFill>
              <a:srgbClr val="4253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919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microsoft.com/office/2007/relationships/hdphoto" Target="../media/hdphoto5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microsoft.com/office/2007/relationships/hdphoto" Target="../media/hdphoto4.wdp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microsoft.com/office/2007/relationships/hdphoto" Target="../media/hdphoto8.wdp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microsoft.com/office/2007/relationships/hdphoto" Target="../media/hdphoto9.wdp"/><Relationship Id="rId5" Type="http://schemas.openxmlformats.org/officeDocument/2006/relationships/image" Target="../media/image19.png"/><Relationship Id="rId4" Type="http://schemas.openxmlformats.org/officeDocument/2006/relationships/image" Target="../media/image18.jp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1.wdp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reeform 11"/>
          <p:cNvSpPr>
            <a:spLocks noEditPoints="1"/>
          </p:cNvSpPr>
          <p:nvPr/>
        </p:nvSpPr>
        <p:spPr bwMode="auto">
          <a:xfrm flipH="1">
            <a:off x="4795061" y="3637280"/>
            <a:ext cx="857118" cy="1253930"/>
          </a:xfrm>
          <a:custGeom>
            <a:avLst/>
            <a:gdLst>
              <a:gd name="T0" fmla="*/ 51 w 706"/>
              <a:gd name="T1" fmla="*/ 562 h 1034"/>
              <a:gd name="T2" fmla="*/ 32 w 706"/>
              <a:gd name="T3" fmla="*/ 373 h 1034"/>
              <a:gd name="T4" fmla="*/ 91 w 706"/>
              <a:gd name="T5" fmla="*/ 268 h 1034"/>
              <a:gd name="T6" fmla="*/ 52 w 706"/>
              <a:gd name="T7" fmla="*/ 212 h 1034"/>
              <a:gd name="T8" fmla="*/ 51 w 706"/>
              <a:gd name="T9" fmla="*/ 169 h 1034"/>
              <a:gd name="T10" fmla="*/ 257 w 706"/>
              <a:gd name="T11" fmla="*/ 413 h 1034"/>
              <a:gd name="T12" fmla="*/ 271 w 706"/>
              <a:gd name="T13" fmla="*/ 421 h 1034"/>
              <a:gd name="T14" fmla="*/ 374 w 706"/>
              <a:gd name="T15" fmla="*/ 127 h 1034"/>
              <a:gd name="T16" fmla="*/ 441 w 706"/>
              <a:gd name="T17" fmla="*/ 77 h 1034"/>
              <a:gd name="T18" fmla="*/ 445 w 706"/>
              <a:gd name="T19" fmla="*/ 83 h 1034"/>
              <a:gd name="T20" fmla="*/ 514 w 706"/>
              <a:gd name="T21" fmla="*/ 143 h 1034"/>
              <a:gd name="T22" fmla="*/ 435 w 706"/>
              <a:gd name="T23" fmla="*/ 183 h 1034"/>
              <a:gd name="T24" fmla="*/ 552 w 706"/>
              <a:gd name="T25" fmla="*/ 723 h 1034"/>
              <a:gd name="T26" fmla="*/ 413 w 706"/>
              <a:gd name="T27" fmla="*/ 549 h 1034"/>
              <a:gd name="T28" fmla="*/ 448 w 706"/>
              <a:gd name="T29" fmla="*/ 635 h 1034"/>
              <a:gd name="T30" fmla="*/ 455 w 706"/>
              <a:gd name="T31" fmla="*/ 842 h 1034"/>
              <a:gd name="T32" fmla="*/ 383 w 706"/>
              <a:gd name="T33" fmla="*/ 942 h 1034"/>
              <a:gd name="T34" fmla="*/ 263 w 706"/>
              <a:gd name="T35" fmla="*/ 931 h 1034"/>
              <a:gd name="T36" fmla="*/ 320 w 706"/>
              <a:gd name="T37" fmla="*/ 773 h 1034"/>
              <a:gd name="T38" fmla="*/ 240 w 706"/>
              <a:gd name="T39" fmla="*/ 642 h 1034"/>
              <a:gd name="T40" fmla="*/ 322 w 706"/>
              <a:gd name="T41" fmla="*/ 469 h 1034"/>
              <a:gd name="T42" fmla="*/ 147 w 706"/>
              <a:gd name="T43" fmla="*/ 473 h 1034"/>
              <a:gd name="T44" fmla="*/ 59 w 706"/>
              <a:gd name="T45" fmla="*/ 644 h 1034"/>
              <a:gd name="T46" fmla="*/ 553 w 706"/>
              <a:gd name="T47" fmla="*/ 69 h 1034"/>
              <a:gd name="T48" fmla="*/ 474 w 706"/>
              <a:gd name="T49" fmla="*/ 140 h 1034"/>
              <a:gd name="T50" fmla="*/ 462 w 706"/>
              <a:gd name="T51" fmla="*/ 115 h 1034"/>
              <a:gd name="T52" fmla="*/ 451 w 706"/>
              <a:gd name="T53" fmla="*/ 146 h 1034"/>
              <a:gd name="T54" fmla="*/ 525 w 706"/>
              <a:gd name="T55" fmla="*/ 155 h 1034"/>
              <a:gd name="T56" fmla="*/ 100 w 706"/>
              <a:gd name="T57" fmla="*/ 296 h 1034"/>
              <a:gd name="T58" fmla="*/ 442 w 706"/>
              <a:gd name="T59" fmla="*/ 282 h 1034"/>
              <a:gd name="T60" fmla="*/ 395 w 706"/>
              <a:gd name="T61" fmla="*/ 339 h 1034"/>
              <a:gd name="T62" fmla="*/ 461 w 706"/>
              <a:gd name="T63" fmla="*/ 273 h 1034"/>
              <a:gd name="T64" fmla="*/ 328 w 706"/>
              <a:gd name="T65" fmla="*/ 297 h 1034"/>
              <a:gd name="T66" fmla="*/ 620 w 706"/>
              <a:gd name="T67" fmla="*/ 314 h 1034"/>
              <a:gd name="T68" fmla="*/ 345 w 706"/>
              <a:gd name="T69" fmla="*/ 302 h 1034"/>
              <a:gd name="T70" fmla="*/ 624 w 706"/>
              <a:gd name="T71" fmla="*/ 283 h 1034"/>
              <a:gd name="T72" fmla="*/ 518 w 706"/>
              <a:gd name="T73" fmla="*/ 347 h 1034"/>
              <a:gd name="T74" fmla="*/ 607 w 706"/>
              <a:gd name="T75" fmla="*/ 348 h 1034"/>
              <a:gd name="T76" fmla="*/ 565 w 706"/>
              <a:gd name="T77" fmla="*/ 322 h 1034"/>
              <a:gd name="T78" fmla="*/ 501 w 706"/>
              <a:gd name="T79" fmla="*/ 342 h 1034"/>
              <a:gd name="T80" fmla="*/ 466 w 706"/>
              <a:gd name="T81" fmla="*/ 352 h 1034"/>
              <a:gd name="T82" fmla="*/ 596 w 706"/>
              <a:gd name="T83" fmla="*/ 438 h 1034"/>
              <a:gd name="T84" fmla="*/ 362 w 706"/>
              <a:gd name="T85" fmla="*/ 505 h 1034"/>
              <a:gd name="T86" fmla="*/ 443 w 706"/>
              <a:gd name="T87" fmla="*/ 387 h 1034"/>
              <a:gd name="T88" fmla="*/ 339 w 706"/>
              <a:gd name="T89" fmla="*/ 444 h 1034"/>
              <a:gd name="T90" fmla="*/ 491 w 706"/>
              <a:gd name="T91" fmla="*/ 475 h 1034"/>
              <a:gd name="T92" fmla="*/ 516 w 706"/>
              <a:gd name="T93" fmla="*/ 459 h 1034"/>
              <a:gd name="T94" fmla="*/ 222 w 706"/>
              <a:gd name="T95" fmla="*/ 462 h 1034"/>
              <a:gd name="T96" fmla="*/ 432 w 706"/>
              <a:gd name="T97" fmla="*/ 507 h 1034"/>
              <a:gd name="T98" fmla="*/ 590 w 706"/>
              <a:gd name="T99" fmla="*/ 475 h 1034"/>
              <a:gd name="T100" fmla="*/ 324 w 706"/>
              <a:gd name="T101" fmla="*/ 522 h 1034"/>
              <a:gd name="T102" fmla="*/ 343 w 706"/>
              <a:gd name="T103" fmla="*/ 546 h 1034"/>
              <a:gd name="T104" fmla="*/ 356 w 706"/>
              <a:gd name="T105" fmla="*/ 641 h 1034"/>
              <a:gd name="T106" fmla="*/ 382 w 706"/>
              <a:gd name="T107" fmla="*/ 641 h 1034"/>
              <a:gd name="T108" fmla="*/ 227 w 706"/>
              <a:gd name="T109" fmla="*/ 776 h 1034"/>
              <a:gd name="T110" fmla="*/ 159 w 706"/>
              <a:gd name="T111" fmla="*/ 786 h 1034"/>
              <a:gd name="T112" fmla="*/ 334 w 706"/>
              <a:gd name="T113" fmla="*/ 851 h 1034"/>
              <a:gd name="T114" fmla="*/ 350 w 706"/>
              <a:gd name="T115" fmla="*/ 879 h 1034"/>
              <a:gd name="T116" fmla="*/ 386 w 706"/>
              <a:gd name="T117" fmla="*/ 872 h 1034"/>
              <a:gd name="T118" fmla="*/ 380 w 706"/>
              <a:gd name="T119" fmla="*/ 879 h 1034"/>
              <a:gd name="T120" fmla="*/ 354 w 706"/>
              <a:gd name="T121" fmla="*/ 915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06" h="1034">
                <a:moveTo>
                  <a:pt x="56" y="618"/>
                </a:moveTo>
                <a:cubicBezTo>
                  <a:pt x="67" y="646"/>
                  <a:pt x="64" y="605"/>
                  <a:pt x="57" y="595"/>
                </a:cubicBezTo>
                <a:cubicBezTo>
                  <a:pt x="56" y="595"/>
                  <a:pt x="55" y="595"/>
                  <a:pt x="54" y="595"/>
                </a:cubicBezTo>
                <a:cubicBezTo>
                  <a:pt x="54" y="593"/>
                  <a:pt x="54" y="591"/>
                  <a:pt x="53" y="588"/>
                </a:cubicBezTo>
                <a:cubicBezTo>
                  <a:pt x="60" y="591"/>
                  <a:pt x="68" y="593"/>
                  <a:pt x="71" y="600"/>
                </a:cubicBezTo>
                <a:cubicBezTo>
                  <a:pt x="79" y="590"/>
                  <a:pt x="58" y="587"/>
                  <a:pt x="56" y="578"/>
                </a:cubicBezTo>
                <a:cubicBezTo>
                  <a:pt x="55" y="578"/>
                  <a:pt x="53" y="578"/>
                  <a:pt x="52" y="579"/>
                </a:cubicBezTo>
                <a:cubicBezTo>
                  <a:pt x="52" y="573"/>
                  <a:pt x="51" y="568"/>
                  <a:pt x="51" y="562"/>
                </a:cubicBezTo>
                <a:cubicBezTo>
                  <a:pt x="55" y="563"/>
                  <a:pt x="58" y="565"/>
                  <a:pt x="61" y="568"/>
                </a:cubicBezTo>
                <a:cubicBezTo>
                  <a:pt x="72" y="561"/>
                  <a:pt x="52" y="562"/>
                  <a:pt x="53" y="555"/>
                </a:cubicBezTo>
                <a:cubicBezTo>
                  <a:pt x="52" y="555"/>
                  <a:pt x="51" y="556"/>
                  <a:pt x="50" y="556"/>
                </a:cubicBezTo>
                <a:cubicBezTo>
                  <a:pt x="45" y="508"/>
                  <a:pt x="40" y="460"/>
                  <a:pt x="36" y="412"/>
                </a:cubicBezTo>
                <a:cubicBezTo>
                  <a:pt x="41" y="416"/>
                  <a:pt x="45" y="422"/>
                  <a:pt x="47" y="430"/>
                </a:cubicBezTo>
                <a:cubicBezTo>
                  <a:pt x="54" y="416"/>
                  <a:pt x="37" y="399"/>
                  <a:pt x="60" y="396"/>
                </a:cubicBezTo>
                <a:cubicBezTo>
                  <a:pt x="54" y="388"/>
                  <a:pt x="41" y="400"/>
                  <a:pt x="35" y="402"/>
                </a:cubicBezTo>
                <a:cubicBezTo>
                  <a:pt x="34" y="392"/>
                  <a:pt x="33" y="382"/>
                  <a:pt x="32" y="373"/>
                </a:cubicBezTo>
                <a:cubicBezTo>
                  <a:pt x="56" y="369"/>
                  <a:pt x="84" y="375"/>
                  <a:pt x="101" y="369"/>
                </a:cubicBezTo>
                <a:cubicBezTo>
                  <a:pt x="84" y="357"/>
                  <a:pt x="59" y="354"/>
                  <a:pt x="30" y="356"/>
                </a:cubicBezTo>
                <a:cubicBezTo>
                  <a:pt x="30" y="354"/>
                  <a:pt x="30" y="352"/>
                  <a:pt x="29" y="350"/>
                </a:cubicBezTo>
                <a:cubicBezTo>
                  <a:pt x="69" y="341"/>
                  <a:pt x="90" y="353"/>
                  <a:pt x="116" y="361"/>
                </a:cubicBezTo>
                <a:cubicBezTo>
                  <a:pt x="100" y="347"/>
                  <a:pt x="80" y="339"/>
                  <a:pt x="72" y="316"/>
                </a:cubicBezTo>
                <a:cubicBezTo>
                  <a:pt x="72" y="311"/>
                  <a:pt x="80" y="312"/>
                  <a:pt x="85" y="311"/>
                </a:cubicBezTo>
                <a:cubicBezTo>
                  <a:pt x="84" y="291"/>
                  <a:pt x="80" y="275"/>
                  <a:pt x="71" y="266"/>
                </a:cubicBezTo>
                <a:cubicBezTo>
                  <a:pt x="80" y="263"/>
                  <a:pt x="81" y="271"/>
                  <a:pt x="91" y="268"/>
                </a:cubicBezTo>
                <a:cubicBezTo>
                  <a:pt x="90" y="254"/>
                  <a:pt x="83" y="247"/>
                  <a:pt x="81" y="236"/>
                </a:cubicBezTo>
                <a:cubicBezTo>
                  <a:pt x="72" y="246"/>
                  <a:pt x="67" y="260"/>
                  <a:pt x="46" y="252"/>
                </a:cubicBezTo>
                <a:cubicBezTo>
                  <a:pt x="53" y="255"/>
                  <a:pt x="62" y="279"/>
                  <a:pt x="45" y="279"/>
                </a:cubicBezTo>
                <a:cubicBezTo>
                  <a:pt x="65" y="293"/>
                  <a:pt x="56" y="334"/>
                  <a:pt x="27" y="324"/>
                </a:cubicBezTo>
                <a:cubicBezTo>
                  <a:pt x="26" y="317"/>
                  <a:pt x="25" y="310"/>
                  <a:pt x="25" y="304"/>
                </a:cubicBezTo>
                <a:cubicBezTo>
                  <a:pt x="38" y="305"/>
                  <a:pt x="36" y="287"/>
                  <a:pt x="23" y="291"/>
                </a:cubicBezTo>
                <a:cubicBezTo>
                  <a:pt x="22" y="272"/>
                  <a:pt x="20" y="254"/>
                  <a:pt x="18" y="235"/>
                </a:cubicBezTo>
                <a:cubicBezTo>
                  <a:pt x="38" y="235"/>
                  <a:pt x="29" y="211"/>
                  <a:pt x="52" y="212"/>
                </a:cubicBezTo>
                <a:cubicBezTo>
                  <a:pt x="38" y="209"/>
                  <a:pt x="39" y="188"/>
                  <a:pt x="26" y="185"/>
                </a:cubicBezTo>
                <a:cubicBezTo>
                  <a:pt x="37" y="171"/>
                  <a:pt x="27" y="150"/>
                  <a:pt x="12" y="147"/>
                </a:cubicBezTo>
                <a:cubicBezTo>
                  <a:pt x="13" y="137"/>
                  <a:pt x="29" y="124"/>
                  <a:pt x="16" y="113"/>
                </a:cubicBezTo>
                <a:cubicBezTo>
                  <a:pt x="0" y="111"/>
                  <a:pt x="18" y="135"/>
                  <a:pt x="8" y="137"/>
                </a:cubicBezTo>
                <a:cubicBezTo>
                  <a:pt x="7" y="122"/>
                  <a:pt x="5" y="107"/>
                  <a:pt x="3" y="91"/>
                </a:cubicBezTo>
                <a:cubicBezTo>
                  <a:pt x="29" y="85"/>
                  <a:pt x="42" y="107"/>
                  <a:pt x="37" y="128"/>
                </a:cubicBezTo>
                <a:cubicBezTo>
                  <a:pt x="45" y="129"/>
                  <a:pt x="53" y="132"/>
                  <a:pt x="58" y="139"/>
                </a:cubicBezTo>
                <a:cubicBezTo>
                  <a:pt x="61" y="154"/>
                  <a:pt x="58" y="163"/>
                  <a:pt x="51" y="169"/>
                </a:cubicBezTo>
                <a:cubicBezTo>
                  <a:pt x="72" y="178"/>
                  <a:pt x="92" y="187"/>
                  <a:pt x="107" y="203"/>
                </a:cubicBezTo>
                <a:cubicBezTo>
                  <a:pt x="106" y="216"/>
                  <a:pt x="104" y="228"/>
                  <a:pt x="90" y="231"/>
                </a:cubicBezTo>
                <a:cubicBezTo>
                  <a:pt x="110" y="247"/>
                  <a:pt x="133" y="260"/>
                  <a:pt x="145" y="285"/>
                </a:cubicBezTo>
                <a:cubicBezTo>
                  <a:pt x="156" y="288"/>
                  <a:pt x="147" y="274"/>
                  <a:pt x="158" y="277"/>
                </a:cubicBezTo>
                <a:cubicBezTo>
                  <a:pt x="181" y="317"/>
                  <a:pt x="159" y="357"/>
                  <a:pt x="169" y="389"/>
                </a:cubicBezTo>
                <a:cubicBezTo>
                  <a:pt x="182" y="431"/>
                  <a:pt x="242" y="425"/>
                  <a:pt x="274" y="451"/>
                </a:cubicBezTo>
                <a:cubicBezTo>
                  <a:pt x="290" y="434"/>
                  <a:pt x="250" y="428"/>
                  <a:pt x="235" y="425"/>
                </a:cubicBezTo>
                <a:cubicBezTo>
                  <a:pt x="233" y="413"/>
                  <a:pt x="255" y="421"/>
                  <a:pt x="257" y="413"/>
                </a:cubicBezTo>
                <a:cubicBezTo>
                  <a:pt x="257" y="408"/>
                  <a:pt x="256" y="404"/>
                  <a:pt x="256" y="400"/>
                </a:cubicBezTo>
                <a:cubicBezTo>
                  <a:pt x="240" y="403"/>
                  <a:pt x="235" y="405"/>
                  <a:pt x="226" y="396"/>
                </a:cubicBezTo>
                <a:cubicBezTo>
                  <a:pt x="221" y="387"/>
                  <a:pt x="232" y="390"/>
                  <a:pt x="238" y="388"/>
                </a:cubicBezTo>
                <a:cubicBezTo>
                  <a:pt x="223" y="372"/>
                  <a:pt x="222" y="344"/>
                  <a:pt x="239" y="332"/>
                </a:cubicBezTo>
                <a:cubicBezTo>
                  <a:pt x="281" y="323"/>
                  <a:pt x="276" y="367"/>
                  <a:pt x="265" y="389"/>
                </a:cubicBezTo>
                <a:cubicBezTo>
                  <a:pt x="273" y="384"/>
                  <a:pt x="275" y="376"/>
                  <a:pt x="286" y="373"/>
                </a:cubicBezTo>
                <a:cubicBezTo>
                  <a:pt x="288" y="391"/>
                  <a:pt x="276" y="397"/>
                  <a:pt x="266" y="405"/>
                </a:cubicBezTo>
                <a:cubicBezTo>
                  <a:pt x="264" y="415"/>
                  <a:pt x="272" y="413"/>
                  <a:pt x="271" y="421"/>
                </a:cubicBezTo>
                <a:cubicBezTo>
                  <a:pt x="280" y="416"/>
                  <a:pt x="277" y="400"/>
                  <a:pt x="288" y="396"/>
                </a:cubicBezTo>
                <a:cubicBezTo>
                  <a:pt x="300" y="407"/>
                  <a:pt x="286" y="422"/>
                  <a:pt x="282" y="430"/>
                </a:cubicBezTo>
                <a:cubicBezTo>
                  <a:pt x="291" y="454"/>
                  <a:pt x="314" y="452"/>
                  <a:pt x="332" y="438"/>
                </a:cubicBezTo>
                <a:cubicBezTo>
                  <a:pt x="303" y="396"/>
                  <a:pt x="288" y="325"/>
                  <a:pt x="320" y="284"/>
                </a:cubicBezTo>
                <a:cubicBezTo>
                  <a:pt x="309" y="214"/>
                  <a:pt x="365" y="175"/>
                  <a:pt x="429" y="184"/>
                </a:cubicBezTo>
                <a:cubicBezTo>
                  <a:pt x="419" y="168"/>
                  <a:pt x="411" y="151"/>
                  <a:pt x="424" y="135"/>
                </a:cubicBezTo>
                <a:cubicBezTo>
                  <a:pt x="419" y="137"/>
                  <a:pt x="418" y="133"/>
                  <a:pt x="417" y="129"/>
                </a:cubicBezTo>
                <a:cubicBezTo>
                  <a:pt x="404" y="139"/>
                  <a:pt x="383" y="140"/>
                  <a:pt x="374" y="127"/>
                </a:cubicBezTo>
                <a:cubicBezTo>
                  <a:pt x="372" y="117"/>
                  <a:pt x="379" y="115"/>
                  <a:pt x="382" y="110"/>
                </a:cubicBezTo>
                <a:cubicBezTo>
                  <a:pt x="380" y="99"/>
                  <a:pt x="366" y="102"/>
                  <a:pt x="363" y="92"/>
                </a:cubicBezTo>
                <a:cubicBezTo>
                  <a:pt x="364" y="75"/>
                  <a:pt x="375" y="67"/>
                  <a:pt x="379" y="54"/>
                </a:cubicBezTo>
                <a:cubicBezTo>
                  <a:pt x="392" y="50"/>
                  <a:pt x="396" y="56"/>
                  <a:pt x="406" y="54"/>
                </a:cubicBezTo>
                <a:cubicBezTo>
                  <a:pt x="400" y="37"/>
                  <a:pt x="416" y="38"/>
                  <a:pt x="420" y="30"/>
                </a:cubicBezTo>
                <a:cubicBezTo>
                  <a:pt x="434" y="32"/>
                  <a:pt x="435" y="45"/>
                  <a:pt x="450" y="37"/>
                </a:cubicBezTo>
                <a:cubicBezTo>
                  <a:pt x="454" y="41"/>
                  <a:pt x="455" y="48"/>
                  <a:pt x="459" y="52"/>
                </a:cubicBezTo>
                <a:cubicBezTo>
                  <a:pt x="457" y="64"/>
                  <a:pt x="442" y="64"/>
                  <a:pt x="441" y="77"/>
                </a:cubicBezTo>
                <a:cubicBezTo>
                  <a:pt x="437" y="77"/>
                  <a:pt x="438" y="69"/>
                  <a:pt x="437" y="64"/>
                </a:cubicBezTo>
                <a:cubicBezTo>
                  <a:pt x="433" y="67"/>
                  <a:pt x="431" y="72"/>
                  <a:pt x="431" y="78"/>
                </a:cubicBezTo>
                <a:cubicBezTo>
                  <a:pt x="427" y="76"/>
                  <a:pt x="425" y="72"/>
                  <a:pt x="424" y="66"/>
                </a:cubicBezTo>
                <a:cubicBezTo>
                  <a:pt x="419" y="67"/>
                  <a:pt x="422" y="74"/>
                  <a:pt x="422" y="79"/>
                </a:cubicBezTo>
                <a:cubicBezTo>
                  <a:pt x="413" y="82"/>
                  <a:pt x="415" y="73"/>
                  <a:pt x="411" y="70"/>
                </a:cubicBezTo>
                <a:cubicBezTo>
                  <a:pt x="421" y="93"/>
                  <a:pt x="385" y="98"/>
                  <a:pt x="410" y="127"/>
                </a:cubicBezTo>
                <a:cubicBezTo>
                  <a:pt x="399" y="110"/>
                  <a:pt x="418" y="96"/>
                  <a:pt x="422" y="82"/>
                </a:cubicBezTo>
                <a:cubicBezTo>
                  <a:pt x="433" y="79"/>
                  <a:pt x="435" y="86"/>
                  <a:pt x="445" y="83"/>
                </a:cubicBezTo>
                <a:cubicBezTo>
                  <a:pt x="445" y="73"/>
                  <a:pt x="452" y="69"/>
                  <a:pt x="456" y="62"/>
                </a:cubicBezTo>
                <a:cubicBezTo>
                  <a:pt x="472" y="63"/>
                  <a:pt x="485" y="66"/>
                  <a:pt x="497" y="72"/>
                </a:cubicBezTo>
                <a:cubicBezTo>
                  <a:pt x="498" y="78"/>
                  <a:pt x="498" y="85"/>
                  <a:pt x="499" y="91"/>
                </a:cubicBezTo>
                <a:cubicBezTo>
                  <a:pt x="509" y="88"/>
                  <a:pt x="514" y="92"/>
                  <a:pt x="522" y="92"/>
                </a:cubicBezTo>
                <a:cubicBezTo>
                  <a:pt x="503" y="43"/>
                  <a:pt x="533" y="26"/>
                  <a:pt x="552" y="0"/>
                </a:cubicBezTo>
                <a:cubicBezTo>
                  <a:pt x="585" y="24"/>
                  <a:pt x="589" y="100"/>
                  <a:pt x="529" y="98"/>
                </a:cubicBezTo>
                <a:cubicBezTo>
                  <a:pt x="527" y="111"/>
                  <a:pt x="522" y="115"/>
                  <a:pt x="532" y="124"/>
                </a:cubicBezTo>
                <a:cubicBezTo>
                  <a:pt x="530" y="133"/>
                  <a:pt x="525" y="141"/>
                  <a:pt x="514" y="143"/>
                </a:cubicBezTo>
                <a:cubicBezTo>
                  <a:pt x="529" y="160"/>
                  <a:pt x="540" y="132"/>
                  <a:pt x="552" y="129"/>
                </a:cubicBezTo>
                <a:cubicBezTo>
                  <a:pt x="559" y="132"/>
                  <a:pt x="569" y="132"/>
                  <a:pt x="570" y="144"/>
                </a:cubicBezTo>
                <a:cubicBezTo>
                  <a:pt x="573" y="158"/>
                  <a:pt x="563" y="162"/>
                  <a:pt x="552" y="165"/>
                </a:cubicBezTo>
                <a:cubicBezTo>
                  <a:pt x="558" y="168"/>
                  <a:pt x="559" y="177"/>
                  <a:pt x="564" y="180"/>
                </a:cubicBezTo>
                <a:cubicBezTo>
                  <a:pt x="560" y="212"/>
                  <a:pt x="520" y="198"/>
                  <a:pt x="523" y="168"/>
                </a:cubicBezTo>
                <a:cubicBezTo>
                  <a:pt x="511" y="164"/>
                  <a:pt x="501" y="183"/>
                  <a:pt x="489" y="188"/>
                </a:cubicBezTo>
                <a:cubicBezTo>
                  <a:pt x="478" y="190"/>
                  <a:pt x="473" y="186"/>
                  <a:pt x="471" y="177"/>
                </a:cubicBezTo>
                <a:cubicBezTo>
                  <a:pt x="459" y="183"/>
                  <a:pt x="449" y="195"/>
                  <a:pt x="435" y="183"/>
                </a:cubicBezTo>
                <a:cubicBezTo>
                  <a:pt x="450" y="228"/>
                  <a:pt x="509" y="248"/>
                  <a:pt x="535" y="289"/>
                </a:cubicBezTo>
                <a:cubicBezTo>
                  <a:pt x="556" y="259"/>
                  <a:pt x="640" y="222"/>
                  <a:pt x="656" y="280"/>
                </a:cubicBezTo>
                <a:cubicBezTo>
                  <a:pt x="683" y="278"/>
                  <a:pt x="695" y="291"/>
                  <a:pt x="706" y="308"/>
                </a:cubicBezTo>
                <a:cubicBezTo>
                  <a:pt x="694" y="308"/>
                  <a:pt x="672" y="317"/>
                  <a:pt x="665" y="329"/>
                </a:cubicBezTo>
                <a:cubicBezTo>
                  <a:pt x="673" y="384"/>
                  <a:pt x="646" y="450"/>
                  <a:pt x="618" y="492"/>
                </a:cubicBezTo>
                <a:cubicBezTo>
                  <a:pt x="611" y="503"/>
                  <a:pt x="594" y="519"/>
                  <a:pt x="578" y="522"/>
                </a:cubicBezTo>
                <a:cubicBezTo>
                  <a:pt x="554" y="529"/>
                  <a:pt x="538" y="518"/>
                  <a:pt x="524" y="538"/>
                </a:cubicBezTo>
                <a:cubicBezTo>
                  <a:pt x="533" y="600"/>
                  <a:pt x="549" y="654"/>
                  <a:pt x="552" y="723"/>
                </a:cubicBezTo>
                <a:cubicBezTo>
                  <a:pt x="532" y="693"/>
                  <a:pt x="523" y="649"/>
                  <a:pt x="511" y="608"/>
                </a:cubicBezTo>
                <a:cubicBezTo>
                  <a:pt x="500" y="640"/>
                  <a:pt x="506" y="684"/>
                  <a:pt x="499" y="719"/>
                </a:cubicBezTo>
                <a:cubicBezTo>
                  <a:pt x="482" y="684"/>
                  <a:pt x="490" y="638"/>
                  <a:pt x="483" y="595"/>
                </a:cubicBezTo>
                <a:cubicBezTo>
                  <a:pt x="470" y="611"/>
                  <a:pt x="476" y="643"/>
                  <a:pt x="463" y="660"/>
                </a:cubicBezTo>
                <a:cubicBezTo>
                  <a:pt x="458" y="621"/>
                  <a:pt x="465" y="566"/>
                  <a:pt x="470" y="527"/>
                </a:cubicBezTo>
                <a:cubicBezTo>
                  <a:pt x="452" y="528"/>
                  <a:pt x="449" y="542"/>
                  <a:pt x="439" y="550"/>
                </a:cubicBezTo>
                <a:cubicBezTo>
                  <a:pt x="429" y="547"/>
                  <a:pt x="453" y="531"/>
                  <a:pt x="444" y="529"/>
                </a:cubicBezTo>
                <a:cubicBezTo>
                  <a:pt x="430" y="533"/>
                  <a:pt x="424" y="543"/>
                  <a:pt x="413" y="549"/>
                </a:cubicBezTo>
                <a:cubicBezTo>
                  <a:pt x="405" y="544"/>
                  <a:pt x="424" y="536"/>
                  <a:pt x="427" y="531"/>
                </a:cubicBezTo>
                <a:cubicBezTo>
                  <a:pt x="378" y="545"/>
                  <a:pt x="334" y="589"/>
                  <a:pt x="291" y="617"/>
                </a:cubicBezTo>
                <a:cubicBezTo>
                  <a:pt x="319" y="628"/>
                  <a:pt x="378" y="616"/>
                  <a:pt x="402" y="603"/>
                </a:cubicBezTo>
                <a:cubicBezTo>
                  <a:pt x="400" y="593"/>
                  <a:pt x="388" y="595"/>
                  <a:pt x="389" y="581"/>
                </a:cubicBezTo>
                <a:cubicBezTo>
                  <a:pt x="386" y="554"/>
                  <a:pt x="440" y="559"/>
                  <a:pt x="423" y="588"/>
                </a:cubicBezTo>
                <a:cubicBezTo>
                  <a:pt x="434" y="594"/>
                  <a:pt x="445" y="574"/>
                  <a:pt x="458" y="571"/>
                </a:cubicBezTo>
                <a:cubicBezTo>
                  <a:pt x="456" y="595"/>
                  <a:pt x="430" y="598"/>
                  <a:pt x="412" y="609"/>
                </a:cubicBezTo>
                <a:cubicBezTo>
                  <a:pt x="424" y="617"/>
                  <a:pt x="440" y="620"/>
                  <a:pt x="448" y="635"/>
                </a:cubicBezTo>
                <a:cubicBezTo>
                  <a:pt x="444" y="651"/>
                  <a:pt x="440" y="658"/>
                  <a:pt x="441" y="672"/>
                </a:cubicBezTo>
                <a:cubicBezTo>
                  <a:pt x="435" y="682"/>
                  <a:pt x="424" y="684"/>
                  <a:pt x="409" y="681"/>
                </a:cubicBezTo>
                <a:cubicBezTo>
                  <a:pt x="428" y="719"/>
                  <a:pt x="377" y="707"/>
                  <a:pt x="363" y="716"/>
                </a:cubicBezTo>
                <a:cubicBezTo>
                  <a:pt x="354" y="712"/>
                  <a:pt x="347" y="707"/>
                  <a:pt x="348" y="691"/>
                </a:cubicBezTo>
                <a:cubicBezTo>
                  <a:pt x="323" y="696"/>
                  <a:pt x="315" y="729"/>
                  <a:pt x="328" y="756"/>
                </a:cubicBezTo>
                <a:cubicBezTo>
                  <a:pt x="356" y="750"/>
                  <a:pt x="371" y="761"/>
                  <a:pt x="377" y="784"/>
                </a:cubicBezTo>
                <a:cubicBezTo>
                  <a:pt x="392" y="767"/>
                  <a:pt x="436" y="763"/>
                  <a:pt x="434" y="798"/>
                </a:cubicBezTo>
                <a:cubicBezTo>
                  <a:pt x="458" y="797"/>
                  <a:pt x="463" y="823"/>
                  <a:pt x="455" y="842"/>
                </a:cubicBezTo>
                <a:cubicBezTo>
                  <a:pt x="472" y="836"/>
                  <a:pt x="481" y="825"/>
                  <a:pt x="489" y="812"/>
                </a:cubicBezTo>
                <a:cubicBezTo>
                  <a:pt x="487" y="805"/>
                  <a:pt x="483" y="799"/>
                  <a:pt x="480" y="793"/>
                </a:cubicBezTo>
                <a:cubicBezTo>
                  <a:pt x="484" y="784"/>
                  <a:pt x="486" y="774"/>
                  <a:pt x="498" y="772"/>
                </a:cubicBezTo>
                <a:cubicBezTo>
                  <a:pt x="546" y="794"/>
                  <a:pt x="475" y="822"/>
                  <a:pt x="473" y="850"/>
                </a:cubicBezTo>
                <a:cubicBezTo>
                  <a:pt x="486" y="856"/>
                  <a:pt x="499" y="861"/>
                  <a:pt x="502" y="880"/>
                </a:cubicBezTo>
                <a:cubicBezTo>
                  <a:pt x="489" y="863"/>
                  <a:pt x="472" y="850"/>
                  <a:pt x="440" y="857"/>
                </a:cubicBezTo>
                <a:cubicBezTo>
                  <a:pt x="467" y="868"/>
                  <a:pt x="483" y="928"/>
                  <a:pt x="434" y="930"/>
                </a:cubicBezTo>
                <a:cubicBezTo>
                  <a:pt x="433" y="963"/>
                  <a:pt x="400" y="953"/>
                  <a:pt x="383" y="942"/>
                </a:cubicBezTo>
                <a:cubicBezTo>
                  <a:pt x="371" y="999"/>
                  <a:pt x="325" y="947"/>
                  <a:pt x="294" y="951"/>
                </a:cubicBezTo>
                <a:cubicBezTo>
                  <a:pt x="296" y="959"/>
                  <a:pt x="290" y="961"/>
                  <a:pt x="286" y="965"/>
                </a:cubicBezTo>
                <a:cubicBezTo>
                  <a:pt x="319" y="1002"/>
                  <a:pt x="258" y="1034"/>
                  <a:pt x="243" y="1002"/>
                </a:cubicBezTo>
                <a:cubicBezTo>
                  <a:pt x="237" y="987"/>
                  <a:pt x="247" y="958"/>
                  <a:pt x="279" y="962"/>
                </a:cubicBezTo>
                <a:cubicBezTo>
                  <a:pt x="278" y="951"/>
                  <a:pt x="289" y="950"/>
                  <a:pt x="287" y="938"/>
                </a:cubicBezTo>
                <a:cubicBezTo>
                  <a:pt x="278" y="939"/>
                  <a:pt x="269" y="940"/>
                  <a:pt x="260" y="941"/>
                </a:cubicBezTo>
                <a:cubicBezTo>
                  <a:pt x="255" y="978"/>
                  <a:pt x="210" y="963"/>
                  <a:pt x="207" y="940"/>
                </a:cubicBezTo>
                <a:cubicBezTo>
                  <a:pt x="203" y="908"/>
                  <a:pt x="250" y="898"/>
                  <a:pt x="263" y="931"/>
                </a:cubicBezTo>
                <a:cubicBezTo>
                  <a:pt x="282" y="931"/>
                  <a:pt x="294" y="926"/>
                  <a:pt x="297" y="914"/>
                </a:cubicBezTo>
                <a:cubicBezTo>
                  <a:pt x="262" y="915"/>
                  <a:pt x="261" y="873"/>
                  <a:pt x="245" y="850"/>
                </a:cubicBezTo>
                <a:cubicBezTo>
                  <a:pt x="159" y="880"/>
                  <a:pt x="125" y="774"/>
                  <a:pt x="154" y="704"/>
                </a:cubicBezTo>
                <a:cubicBezTo>
                  <a:pt x="179" y="727"/>
                  <a:pt x="236" y="731"/>
                  <a:pt x="250" y="770"/>
                </a:cubicBezTo>
                <a:cubicBezTo>
                  <a:pt x="258" y="792"/>
                  <a:pt x="248" y="815"/>
                  <a:pt x="256" y="836"/>
                </a:cubicBezTo>
                <a:cubicBezTo>
                  <a:pt x="271" y="834"/>
                  <a:pt x="274" y="824"/>
                  <a:pt x="292" y="825"/>
                </a:cubicBezTo>
                <a:cubicBezTo>
                  <a:pt x="281" y="809"/>
                  <a:pt x="280" y="787"/>
                  <a:pt x="293" y="776"/>
                </a:cubicBezTo>
                <a:cubicBezTo>
                  <a:pt x="305" y="772"/>
                  <a:pt x="312" y="782"/>
                  <a:pt x="320" y="773"/>
                </a:cubicBezTo>
                <a:cubicBezTo>
                  <a:pt x="314" y="756"/>
                  <a:pt x="316" y="749"/>
                  <a:pt x="315" y="731"/>
                </a:cubicBezTo>
                <a:cubicBezTo>
                  <a:pt x="286" y="732"/>
                  <a:pt x="301" y="761"/>
                  <a:pt x="279" y="764"/>
                </a:cubicBezTo>
                <a:cubicBezTo>
                  <a:pt x="251" y="768"/>
                  <a:pt x="239" y="719"/>
                  <a:pt x="277" y="715"/>
                </a:cubicBezTo>
                <a:cubicBezTo>
                  <a:pt x="290" y="712"/>
                  <a:pt x="290" y="725"/>
                  <a:pt x="296" y="732"/>
                </a:cubicBezTo>
                <a:cubicBezTo>
                  <a:pt x="320" y="722"/>
                  <a:pt x="331" y="684"/>
                  <a:pt x="303" y="669"/>
                </a:cubicBezTo>
                <a:cubicBezTo>
                  <a:pt x="306" y="652"/>
                  <a:pt x="321" y="644"/>
                  <a:pt x="336" y="636"/>
                </a:cubicBezTo>
                <a:cubicBezTo>
                  <a:pt x="294" y="621"/>
                  <a:pt x="265" y="636"/>
                  <a:pt x="235" y="656"/>
                </a:cubicBezTo>
                <a:cubicBezTo>
                  <a:pt x="229" y="656"/>
                  <a:pt x="236" y="643"/>
                  <a:pt x="240" y="642"/>
                </a:cubicBezTo>
                <a:cubicBezTo>
                  <a:pt x="210" y="652"/>
                  <a:pt x="183" y="667"/>
                  <a:pt x="146" y="688"/>
                </a:cubicBezTo>
                <a:cubicBezTo>
                  <a:pt x="143" y="675"/>
                  <a:pt x="176" y="665"/>
                  <a:pt x="178" y="645"/>
                </a:cubicBezTo>
                <a:cubicBezTo>
                  <a:pt x="170" y="645"/>
                  <a:pt x="171" y="652"/>
                  <a:pt x="162" y="650"/>
                </a:cubicBezTo>
                <a:cubicBezTo>
                  <a:pt x="162" y="637"/>
                  <a:pt x="175" y="635"/>
                  <a:pt x="183" y="628"/>
                </a:cubicBezTo>
                <a:cubicBezTo>
                  <a:pt x="177" y="619"/>
                  <a:pt x="165" y="632"/>
                  <a:pt x="160" y="634"/>
                </a:cubicBezTo>
                <a:cubicBezTo>
                  <a:pt x="163" y="619"/>
                  <a:pt x="178" y="614"/>
                  <a:pt x="191" y="608"/>
                </a:cubicBezTo>
                <a:cubicBezTo>
                  <a:pt x="189" y="605"/>
                  <a:pt x="187" y="602"/>
                  <a:pt x="183" y="602"/>
                </a:cubicBezTo>
                <a:cubicBezTo>
                  <a:pt x="223" y="552"/>
                  <a:pt x="284" y="520"/>
                  <a:pt x="322" y="469"/>
                </a:cubicBezTo>
                <a:cubicBezTo>
                  <a:pt x="299" y="465"/>
                  <a:pt x="277" y="461"/>
                  <a:pt x="255" y="456"/>
                </a:cubicBezTo>
                <a:cubicBezTo>
                  <a:pt x="269" y="471"/>
                  <a:pt x="287" y="478"/>
                  <a:pt x="282" y="499"/>
                </a:cubicBezTo>
                <a:cubicBezTo>
                  <a:pt x="278" y="519"/>
                  <a:pt x="251" y="508"/>
                  <a:pt x="245" y="526"/>
                </a:cubicBezTo>
                <a:cubicBezTo>
                  <a:pt x="240" y="522"/>
                  <a:pt x="227" y="527"/>
                  <a:pt x="228" y="515"/>
                </a:cubicBezTo>
                <a:cubicBezTo>
                  <a:pt x="215" y="517"/>
                  <a:pt x="215" y="531"/>
                  <a:pt x="203" y="534"/>
                </a:cubicBezTo>
                <a:cubicBezTo>
                  <a:pt x="190" y="526"/>
                  <a:pt x="178" y="518"/>
                  <a:pt x="162" y="515"/>
                </a:cubicBezTo>
                <a:cubicBezTo>
                  <a:pt x="156" y="499"/>
                  <a:pt x="168" y="498"/>
                  <a:pt x="165" y="485"/>
                </a:cubicBezTo>
                <a:cubicBezTo>
                  <a:pt x="153" y="489"/>
                  <a:pt x="152" y="479"/>
                  <a:pt x="147" y="473"/>
                </a:cubicBezTo>
                <a:cubicBezTo>
                  <a:pt x="144" y="454"/>
                  <a:pt x="162" y="452"/>
                  <a:pt x="150" y="433"/>
                </a:cubicBezTo>
                <a:cubicBezTo>
                  <a:pt x="165" y="409"/>
                  <a:pt x="194" y="434"/>
                  <a:pt x="213" y="437"/>
                </a:cubicBezTo>
                <a:cubicBezTo>
                  <a:pt x="176" y="416"/>
                  <a:pt x="153" y="378"/>
                  <a:pt x="98" y="379"/>
                </a:cubicBezTo>
                <a:cubicBezTo>
                  <a:pt x="75" y="416"/>
                  <a:pt x="76" y="473"/>
                  <a:pt x="52" y="509"/>
                </a:cubicBezTo>
                <a:cubicBezTo>
                  <a:pt x="67" y="515"/>
                  <a:pt x="82" y="521"/>
                  <a:pt x="94" y="531"/>
                </a:cubicBezTo>
                <a:cubicBezTo>
                  <a:pt x="89" y="539"/>
                  <a:pt x="79" y="541"/>
                  <a:pt x="72" y="547"/>
                </a:cubicBezTo>
                <a:cubicBezTo>
                  <a:pt x="91" y="580"/>
                  <a:pt x="81" y="623"/>
                  <a:pt x="73" y="652"/>
                </a:cubicBezTo>
                <a:cubicBezTo>
                  <a:pt x="63" y="656"/>
                  <a:pt x="65" y="645"/>
                  <a:pt x="59" y="644"/>
                </a:cubicBezTo>
                <a:cubicBezTo>
                  <a:pt x="58" y="635"/>
                  <a:pt x="57" y="627"/>
                  <a:pt x="56" y="618"/>
                </a:cubicBezTo>
                <a:close/>
                <a:moveTo>
                  <a:pt x="548" y="50"/>
                </a:moveTo>
                <a:cubicBezTo>
                  <a:pt x="544" y="42"/>
                  <a:pt x="543" y="60"/>
                  <a:pt x="542" y="64"/>
                </a:cubicBezTo>
                <a:cubicBezTo>
                  <a:pt x="534" y="66"/>
                  <a:pt x="531" y="60"/>
                  <a:pt x="531" y="52"/>
                </a:cubicBezTo>
                <a:cubicBezTo>
                  <a:pt x="524" y="57"/>
                  <a:pt x="533" y="73"/>
                  <a:pt x="537" y="77"/>
                </a:cubicBezTo>
                <a:cubicBezTo>
                  <a:pt x="546" y="72"/>
                  <a:pt x="542" y="63"/>
                  <a:pt x="548" y="50"/>
                </a:cubicBezTo>
                <a:close/>
                <a:moveTo>
                  <a:pt x="553" y="69"/>
                </a:moveTo>
                <a:cubicBezTo>
                  <a:pt x="563" y="62"/>
                  <a:pt x="538" y="80"/>
                  <a:pt x="553" y="69"/>
                </a:cubicBezTo>
                <a:close/>
                <a:moveTo>
                  <a:pt x="493" y="128"/>
                </a:moveTo>
                <a:cubicBezTo>
                  <a:pt x="492" y="124"/>
                  <a:pt x="486" y="126"/>
                  <a:pt x="482" y="126"/>
                </a:cubicBezTo>
                <a:cubicBezTo>
                  <a:pt x="479" y="117"/>
                  <a:pt x="489" y="119"/>
                  <a:pt x="491" y="115"/>
                </a:cubicBezTo>
                <a:cubicBezTo>
                  <a:pt x="483" y="111"/>
                  <a:pt x="479" y="111"/>
                  <a:pt x="483" y="99"/>
                </a:cubicBezTo>
                <a:cubicBezTo>
                  <a:pt x="479" y="101"/>
                  <a:pt x="479" y="106"/>
                  <a:pt x="474" y="107"/>
                </a:cubicBezTo>
                <a:cubicBezTo>
                  <a:pt x="478" y="121"/>
                  <a:pt x="484" y="132"/>
                  <a:pt x="467" y="137"/>
                </a:cubicBezTo>
                <a:cubicBezTo>
                  <a:pt x="468" y="146"/>
                  <a:pt x="469" y="154"/>
                  <a:pt x="479" y="153"/>
                </a:cubicBezTo>
                <a:cubicBezTo>
                  <a:pt x="479" y="146"/>
                  <a:pt x="475" y="144"/>
                  <a:pt x="474" y="140"/>
                </a:cubicBezTo>
                <a:cubicBezTo>
                  <a:pt x="480" y="139"/>
                  <a:pt x="483" y="142"/>
                  <a:pt x="484" y="146"/>
                </a:cubicBezTo>
                <a:cubicBezTo>
                  <a:pt x="494" y="141"/>
                  <a:pt x="480" y="137"/>
                  <a:pt x="480" y="133"/>
                </a:cubicBezTo>
                <a:cubicBezTo>
                  <a:pt x="482" y="123"/>
                  <a:pt x="489" y="137"/>
                  <a:pt x="493" y="128"/>
                </a:cubicBezTo>
                <a:close/>
                <a:moveTo>
                  <a:pt x="470" y="104"/>
                </a:moveTo>
                <a:cubicBezTo>
                  <a:pt x="465" y="94"/>
                  <a:pt x="464" y="118"/>
                  <a:pt x="470" y="104"/>
                </a:cubicBezTo>
                <a:close/>
                <a:moveTo>
                  <a:pt x="447" y="103"/>
                </a:moveTo>
                <a:cubicBezTo>
                  <a:pt x="453" y="115"/>
                  <a:pt x="442" y="111"/>
                  <a:pt x="439" y="120"/>
                </a:cubicBezTo>
                <a:cubicBezTo>
                  <a:pt x="448" y="137"/>
                  <a:pt x="447" y="112"/>
                  <a:pt x="462" y="115"/>
                </a:cubicBezTo>
                <a:cubicBezTo>
                  <a:pt x="457" y="110"/>
                  <a:pt x="457" y="100"/>
                  <a:pt x="447" y="103"/>
                </a:cubicBezTo>
                <a:close/>
                <a:moveTo>
                  <a:pt x="469" y="121"/>
                </a:moveTo>
                <a:cubicBezTo>
                  <a:pt x="466" y="121"/>
                  <a:pt x="462" y="121"/>
                  <a:pt x="459" y="122"/>
                </a:cubicBezTo>
                <a:cubicBezTo>
                  <a:pt x="459" y="124"/>
                  <a:pt x="459" y="126"/>
                  <a:pt x="460" y="128"/>
                </a:cubicBezTo>
                <a:cubicBezTo>
                  <a:pt x="463" y="128"/>
                  <a:pt x="466" y="128"/>
                  <a:pt x="469" y="127"/>
                </a:cubicBezTo>
                <a:cubicBezTo>
                  <a:pt x="469" y="125"/>
                  <a:pt x="469" y="123"/>
                  <a:pt x="469" y="121"/>
                </a:cubicBezTo>
                <a:close/>
                <a:moveTo>
                  <a:pt x="442" y="147"/>
                </a:moveTo>
                <a:cubicBezTo>
                  <a:pt x="445" y="152"/>
                  <a:pt x="448" y="146"/>
                  <a:pt x="451" y="146"/>
                </a:cubicBezTo>
                <a:cubicBezTo>
                  <a:pt x="455" y="146"/>
                  <a:pt x="455" y="151"/>
                  <a:pt x="456" y="155"/>
                </a:cubicBezTo>
                <a:cubicBezTo>
                  <a:pt x="462" y="152"/>
                  <a:pt x="464" y="145"/>
                  <a:pt x="464" y="138"/>
                </a:cubicBezTo>
                <a:cubicBezTo>
                  <a:pt x="453" y="129"/>
                  <a:pt x="448" y="142"/>
                  <a:pt x="442" y="147"/>
                </a:cubicBezTo>
                <a:close/>
                <a:moveTo>
                  <a:pt x="450" y="136"/>
                </a:moveTo>
                <a:cubicBezTo>
                  <a:pt x="451" y="130"/>
                  <a:pt x="447" y="130"/>
                  <a:pt x="443" y="130"/>
                </a:cubicBezTo>
                <a:cubicBezTo>
                  <a:pt x="444" y="133"/>
                  <a:pt x="442" y="133"/>
                  <a:pt x="440" y="133"/>
                </a:cubicBezTo>
                <a:cubicBezTo>
                  <a:pt x="441" y="137"/>
                  <a:pt x="447" y="136"/>
                  <a:pt x="450" y="136"/>
                </a:cubicBezTo>
                <a:close/>
                <a:moveTo>
                  <a:pt x="525" y="155"/>
                </a:moveTo>
                <a:cubicBezTo>
                  <a:pt x="525" y="165"/>
                  <a:pt x="530" y="170"/>
                  <a:pt x="540" y="170"/>
                </a:cubicBezTo>
                <a:cubicBezTo>
                  <a:pt x="546" y="161"/>
                  <a:pt x="537" y="152"/>
                  <a:pt x="525" y="155"/>
                </a:cubicBezTo>
                <a:close/>
                <a:moveTo>
                  <a:pt x="55" y="212"/>
                </a:moveTo>
                <a:cubicBezTo>
                  <a:pt x="61" y="218"/>
                  <a:pt x="67" y="224"/>
                  <a:pt x="79" y="222"/>
                </a:cubicBezTo>
                <a:cubicBezTo>
                  <a:pt x="81" y="207"/>
                  <a:pt x="67" y="210"/>
                  <a:pt x="55" y="212"/>
                </a:cubicBezTo>
                <a:close/>
                <a:moveTo>
                  <a:pt x="113" y="265"/>
                </a:moveTo>
                <a:cubicBezTo>
                  <a:pt x="98" y="270"/>
                  <a:pt x="122" y="285"/>
                  <a:pt x="117" y="301"/>
                </a:cubicBezTo>
                <a:cubicBezTo>
                  <a:pt x="114" y="311"/>
                  <a:pt x="109" y="292"/>
                  <a:pt x="100" y="296"/>
                </a:cubicBezTo>
                <a:cubicBezTo>
                  <a:pt x="117" y="317"/>
                  <a:pt x="125" y="350"/>
                  <a:pt x="149" y="361"/>
                </a:cubicBezTo>
                <a:cubicBezTo>
                  <a:pt x="138" y="351"/>
                  <a:pt x="138" y="324"/>
                  <a:pt x="148" y="315"/>
                </a:cubicBezTo>
                <a:cubicBezTo>
                  <a:pt x="142" y="306"/>
                  <a:pt x="135" y="322"/>
                  <a:pt x="136" y="329"/>
                </a:cubicBezTo>
                <a:cubicBezTo>
                  <a:pt x="122" y="316"/>
                  <a:pt x="125" y="281"/>
                  <a:pt x="113" y="265"/>
                </a:cubicBezTo>
                <a:close/>
                <a:moveTo>
                  <a:pt x="372" y="276"/>
                </a:moveTo>
                <a:cubicBezTo>
                  <a:pt x="377" y="258"/>
                  <a:pt x="404" y="233"/>
                  <a:pt x="420" y="258"/>
                </a:cubicBezTo>
                <a:cubicBezTo>
                  <a:pt x="429" y="227"/>
                  <a:pt x="353" y="237"/>
                  <a:pt x="372" y="276"/>
                </a:cubicBezTo>
                <a:close/>
                <a:moveTo>
                  <a:pt x="442" y="282"/>
                </a:moveTo>
                <a:cubicBezTo>
                  <a:pt x="440" y="292"/>
                  <a:pt x="436" y="275"/>
                  <a:pt x="429" y="280"/>
                </a:cubicBezTo>
                <a:cubicBezTo>
                  <a:pt x="440" y="300"/>
                  <a:pt x="417" y="281"/>
                  <a:pt x="428" y="303"/>
                </a:cubicBezTo>
                <a:cubicBezTo>
                  <a:pt x="417" y="296"/>
                  <a:pt x="416" y="298"/>
                  <a:pt x="422" y="310"/>
                </a:cubicBezTo>
                <a:cubicBezTo>
                  <a:pt x="408" y="315"/>
                  <a:pt x="417" y="292"/>
                  <a:pt x="404" y="296"/>
                </a:cubicBezTo>
                <a:cubicBezTo>
                  <a:pt x="402" y="307"/>
                  <a:pt x="410" y="308"/>
                  <a:pt x="409" y="318"/>
                </a:cubicBezTo>
                <a:cubicBezTo>
                  <a:pt x="401" y="319"/>
                  <a:pt x="403" y="307"/>
                  <a:pt x="398" y="303"/>
                </a:cubicBezTo>
                <a:cubicBezTo>
                  <a:pt x="394" y="307"/>
                  <a:pt x="395" y="319"/>
                  <a:pt x="388" y="307"/>
                </a:cubicBezTo>
                <a:cubicBezTo>
                  <a:pt x="382" y="314"/>
                  <a:pt x="394" y="329"/>
                  <a:pt x="395" y="339"/>
                </a:cubicBezTo>
                <a:cubicBezTo>
                  <a:pt x="420" y="341"/>
                  <a:pt x="418" y="321"/>
                  <a:pt x="443" y="321"/>
                </a:cubicBezTo>
                <a:cubicBezTo>
                  <a:pt x="444" y="300"/>
                  <a:pt x="474" y="303"/>
                  <a:pt x="471" y="279"/>
                </a:cubicBezTo>
                <a:cubicBezTo>
                  <a:pt x="491" y="291"/>
                  <a:pt x="498" y="244"/>
                  <a:pt x="475" y="246"/>
                </a:cubicBezTo>
                <a:cubicBezTo>
                  <a:pt x="475" y="254"/>
                  <a:pt x="481" y="255"/>
                  <a:pt x="483" y="261"/>
                </a:cubicBezTo>
                <a:cubicBezTo>
                  <a:pt x="472" y="265"/>
                  <a:pt x="477" y="248"/>
                  <a:pt x="466" y="253"/>
                </a:cubicBezTo>
                <a:cubicBezTo>
                  <a:pt x="465" y="261"/>
                  <a:pt x="472" y="260"/>
                  <a:pt x="470" y="269"/>
                </a:cubicBezTo>
                <a:cubicBezTo>
                  <a:pt x="464" y="269"/>
                  <a:pt x="463" y="261"/>
                  <a:pt x="459" y="257"/>
                </a:cubicBezTo>
                <a:cubicBezTo>
                  <a:pt x="450" y="261"/>
                  <a:pt x="462" y="267"/>
                  <a:pt x="461" y="273"/>
                </a:cubicBezTo>
                <a:cubicBezTo>
                  <a:pt x="454" y="275"/>
                  <a:pt x="450" y="272"/>
                  <a:pt x="450" y="265"/>
                </a:cubicBezTo>
                <a:cubicBezTo>
                  <a:pt x="441" y="270"/>
                  <a:pt x="454" y="279"/>
                  <a:pt x="452" y="287"/>
                </a:cubicBezTo>
                <a:cubicBezTo>
                  <a:pt x="442" y="288"/>
                  <a:pt x="447" y="270"/>
                  <a:pt x="434" y="273"/>
                </a:cubicBezTo>
                <a:cubicBezTo>
                  <a:pt x="438" y="275"/>
                  <a:pt x="437" y="281"/>
                  <a:pt x="442" y="282"/>
                </a:cubicBezTo>
                <a:close/>
                <a:moveTo>
                  <a:pt x="392" y="280"/>
                </a:moveTo>
                <a:cubicBezTo>
                  <a:pt x="397" y="267"/>
                  <a:pt x="399" y="260"/>
                  <a:pt x="414" y="268"/>
                </a:cubicBezTo>
                <a:cubicBezTo>
                  <a:pt x="411" y="243"/>
                  <a:pt x="374" y="263"/>
                  <a:pt x="392" y="280"/>
                </a:cubicBezTo>
                <a:close/>
                <a:moveTo>
                  <a:pt x="328" y="297"/>
                </a:moveTo>
                <a:cubicBezTo>
                  <a:pt x="296" y="333"/>
                  <a:pt x="322" y="421"/>
                  <a:pt x="356" y="442"/>
                </a:cubicBezTo>
                <a:cubicBezTo>
                  <a:pt x="363" y="424"/>
                  <a:pt x="347" y="404"/>
                  <a:pt x="350" y="380"/>
                </a:cubicBezTo>
                <a:cubicBezTo>
                  <a:pt x="363" y="390"/>
                  <a:pt x="359" y="420"/>
                  <a:pt x="371" y="431"/>
                </a:cubicBezTo>
                <a:cubicBezTo>
                  <a:pt x="384" y="433"/>
                  <a:pt x="380" y="422"/>
                  <a:pt x="390" y="422"/>
                </a:cubicBezTo>
                <a:cubicBezTo>
                  <a:pt x="375" y="392"/>
                  <a:pt x="378" y="356"/>
                  <a:pt x="370" y="322"/>
                </a:cubicBezTo>
                <a:cubicBezTo>
                  <a:pt x="364" y="326"/>
                  <a:pt x="364" y="335"/>
                  <a:pt x="366" y="346"/>
                </a:cubicBezTo>
                <a:cubicBezTo>
                  <a:pt x="342" y="343"/>
                  <a:pt x="332" y="323"/>
                  <a:pt x="328" y="297"/>
                </a:cubicBezTo>
                <a:close/>
                <a:moveTo>
                  <a:pt x="620" y="314"/>
                </a:moveTo>
                <a:cubicBezTo>
                  <a:pt x="607" y="301"/>
                  <a:pt x="618" y="269"/>
                  <a:pt x="640" y="279"/>
                </a:cubicBezTo>
                <a:cubicBezTo>
                  <a:pt x="633" y="247"/>
                  <a:pt x="582" y="306"/>
                  <a:pt x="620" y="314"/>
                </a:cubicBezTo>
                <a:close/>
                <a:moveTo>
                  <a:pt x="502" y="282"/>
                </a:moveTo>
                <a:cubicBezTo>
                  <a:pt x="463" y="307"/>
                  <a:pt x="443" y="347"/>
                  <a:pt x="390" y="360"/>
                </a:cubicBezTo>
                <a:cubicBezTo>
                  <a:pt x="429" y="362"/>
                  <a:pt x="478" y="319"/>
                  <a:pt x="502" y="282"/>
                </a:cubicBezTo>
                <a:close/>
                <a:moveTo>
                  <a:pt x="345" y="302"/>
                </a:moveTo>
                <a:cubicBezTo>
                  <a:pt x="331" y="308"/>
                  <a:pt x="346" y="325"/>
                  <a:pt x="351" y="331"/>
                </a:cubicBezTo>
                <a:cubicBezTo>
                  <a:pt x="357" y="325"/>
                  <a:pt x="347" y="309"/>
                  <a:pt x="345" y="302"/>
                </a:cubicBezTo>
                <a:close/>
                <a:moveTo>
                  <a:pt x="352" y="307"/>
                </a:moveTo>
                <a:cubicBezTo>
                  <a:pt x="351" y="317"/>
                  <a:pt x="359" y="313"/>
                  <a:pt x="360" y="320"/>
                </a:cubicBezTo>
                <a:cubicBezTo>
                  <a:pt x="363" y="319"/>
                  <a:pt x="362" y="313"/>
                  <a:pt x="366" y="313"/>
                </a:cubicBezTo>
                <a:cubicBezTo>
                  <a:pt x="364" y="307"/>
                  <a:pt x="359" y="306"/>
                  <a:pt x="352" y="307"/>
                </a:cubicBezTo>
                <a:close/>
                <a:moveTo>
                  <a:pt x="624" y="283"/>
                </a:moveTo>
                <a:cubicBezTo>
                  <a:pt x="622" y="291"/>
                  <a:pt x="618" y="309"/>
                  <a:pt x="633" y="306"/>
                </a:cubicBezTo>
                <a:cubicBezTo>
                  <a:pt x="623" y="296"/>
                  <a:pt x="635" y="281"/>
                  <a:pt x="641" y="295"/>
                </a:cubicBezTo>
                <a:cubicBezTo>
                  <a:pt x="651" y="286"/>
                  <a:pt x="635" y="278"/>
                  <a:pt x="624" y="283"/>
                </a:cubicBezTo>
                <a:close/>
                <a:moveTo>
                  <a:pt x="516" y="298"/>
                </a:moveTo>
                <a:cubicBezTo>
                  <a:pt x="492" y="307"/>
                  <a:pt x="485" y="330"/>
                  <a:pt x="468" y="345"/>
                </a:cubicBezTo>
                <a:cubicBezTo>
                  <a:pt x="487" y="344"/>
                  <a:pt x="504" y="314"/>
                  <a:pt x="516" y="298"/>
                </a:cubicBezTo>
                <a:close/>
                <a:moveTo>
                  <a:pt x="657" y="287"/>
                </a:moveTo>
                <a:cubicBezTo>
                  <a:pt x="656" y="299"/>
                  <a:pt x="668" y="296"/>
                  <a:pt x="678" y="295"/>
                </a:cubicBezTo>
                <a:cubicBezTo>
                  <a:pt x="674" y="288"/>
                  <a:pt x="667" y="286"/>
                  <a:pt x="657" y="287"/>
                </a:cubicBezTo>
                <a:close/>
                <a:moveTo>
                  <a:pt x="550" y="301"/>
                </a:moveTo>
                <a:cubicBezTo>
                  <a:pt x="534" y="300"/>
                  <a:pt x="517" y="324"/>
                  <a:pt x="518" y="347"/>
                </a:cubicBezTo>
                <a:cubicBezTo>
                  <a:pt x="552" y="362"/>
                  <a:pt x="582" y="384"/>
                  <a:pt x="619" y="396"/>
                </a:cubicBezTo>
                <a:cubicBezTo>
                  <a:pt x="638" y="391"/>
                  <a:pt x="644" y="375"/>
                  <a:pt x="644" y="354"/>
                </a:cubicBezTo>
                <a:cubicBezTo>
                  <a:pt x="634" y="359"/>
                  <a:pt x="632" y="372"/>
                  <a:pt x="624" y="379"/>
                </a:cubicBezTo>
                <a:cubicBezTo>
                  <a:pt x="613" y="373"/>
                  <a:pt x="630" y="365"/>
                  <a:pt x="628" y="356"/>
                </a:cubicBezTo>
                <a:cubicBezTo>
                  <a:pt x="619" y="361"/>
                  <a:pt x="616" y="372"/>
                  <a:pt x="607" y="378"/>
                </a:cubicBezTo>
                <a:cubicBezTo>
                  <a:pt x="608" y="368"/>
                  <a:pt x="610" y="358"/>
                  <a:pt x="618" y="353"/>
                </a:cubicBezTo>
                <a:cubicBezTo>
                  <a:pt x="609" y="345"/>
                  <a:pt x="605" y="365"/>
                  <a:pt x="599" y="368"/>
                </a:cubicBezTo>
                <a:cubicBezTo>
                  <a:pt x="594" y="367"/>
                  <a:pt x="602" y="350"/>
                  <a:pt x="607" y="348"/>
                </a:cubicBezTo>
                <a:cubicBezTo>
                  <a:pt x="595" y="338"/>
                  <a:pt x="591" y="361"/>
                  <a:pt x="582" y="364"/>
                </a:cubicBezTo>
                <a:cubicBezTo>
                  <a:pt x="575" y="359"/>
                  <a:pt x="592" y="350"/>
                  <a:pt x="590" y="340"/>
                </a:cubicBezTo>
                <a:cubicBezTo>
                  <a:pt x="582" y="345"/>
                  <a:pt x="576" y="352"/>
                  <a:pt x="569" y="358"/>
                </a:cubicBezTo>
                <a:cubicBezTo>
                  <a:pt x="566" y="346"/>
                  <a:pt x="582" y="347"/>
                  <a:pt x="579" y="334"/>
                </a:cubicBezTo>
                <a:cubicBezTo>
                  <a:pt x="569" y="338"/>
                  <a:pt x="566" y="347"/>
                  <a:pt x="558" y="353"/>
                </a:cubicBezTo>
                <a:cubicBezTo>
                  <a:pt x="556" y="340"/>
                  <a:pt x="571" y="341"/>
                  <a:pt x="569" y="329"/>
                </a:cubicBezTo>
                <a:cubicBezTo>
                  <a:pt x="560" y="332"/>
                  <a:pt x="557" y="339"/>
                  <a:pt x="551" y="344"/>
                </a:cubicBezTo>
                <a:cubicBezTo>
                  <a:pt x="544" y="339"/>
                  <a:pt x="557" y="325"/>
                  <a:pt x="565" y="322"/>
                </a:cubicBezTo>
                <a:cubicBezTo>
                  <a:pt x="555" y="314"/>
                  <a:pt x="548" y="332"/>
                  <a:pt x="540" y="335"/>
                </a:cubicBezTo>
                <a:cubicBezTo>
                  <a:pt x="540" y="321"/>
                  <a:pt x="553" y="318"/>
                  <a:pt x="560" y="310"/>
                </a:cubicBezTo>
                <a:cubicBezTo>
                  <a:pt x="551" y="303"/>
                  <a:pt x="541" y="322"/>
                  <a:pt x="532" y="326"/>
                </a:cubicBezTo>
                <a:cubicBezTo>
                  <a:pt x="533" y="313"/>
                  <a:pt x="543" y="308"/>
                  <a:pt x="550" y="301"/>
                </a:cubicBezTo>
                <a:close/>
                <a:moveTo>
                  <a:pt x="675" y="301"/>
                </a:moveTo>
                <a:cubicBezTo>
                  <a:pt x="671" y="304"/>
                  <a:pt x="658" y="299"/>
                  <a:pt x="659" y="306"/>
                </a:cubicBezTo>
                <a:cubicBezTo>
                  <a:pt x="658" y="319"/>
                  <a:pt x="681" y="311"/>
                  <a:pt x="675" y="301"/>
                </a:cubicBezTo>
                <a:close/>
                <a:moveTo>
                  <a:pt x="501" y="342"/>
                </a:moveTo>
                <a:cubicBezTo>
                  <a:pt x="489" y="340"/>
                  <a:pt x="498" y="355"/>
                  <a:pt x="496" y="362"/>
                </a:cubicBezTo>
                <a:cubicBezTo>
                  <a:pt x="537" y="382"/>
                  <a:pt x="564" y="406"/>
                  <a:pt x="617" y="416"/>
                </a:cubicBezTo>
                <a:cubicBezTo>
                  <a:pt x="612" y="408"/>
                  <a:pt x="597" y="411"/>
                  <a:pt x="596" y="399"/>
                </a:cubicBezTo>
                <a:cubicBezTo>
                  <a:pt x="579" y="402"/>
                  <a:pt x="556" y="388"/>
                  <a:pt x="544" y="374"/>
                </a:cubicBezTo>
                <a:cubicBezTo>
                  <a:pt x="523" y="384"/>
                  <a:pt x="508" y="360"/>
                  <a:pt x="501" y="342"/>
                </a:cubicBezTo>
                <a:close/>
                <a:moveTo>
                  <a:pt x="466" y="352"/>
                </a:moveTo>
                <a:cubicBezTo>
                  <a:pt x="456" y="348"/>
                  <a:pt x="438" y="364"/>
                  <a:pt x="431" y="372"/>
                </a:cubicBezTo>
                <a:cubicBezTo>
                  <a:pt x="451" y="372"/>
                  <a:pt x="456" y="360"/>
                  <a:pt x="466" y="352"/>
                </a:cubicBezTo>
                <a:close/>
                <a:moveTo>
                  <a:pt x="479" y="357"/>
                </a:moveTo>
                <a:cubicBezTo>
                  <a:pt x="474" y="350"/>
                  <a:pt x="467" y="367"/>
                  <a:pt x="461" y="369"/>
                </a:cubicBezTo>
                <a:cubicBezTo>
                  <a:pt x="467" y="377"/>
                  <a:pt x="475" y="361"/>
                  <a:pt x="479" y="357"/>
                </a:cubicBezTo>
                <a:close/>
                <a:moveTo>
                  <a:pt x="415" y="377"/>
                </a:moveTo>
                <a:cubicBezTo>
                  <a:pt x="407" y="374"/>
                  <a:pt x="405" y="392"/>
                  <a:pt x="399" y="382"/>
                </a:cubicBezTo>
                <a:cubicBezTo>
                  <a:pt x="387" y="394"/>
                  <a:pt x="423" y="395"/>
                  <a:pt x="415" y="377"/>
                </a:cubicBezTo>
                <a:close/>
                <a:moveTo>
                  <a:pt x="478" y="374"/>
                </a:moveTo>
                <a:cubicBezTo>
                  <a:pt x="509" y="409"/>
                  <a:pt x="558" y="420"/>
                  <a:pt x="596" y="438"/>
                </a:cubicBezTo>
                <a:cubicBezTo>
                  <a:pt x="579" y="414"/>
                  <a:pt x="539" y="418"/>
                  <a:pt x="522" y="393"/>
                </a:cubicBezTo>
                <a:cubicBezTo>
                  <a:pt x="502" y="405"/>
                  <a:pt x="499" y="372"/>
                  <a:pt x="478" y="374"/>
                </a:cubicBezTo>
                <a:close/>
                <a:moveTo>
                  <a:pt x="443" y="387"/>
                </a:moveTo>
                <a:cubicBezTo>
                  <a:pt x="412" y="406"/>
                  <a:pt x="375" y="446"/>
                  <a:pt x="342" y="474"/>
                </a:cubicBezTo>
                <a:cubicBezTo>
                  <a:pt x="344" y="482"/>
                  <a:pt x="354" y="473"/>
                  <a:pt x="355" y="472"/>
                </a:cubicBezTo>
                <a:cubicBezTo>
                  <a:pt x="359" y="485"/>
                  <a:pt x="342" y="482"/>
                  <a:pt x="344" y="493"/>
                </a:cubicBezTo>
                <a:cubicBezTo>
                  <a:pt x="352" y="494"/>
                  <a:pt x="351" y="486"/>
                  <a:pt x="360" y="488"/>
                </a:cubicBezTo>
                <a:cubicBezTo>
                  <a:pt x="348" y="506"/>
                  <a:pt x="369" y="487"/>
                  <a:pt x="362" y="505"/>
                </a:cubicBezTo>
                <a:cubicBezTo>
                  <a:pt x="388" y="489"/>
                  <a:pt x="423" y="480"/>
                  <a:pt x="433" y="451"/>
                </a:cubicBezTo>
                <a:cubicBezTo>
                  <a:pt x="413" y="453"/>
                  <a:pt x="393" y="455"/>
                  <a:pt x="374" y="457"/>
                </a:cubicBezTo>
                <a:cubicBezTo>
                  <a:pt x="379" y="424"/>
                  <a:pt x="419" y="450"/>
                  <a:pt x="437" y="431"/>
                </a:cubicBezTo>
                <a:cubicBezTo>
                  <a:pt x="422" y="434"/>
                  <a:pt x="410" y="432"/>
                  <a:pt x="401" y="428"/>
                </a:cubicBezTo>
                <a:cubicBezTo>
                  <a:pt x="403" y="423"/>
                  <a:pt x="409" y="421"/>
                  <a:pt x="413" y="417"/>
                </a:cubicBezTo>
                <a:cubicBezTo>
                  <a:pt x="428" y="412"/>
                  <a:pt x="430" y="425"/>
                  <a:pt x="446" y="420"/>
                </a:cubicBezTo>
                <a:cubicBezTo>
                  <a:pt x="443" y="412"/>
                  <a:pt x="432" y="413"/>
                  <a:pt x="425" y="409"/>
                </a:cubicBezTo>
                <a:cubicBezTo>
                  <a:pt x="425" y="397"/>
                  <a:pt x="438" y="395"/>
                  <a:pt x="443" y="387"/>
                </a:cubicBezTo>
                <a:close/>
                <a:moveTo>
                  <a:pt x="460" y="396"/>
                </a:moveTo>
                <a:cubicBezTo>
                  <a:pt x="491" y="422"/>
                  <a:pt x="526" y="435"/>
                  <a:pt x="568" y="454"/>
                </a:cubicBezTo>
                <a:cubicBezTo>
                  <a:pt x="536" y="430"/>
                  <a:pt x="501" y="410"/>
                  <a:pt x="460" y="396"/>
                </a:cubicBezTo>
                <a:close/>
                <a:moveTo>
                  <a:pt x="197" y="445"/>
                </a:moveTo>
                <a:cubicBezTo>
                  <a:pt x="198" y="447"/>
                  <a:pt x="198" y="449"/>
                  <a:pt x="198" y="452"/>
                </a:cubicBezTo>
                <a:cubicBezTo>
                  <a:pt x="204" y="451"/>
                  <a:pt x="209" y="451"/>
                  <a:pt x="214" y="450"/>
                </a:cubicBezTo>
                <a:cubicBezTo>
                  <a:pt x="216" y="442"/>
                  <a:pt x="198" y="439"/>
                  <a:pt x="197" y="445"/>
                </a:cubicBezTo>
                <a:close/>
                <a:moveTo>
                  <a:pt x="339" y="444"/>
                </a:moveTo>
                <a:cubicBezTo>
                  <a:pt x="331" y="444"/>
                  <a:pt x="325" y="447"/>
                  <a:pt x="327" y="455"/>
                </a:cubicBezTo>
                <a:cubicBezTo>
                  <a:pt x="333" y="453"/>
                  <a:pt x="341" y="453"/>
                  <a:pt x="339" y="444"/>
                </a:cubicBezTo>
                <a:close/>
                <a:moveTo>
                  <a:pt x="215" y="457"/>
                </a:moveTo>
                <a:cubicBezTo>
                  <a:pt x="206" y="457"/>
                  <a:pt x="197" y="458"/>
                  <a:pt x="200" y="468"/>
                </a:cubicBezTo>
                <a:cubicBezTo>
                  <a:pt x="208" y="467"/>
                  <a:pt x="217" y="466"/>
                  <a:pt x="215" y="457"/>
                </a:cubicBezTo>
                <a:close/>
                <a:moveTo>
                  <a:pt x="471" y="434"/>
                </a:moveTo>
                <a:cubicBezTo>
                  <a:pt x="451" y="442"/>
                  <a:pt x="442" y="457"/>
                  <a:pt x="446" y="483"/>
                </a:cubicBezTo>
                <a:cubicBezTo>
                  <a:pt x="459" y="479"/>
                  <a:pt x="487" y="492"/>
                  <a:pt x="491" y="475"/>
                </a:cubicBezTo>
                <a:cubicBezTo>
                  <a:pt x="479" y="483"/>
                  <a:pt x="468" y="476"/>
                  <a:pt x="455" y="475"/>
                </a:cubicBezTo>
                <a:cubicBezTo>
                  <a:pt x="449" y="453"/>
                  <a:pt x="467" y="449"/>
                  <a:pt x="471" y="434"/>
                </a:cubicBezTo>
                <a:close/>
                <a:moveTo>
                  <a:pt x="635" y="424"/>
                </a:moveTo>
                <a:cubicBezTo>
                  <a:pt x="605" y="446"/>
                  <a:pt x="548" y="472"/>
                  <a:pt x="503" y="490"/>
                </a:cubicBezTo>
                <a:cubicBezTo>
                  <a:pt x="548" y="482"/>
                  <a:pt x="609" y="459"/>
                  <a:pt x="635" y="424"/>
                </a:cubicBezTo>
                <a:close/>
                <a:moveTo>
                  <a:pt x="487" y="436"/>
                </a:moveTo>
                <a:cubicBezTo>
                  <a:pt x="477" y="440"/>
                  <a:pt x="475" y="450"/>
                  <a:pt x="473" y="460"/>
                </a:cubicBezTo>
                <a:cubicBezTo>
                  <a:pt x="483" y="466"/>
                  <a:pt x="502" y="459"/>
                  <a:pt x="516" y="459"/>
                </a:cubicBezTo>
                <a:cubicBezTo>
                  <a:pt x="508" y="453"/>
                  <a:pt x="491" y="458"/>
                  <a:pt x="482" y="453"/>
                </a:cubicBezTo>
                <a:cubicBezTo>
                  <a:pt x="479" y="443"/>
                  <a:pt x="491" y="446"/>
                  <a:pt x="487" y="436"/>
                </a:cubicBezTo>
                <a:close/>
                <a:moveTo>
                  <a:pt x="347" y="450"/>
                </a:moveTo>
                <a:cubicBezTo>
                  <a:pt x="342" y="452"/>
                  <a:pt x="342" y="456"/>
                  <a:pt x="337" y="457"/>
                </a:cubicBezTo>
                <a:cubicBezTo>
                  <a:pt x="340" y="465"/>
                  <a:pt x="350" y="456"/>
                  <a:pt x="347" y="450"/>
                </a:cubicBezTo>
                <a:close/>
                <a:moveTo>
                  <a:pt x="222" y="462"/>
                </a:moveTo>
                <a:cubicBezTo>
                  <a:pt x="218" y="466"/>
                  <a:pt x="212" y="468"/>
                  <a:pt x="214" y="476"/>
                </a:cubicBezTo>
                <a:cubicBezTo>
                  <a:pt x="223" y="477"/>
                  <a:pt x="224" y="471"/>
                  <a:pt x="222" y="462"/>
                </a:cubicBezTo>
                <a:close/>
                <a:moveTo>
                  <a:pt x="242" y="464"/>
                </a:moveTo>
                <a:cubicBezTo>
                  <a:pt x="243" y="472"/>
                  <a:pt x="245" y="481"/>
                  <a:pt x="254" y="479"/>
                </a:cubicBezTo>
                <a:cubicBezTo>
                  <a:pt x="253" y="470"/>
                  <a:pt x="252" y="461"/>
                  <a:pt x="242" y="464"/>
                </a:cubicBezTo>
                <a:close/>
                <a:moveTo>
                  <a:pt x="236" y="464"/>
                </a:moveTo>
                <a:cubicBezTo>
                  <a:pt x="222" y="462"/>
                  <a:pt x="224" y="489"/>
                  <a:pt x="238" y="484"/>
                </a:cubicBezTo>
                <a:cubicBezTo>
                  <a:pt x="237" y="477"/>
                  <a:pt x="236" y="471"/>
                  <a:pt x="236" y="464"/>
                </a:cubicBezTo>
                <a:close/>
                <a:moveTo>
                  <a:pt x="391" y="535"/>
                </a:moveTo>
                <a:cubicBezTo>
                  <a:pt x="410" y="530"/>
                  <a:pt x="413" y="512"/>
                  <a:pt x="432" y="507"/>
                </a:cubicBezTo>
                <a:cubicBezTo>
                  <a:pt x="432" y="494"/>
                  <a:pt x="418" y="499"/>
                  <a:pt x="408" y="500"/>
                </a:cubicBezTo>
                <a:cubicBezTo>
                  <a:pt x="407" y="494"/>
                  <a:pt x="411" y="493"/>
                  <a:pt x="410" y="487"/>
                </a:cubicBezTo>
                <a:cubicBezTo>
                  <a:pt x="394" y="495"/>
                  <a:pt x="380" y="505"/>
                  <a:pt x="373" y="520"/>
                </a:cubicBezTo>
                <a:cubicBezTo>
                  <a:pt x="382" y="522"/>
                  <a:pt x="392" y="518"/>
                  <a:pt x="378" y="529"/>
                </a:cubicBezTo>
                <a:cubicBezTo>
                  <a:pt x="384" y="539"/>
                  <a:pt x="398" y="513"/>
                  <a:pt x="391" y="535"/>
                </a:cubicBezTo>
                <a:close/>
                <a:moveTo>
                  <a:pt x="590" y="475"/>
                </a:moveTo>
                <a:cubicBezTo>
                  <a:pt x="592" y="483"/>
                  <a:pt x="595" y="488"/>
                  <a:pt x="599" y="494"/>
                </a:cubicBezTo>
                <a:cubicBezTo>
                  <a:pt x="611" y="490"/>
                  <a:pt x="602" y="472"/>
                  <a:pt x="590" y="475"/>
                </a:cubicBezTo>
                <a:close/>
                <a:moveTo>
                  <a:pt x="581" y="486"/>
                </a:moveTo>
                <a:cubicBezTo>
                  <a:pt x="570" y="484"/>
                  <a:pt x="577" y="497"/>
                  <a:pt x="576" y="503"/>
                </a:cubicBezTo>
                <a:cubicBezTo>
                  <a:pt x="586" y="503"/>
                  <a:pt x="587" y="490"/>
                  <a:pt x="581" y="486"/>
                </a:cubicBezTo>
                <a:close/>
                <a:moveTo>
                  <a:pt x="552" y="492"/>
                </a:moveTo>
                <a:cubicBezTo>
                  <a:pt x="555" y="499"/>
                  <a:pt x="561" y="501"/>
                  <a:pt x="561" y="511"/>
                </a:cubicBezTo>
                <a:cubicBezTo>
                  <a:pt x="573" y="507"/>
                  <a:pt x="564" y="489"/>
                  <a:pt x="552" y="492"/>
                </a:cubicBezTo>
                <a:close/>
                <a:moveTo>
                  <a:pt x="235" y="587"/>
                </a:moveTo>
                <a:cubicBezTo>
                  <a:pt x="266" y="578"/>
                  <a:pt x="297" y="543"/>
                  <a:pt x="324" y="522"/>
                </a:cubicBezTo>
                <a:cubicBezTo>
                  <a:pt x="303" y="526"/>
                  <a:pt x="261" y="566"/>
                  <a:pt x="235" y="587"/>
                </a:cubicBezTo>
                <a:close/>
                <a:moveTo>
                  <a:pt x="531" y="511"/>
                </a:moveTo>
                <a:cubicBezTo>
                  <a:pt x="523" y="510"/>
                  <a:pt x="519" y="513"/>
                  <a:pt x="515" y="516"/>
                </a:cubicBezTo>
                <a:cubicBezTo>
                  <a:pt x="517" y="518"/>
                  <a:pt x="519" y="521"/>
                  <a:pt x="519" y="525"/>
                </a:cubicBezTo>
                <a:cubicBezTo>
                  <a:pt x="528" y="524"/>
                  <a:pt x="531" y="519"/>
                  <a:pt x="531" y="511"/>
                </a:cubicBezTo>
                <a:close/>
                <a:moveTo>
                  <a:pt x="343" y="546"/>
                </a:moveTo>
                <a:cubicBezTo>
                  <a:pt x="319" y="553"/>
                  <a:pt x="289" y="580"/>
                  <a:pt x="266" y="597"/>
                </a:cubicBezTo>
                <a:cubicBezTo>
                  <a:pt x="292" y="592"/>
                  <a:pt x="321" y="564"/>
                  <a:pt x="343" y="546"/>
                </a:cubicBezTo>
                <a:close/>
                <a:moveTo>
                  <a:pt x="390" y="621"/>
                </a:moveTo>
                <a:cubicBezTo>
                  <a:pt x="390" y="623"/>
                  <a:pt x="391" y="625"/>
                  <a:pt x="391" y="627"/>
                </a:cubicBezTo>
                <a:cubicBezTo>
                  <a:pt x="399" y="627"/>
                  <a:pt x="402" y="632"/>
                  <a:pt x="407" y="626"/>
                </a:cubicBezTo>
                <a:cubicBezTo>
                  <a:pt x="404" y="619"/>
                  <a:pt x="395" y="615"/>
                  <a:pt x="390" y="621"/>
                </a:cubicBezTo>
                <a:close/>
                <a:moveTo>
                  <a:pt x="388" y="634"/>
                </a:moveTo>
                <a:cubicBezTo>
                  <a:pt x="386" y="645"/>
                  <a:pt x="397" y="640"/>
                  <a:pt x="399" y="646"/>
                </a:cubicBezTo>
                <a:cubicBezTo>
                  <a:pt x="409" y="640"/>
                  <a:pt x="395" y="632"/>
                  <a:pt x="388" y="634"/>
                </a:cubicBezTo>
                <a:close/>
                <a:moveTo>
                  <a:pt x="356" y="641"/>
                </a:moveTo>
                <a:cubicBezTo>
                  <a:pt x="345" y="641"/>
                  <a:pt x="340" y="646"/>
                  <a:pt x="341" y="655"/>
                </a:cubicBezTo>
                <a:cubicBezTo>
                  <a:pt x="352" y="655"/>
                  <a:pt x="356" y="650"/>
                  <a:pt x="356" y="641"/>
                </a:cubicBezTo>
                <a:close/>
                <a:moveTo>
                  <a:pt x="382" y="641"/>
                </a:moveTo>
                <a:cubicBezTo>
                  <a:pt x="378" y="643"/>
                  <a:pt x="375" y="647"/>
                  <a:pt x="370" y="649"/>
                </a:cubicBezTo>
                <a:cubicBezTo>
                  <a:pt x="370" y="657"/>
                  <a:pt x="372" y="662"/>
                  <a:pt x="375" y="665"/>
                </a:cubicBezTo>
                <a:cubicBezTo>
                  <a:pt x="382" y="665"/>
                  <a:pt x="375" y="653"/>
                  <a:pt x="376" y="648"/>
                </a:cubicBezTo>
                <a:cubicBezTo>
                  <a:pt x="384" y="649"/>
                  <a:pt x="384" y="659"/>
                  <a:pt x="394" y="657"/>
                </a:cubicBezTo>
                <a:cubicBezTo>
                  <a:pt x="394" y="646"/>
                  <a:pt x="384" y="649"/>
                  <a:pt x="382" y="641"/>
                </a:cubicBezTo>
                <a:close/>
                <a:moveTo>
                  <a:pt x="366" y="646"/>
                </a:moveTo>
                <a:cubicBezTo>
                  <a:pt x="356" y="646"/>
                  <a:pt x="357" y="654"/>
                  <a:pt x="358" y="664"/>
                </a:cubicBezTo>
                <a:cubicBezTo>
                  <a:pt x="364" y="661"/>
                  <a:pt x="366" y="654"/>
                  <a:pt x="366" y="646"/>
                </a:cubicBezTo>
                <a:close/>
                <a:moveTo>
                  <a:pt x="174" y="741"/>
                </a:moveTo>
                <a:cubicBezTo>
                  <a:pt x="178" y="763"/>
                  <a:pt x="198" y="795"/>
                  <a:pt x="218" y="810"/>
                </a:cubicBezTo>
                <a:cubicBezTo>
                  <a:pt x="215" y="818"/>
                  <a:pt x="196" y="814"/>
                  <a:pt x="194" y="809"/>
                </a:cubicBezTo>
                <a:cubicBezTo>
                  <a:pt x="187" y="822"/>
                  <a:pt x="217" y="820"/>
                  <a:pt x="232" y="818"/>
                </a:cubicBezTo>
                <a:cubicBezTo>
                  <a:pt x="227" y="809"/>
                  <a:pt x="231" y="793"/>
                  <a:pt x="227" y="776"/>
                </a:cubicBezTo>
                <a:cubicBezTo>
                  <a:pt x="214" y="775"/>
                  <a:pt x="225" y="794"/>
                  <a:pt x="223" y="802"/>
                </a:cubicBezTo>
                <a:cubicBezTo>
                  <a:pt x="206" y="802"/>
                  <a:pt x="205" y="780"/>
                  <a:pt x="194" y="772"/>
                </a:cubicBezTo>
                <a:cubicBezTo>
                  <a:pt x="193" y="762"/>
                  <a:pt x="202" y="759"/>
                  <a:pt x="198" y="746"/>
                </a:cubicBezTo>
                <a:cubicBezTo>
                  <a:pt x="191" y="747"/>
                  <a:pt x="199" y="760"/>
                  <a:pt x="189" y="760"/>
                </a:cubicBezTo>
                <a:cubicBezTo>
                  <a:pt x="181" y="758"/>
                  <a:pt x="181" y="745"/>
                  <a:pt x="174" y="741"/>
                </a:cubicBezTo>
                <a:close/>
                <a:moveTo>
                  <a:pt x="159" y="786"/>
                </a:moveTo>
                <a:cubicBezTo>
                  <a:pt x="166" y="795"/>
                  <a:pt x="182" y="799"/>
                  <a:pt x="193" y="792"/>
                </a:cubicBezTo>
                <a:cubicBezTo>
                  <a:pt x="186" y="782"/>
                  <a:pt x="173" y="792"/>
                  <a:pt x="159" y="786"/>
                </a:cubicBezTo>
                <a:close/>
                <a:moveTo>
                  <a:pt x="373" y="814"/>
                </a:moveTo>
                <a:cubicBezTo>
                  <a:pt x="364" y="819"/>
                  <a:pt x="362" y="831"/>
                  <a:pt x="363" y="845"/>
                </a:cubicBezTo>
                <a:cubicBezTo>
                  <a:pt x="372" y="839"/>
                  <a:pt x="376" y="829"/>
                  <a:pt x="373" y="814"/>
                </a:cubicBezTo>
                <a:close/>
                <a:moveTo>
                  <a:pt x="338" y="821"/>
                </a:moveTo>
                <a:cubicBezTo>
                  <a:pt x="330" y="828"/>
                  <a:pt x="341" y="843"/>
                  <a:pt x="350" y="843"/>
                </a:cubicBezTo>
                <a:cubicBezTo>
                  <a:pt x="350" y="830"/>
                  <a:pt x="340" y="830"/>
                  <a:pt x="338" y="821"/>
                </a:cubicBezTo>
                <a:close/>
                <a:moveTo>
                  <a:pt x="319" y="829"/>
                </a:moveTo>
                <a:cubicBezTo>
                  <a:pt x="306" y="835"/>
                  <a:pt x="323" y="851"/>
                  <a:pt x="334" y="851"/>
                </a:cubicBezTo>
                <a:cubicBezTo>
                  <a:pt x="332" y="840"/>
                  <a:pt x="323" y="837"/>
                  <a:pt x="319" y="829"/>
                </a:cubicBezTo>
                <a:close/>
                <a:moveTo>
                  <a:pt x="394" y="825"/>
                </a:moveTo>
                <a:cubicBezTo>
                  <a:pt x="384" y="829"/>
                  <a:pt x="378" y="836"/>
                  <a:pt x="376" y="847"/>
                </a:cubicBezTo>
                <a:cubicBezTo>
                  <a:pt x="387" y="843"/>
                  <a:pt x="393" y="836"/>
                  <a:pt x="394" y="825"/>
                </a:cubicBezTo>
                <a:close/>
                <a:moveTo>
                  <a:pt x="402" y="841"/>
                </a:moveTo>
                <a:cubicBezTo>
                  <a:pt x="392" y="842"/>
                  <a:pt x="390" y="849"/>
                  <a:pt x="384" y="852"/>
                </a:cubicBezTo>
                <a:cubicBezTo>
                  <a:pt x="390" y="861"/>
                  <a:pt x="405" y="850"/>
                  <a:pt x="402" y="841"/>
                </a:cubicBezTo>
                <a:close/>
                <a:moveTo>
                  <a:pt x="350" y="879"/>
                </a:moveTo>
                <a:cubicBezTo>
                  <a:pt x="362" y="880"/>
                  <a:pt x="367" y="875"/>
                  <a:pt x="372" y="870"/>
                </a:cubicBezTo>
                <a:cubicBezTo>
                  <a:pt x="371" y="833"/>
                  <a:pt x="324" y="857"/>
                  <a:pt x="350" y="879"/>
                </a:cubicBezTo>
                <a:close/>
                <a:moveTo>
                  <a:pt x="308" y="853"/>
                </a:moveTo>
                <a:cubicBezTo>
                  <a:pt x="299" y="865"/>
                  <a:pt x="322" y="870"/>
                  <a:pt x="336" y="867"/>
                </a:cubicBezTo>
                <a:cubicBezTo>
                  <a:pt x="332" y="856"/>
                  <a:pt x="317" y="859"/>
                  <a:pt x="308" y="853"/>
                </a:cubicBezTo>
                <a:close/>
                <a:moveTo>
                  <a:pt x="398" y="864"/>
                </a:moveTo>
                <a:cubicBezTo>
                  <a:pt x="394" y="865"/>
                  <a:pt x="389" y="865"/>
                  <a:pt x="385" y="866"/>
                </a:cubicBezTo>
                <a:cubicBezTo>
                  <a:pt x="385" y="868"/>
                  <a:pt x="385" y="870"/>
                  <a:pt x="386" y="872"/>
                </a:cubicBezTo>
                <a:cubicBezTo>
                  <a:pt x="390" y="872"/>
                  <a:pt x="394" y="871"/>
                  <a:pt x="399" y="871"/>
                </a:cubicBezTo>
                <a:cubicBezTo>
                  <a:pt x="399" y="869"/>
                  <a:pt x="398" y="866"/>
                  <a:pt x="398" y="864"/>
                </a:cubicBezTo>
                <a:close/>
                <a:moveTo>
                  <a:pt x="340" y="873"/>
                </a:moveTo>
                <a:cubicBezTo>
                  <a:pt x="323" y="873"/>
                  <a:pt x="321" y="884"/>
                  <a:pt x="308" y="886"/>
                </a:cubicBezTo>
                <a:cubicBezTo>
                  <a:pt x="318" y="894"/>
                  <a:pt x="340" y="885"/>
                  <a:pt x="340" y="873"/>
                </a:cubicBezTo>
                <a:close/>
                <a:moveTo>
                  <a:pt x="380" y="879"/>
                </a:moveTo>
                <a:cubicBezTo>
                  <a:pt x="381" y="891"/>
                  <a:pt x="395" y="887"/>
                  <a:pt x="401" y="894"/>
                </a:cubicBezTo>
                <a:cubicBezTo>
                  <a:pt x="409" y="884"/>
                  <a:pt x="388" y="880"/>
                  <a:pt x="380" y="879"/>
                </a:cubicBezTo>
                <a:close/>
                <a:moveTo>
                  <a:pt x="347" y="883"/>
                </a:moveTo>
                <a:cubicBezTo>
                  <a:pt x="338" y="889"/>
                  <a:pt x="325" y="893"/>
                  <a:pt x="326" y="908"/>
                </a:cubicBezTo>
                <a:cubicBezTo>
                  <a:pt x="343" y="907"/>
                  <a:pt x="341" y="891"/>
                  <a:pt x="347" y="883"/>
                </a:cubicBezTo>
                <a:close/>
                <a:moveTo>
                  <a:pt x="367" y="887"/>
                </a:moveTo>
                <a:cubicBezTo>
                  <a:pt x="372" y="896"/>
                  <a:pt x="374" y="909"/>
                  <a:pt x="386" y="908"/>
                </a:cubicBezTo>
                <a:cubicBezTo>
                  <a:pt x="386" y="894"/>
                  <a:pt x="378" y="888"/>
                  <a:pt x="367" y="887"/>
                </a:cubicBezTo>
                <a:close/>
                <a:moveTo>
                  <a:pt x="357" y="888"/>
                </a:moveTo>
                <a:cubicBezTo>
                  <a:pt x="343" y="886"/>
                  <a:pt x="349" y="910"/>
                  <a:pt x="354" y="915"/>
                </a:cubicBezTo>
                <a:cubicBezTo>
                  <a:pt x="364" y="913"/>
                  <a:pt x="357" y="898"/>
                  <a:pt x="357" y="888"/>
                </a:cubicBezTo>
                <a:close/>
              </a:path>
            </a:pathLst>
          </a:custGeom>
          <a:solidFill>
            <a:srgbClr val="42536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14"/>
          <p:cNvSpPr>
            <a:spLocks/>
          </p:cNvSpPr>
          <p:nvPr/>
        </p:nvSpPr>
        <p:spPr bwMode="auto">
          <a:xfrm>
            <a:off x="8285587" y="5201023"/>
            <a:ext cx="7350" cy="3419"/>
          </a:xfrm>
          <a:custGeom>
            <a:avLst/>
            <a:gdLst>
              <a:gd name="T0" fmla="*/ 3 w 6"/>
              <a:gd name="T1" fmla="*/ 2 h 2"/>
              <a:gd name="T2" fmla="*/ 6 w 6"/>
              <a:gd name="T3" fmla="*/ 0 h 2"/>
              <a:gd name="T4" fmla="*/ 0 w 6"/>
              <a:gd name="T5" fmla="*/ 0 h 2"/>
              <a:gd name="T6" fmla="*/ 3 w 6"/>
              <a:gd name="T7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2">
                <a:moveTo>
                  <a:pt x="3" y="2"/>
                </a:moveTo>
                <a:cubicBezTo>
                  <a:pt x="4" y="1"/>
                  <a:pt x="5" y="1"/>
                  <a:pt x="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1" y="2"/>
                  <a:pt x="3" y="2"/>
                </a:cubicBezTo>
                <a:close/>
              </a:path>
            </a:pathLst>
          </a:custGeom>
          <a:solidFill>
            <a:srgbClr val="354C7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5407787" y="713153"/>
            <a:ext cx="1109179" cy="5092672"/>
            <a:chOff x="5407787" y="713153"/>
            <a:chExt cx="1109179" cy="5092672"/>
          </a:xfrm>
        </p:grpSpPr>
        <p:sp>
          <p:nvSpPr>
            <p:cNvPr id="54" name="矩形 53"/>
            <p:cNvSpPr/>
            <p:nvPr/>
          </p:nvSpPr>
          <p:spPr>
            <a:xfrm>
              <a:off x="5410661" y="1320543"/>
              <a:ext cx="1106305" cy="3878093"/>
            </a:xfrm>
            <a:prstGeom prst="rect">
              <a:avLst/>
            </a:prstGeom>
            <a:noFill/>
            <a:ln>
              <a:solidFill>
                <a:srgbClr val="42536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5410661" y="5198434"/>
              <a:ext cx="1106305" cy="607391"/>
              <a:chOff x="-4913823" y="-3294175"/>
              <a:chExt cx="7137808" cy="2972835"/>
            </a:xfrm>
            <a:solidFill>
              <a:srgbClr val="425363"/>
            </a:solidFill>
          </p:grpSpPr>
          <p:sp>
            <p:nvSpPr>
              <p:cNvPr id="57" name="Freeform 5"/>
              <p:cNvSpPr>
                <a:spLocks noEditPoints="1"/>
              </p:cNvSpPr>
              <p:nvPr/>
            </p:nvSpPr>
            <p:spPr bwMode="auto">
              <a:xfrm>
                <a:off x="-4913823" y="-3294175"/>
                <a:ext cx="7137808" cy="2972835"/>
              </a:xfrm>
              <a:custGeom>
                <a:avLst/>
                <a:gdLst>
                  <a:gd name="T0" fmla="*/ 1056 w 1505"/>
                  <a:gd name="T1" fmla="*/ 370 h 625"/>
                  <a:gd name="T2" fmla="*/ 967 w 1505"/>
                  <a:gd name="T3" fmla="*/ 470 h 625"/>
                  <a:gd name="T4" fmla="*/ 420 w 1505"/>
                  <a:gd name="T5" fmla="*/ 329 h 625"/>
                  <a:gd name="T6" fmla="*/ 1312 w 1505"/>
                  <a:gd name="T7" fmla="*/ 108 h 625"/>
                  <a:gd name="T8" fmla="*/ 1299 w 1505"/>
                  <a:gd name="T9" fmla="*/ 4 h 625"/>
                  <a:gd name="T10" fmla="*/ 1196 w 1505"/>
                  <a:gd name="T11" fmla="*/ 29 h 625"/>
                  <a:gd name="T12" fmla="*/ 1151 w 1505"/>
                  <a:gd name="T13" fmla="*/ 222 h 625"/>
                  <a:gd name="T14" fmla="*/ 933 w 1505"/>
                  <a:gd name="T15" fmla="*/ 123 h 625"/>
                  <a:gd name="T16" fmla="*/ 912 w 1505"/>
                  <a:gd name="T17" fmla="*/ 301 h 625"/>
                  <a:gd name="T18" fmla="*/ 751 w 1505"/>
                  <a:gd name="T19" fmla="*/ 312 h 625"/>
                  <a:gd name="T20" fmla="*/ 890 w 1505"/>
                  <a:gd name="T21" fmla="*/ 117 h 625"/>
                  <a:gd name="T22" fmla="*/ 618 w 1505"/>
                  <a:gd name="T23" fmla="*/ 170 h 625"/>
                  <a:gd name="T24" fmla="*/ 458 w 1505"/>
                  <a:gd name="T25" fmla="*/ 108 h 625"/>
                  <a:gd name="T26" fmla="*/ 605 w 1505"/>
                  <a:gd name="T27" fmla="*/ 342 h 625"/>
                  <a:gd name="T28" fmla="*/ 481 w 1505"/>
                  <a:gd name="T29" fmla="*/ 326 h 625"/>
                  <a:gd name="T30" fmla="*/ 478 w 1505"/>
                  <a:gd name="T31" fmla="*/ 121 h 625"/>
                  <a:gd name="T32" fmla="*/ 469 w 1505"/>
                  <a:gd name="T33" fmla="*/ 28 h 625"/>
                  <a:gd name="T34" fmla="*/ 349 w 1505"/>
                  <a:gd name="T35" fmla="*/ 86 h 625"/>
                  <a:gd name="T36" fmla="*/ 317 w 1505"/>
                  <a:gd name="T37" fmla="*/ 112 h 625"/>
                  <a:gd name="T38" fmla="*/ 269 w 1505"/>
                  <a:gd name="T39" fmla="*/ 4 h 625"/>
                  <a:gd name="T40" fmla="*/ 67 w 1505"/>
                  <a:gd name="T41" fmla="*/ 15 h 625"/>
                  <a:gd name="T42" fmla="*/ 656 w 1505"/>
                  <a:gd name="T43" fmla="*/ 521 h 625"/>
                  <a:gd name="T44" fmla="*/ 271 w 1505"/>
                  <a:gd name="T45" fmla="*/ 304 h 625"/>
                  <a:gd name="T46" fmla="*/ 1259 w 1505"/>
                  <a:gd name="T47" fmla="*/ 253 h 625"/>
                  <a:gd name="T48" fmla="*/ 1163 w 1505"/>
                  <a:gd name="T49" fmla="*/ 162 h 625"/>
                  <a:gd name="T50" fmla="*/ 825 w 1505"/>
                  <a:gd name="T51" fmla="*/ 194 h 625"/>
                  <a:gd name="T52" fmla="*/ 897 w 1505"/>
                  <a:gd name="T53" fmla="*/ 210 h 625"/>
                  <a:gd name="T54" fmla="*/ 782 w 1505"/>
                  <a:gd name="T55" fmla="*/ 353 h 625"/>
                  <a:gd name="T56" fmla="*/ 756 w 1505"/>
                  <a:gd name="T57" fmla="*/ 52 h 625"/>
                  <a:gd name="T58" fmla="*/ 556 w 1505"/>
                  <a:gd name="T59" fmla="*/ 62 h 625"/>
                  <a:gd name="T60" fmla="*/ 546 w 1505"/>
                  <a:gd name="T61" fmla="*/ 128 h 625"/>
                  <a:gd name="T62" fmla="*/ 1131 w 1505"/>
                  <a:gd name="T63" fmla="*/ 277 h 625"/>
                  <a:gd name="T64" fmla="*/ 1305 w 1505"/>
                  <a:gd name="T65" fmla="*/ 16 h 625"/>
                  <a:gd name="T66" fmla="*/ 1091 w 1505"/>
                  <a:gd name="T67" fmla="*/ 67 h 625"/>
                  <a:gd name="T68" fmla="*/ 1178 w 1505"/>
                  <a:gd name="T69" fmla="*/ 207 h 625"/>
                  <a:gd name="T70" fmla="*/ 1210 w 1505"/>
                  <a:gd name="T71" fmla="*/ 157 h 625"/>
                  <a:gd name="T72" fmla="*/ 1061 w 1505"/>
                  <a:gd name="T73" fmla="*/ 244 h 625"/>
                  <a:gd name="T74" fmla="*/ 985 w 1505"/>
                  <a:gd name="T75" fmla="*/ 295 h 625"/>
                  <a:gd name="T76" fmla="*/ 927 w 1505"/>
                  <a:gd name="T77" fmla="*/ 355 h 625"/>
                  <a:gd name="T78" fmla="*/ 774 w 1505"/>
                  <a:gd name="T79" fmla="*/ 133 h 625"/>
                  <a:gd name="T80" fmla="*/ 675 w 1505"/>
                  <a:gd name="T81" fmla="*/ 183 h 625"/>
                  <a:gd name="T82" fmla="*/ 650 w 1505"/>
                  <a:gd name="T83" fmla="*/ 204 h 625"/>
                  <a:gd name="T84" fmla="*/ 612 w 1505"/>
                  <a:gd name="T85" fmla="*/ 270 h 625"/>
                  <a:gd name="T86" fmla="*/ 636 w 1505"/>
                  <a:gd name="T87" fmla="*/ 295 h 625"/>
                  <a:gd name="T88" fmla="*/ 561 w 1505"/>
                  <a:gd name="T89" fmla="*/ 306 h 625"/>
                  <a:gd name="T90" fmla="*/ 643 w 1505"/>
                  <a:gd name="T91" fmla="*/ 389 h 625"/>
                  <a:gd name="T92" fmla="*/ 825 w 1505"/>
                  <a:gd name="T93" fmla="*/ 456 h 625"/>
                  <a:gd name="T94" fmla="*/ 972 w 1505"/>
                  <a:gd name="T95" fmla="*/ 450 h 625"/>
                  <a:gd name="T96" fmla="*/ 600 w 1505"/>
                  <a:gd name="T97" fmla="*/ 442 h 625"/>
                  <a:gd name="T98" fmla="*/ 676 w 1505"/>
                  <a:gd name="T99" fmla="*/ 430 h 625"/>
                  <a:gd name="T100" fmla="*/ 525 w 1505"/>
                  <a:gd name="T101" fmla="*/ 423 h 625"/>
                  <a:gd name="T102" fmla="*/ 436 w 1505"/>
                  <a:gd name="T103" fmla="*/ 205 h 625"/>
                  <a:gd name="T104" fmla="*/ 376 w 1505"/>
                  <a:gd name="T105" fmla="*/ 60 h 625"/>
                  <a:gd name="T106" fmla="*/ 438 w 1505"/>
                  <a:gd name="T107" fmla="*/ 307 h 625"/>
                  <a:gd name="T108" fmla="*/ 387 w 1505"/>
                  <a:gd name="T109" fmla="*/ 126 h 625"/>
                  <a:gd name="T110" fmla="*/ 430 w 1505"/>
                  <a:gd name="T111" fmla="*/ 289 h 625"/>
                  <a:gd name="T112" fmla="*/ 306 w 1505"/>
                  <a:gd name="T113" fmla="*/ 219 h 625"/>
                  <a:gd name="T114" fmla="*/ 246 w 1505"/>
                  <a:gd name="T115" fmla="*/ 22 h 625"/>
                  <a:gd name="T116" fmla="*/ 84 w 1505"/>
                  <a:gd name="T117" fmla="*/ 23 h 625"/>
                  <a:gd name="T118" fmla="*/ 139 w 1505"/>
                  <a:gd name="T119" fmla="*/ 41 h 625"/>
                  <a:gd name="T120" fmla="*/ 126 w 1505"/>
                  <a:gd name="T121" fmla="*/ 103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05" h="625">
                    <a:moveTo>
                      <a:pt x="1501" y="4"/>
                    </a:moveTo>
                    <a:cubicBezTo>
                      <a:pt x="1490" y="65"/>
                      <a:pt x="1456" y="121"/>
                      <a:pt x="1404" y="159"/>
                    </a:cubicBezTo>
                    <a:cubicBezTo>
                      <a:pt x="1364" y="192"/>
                      <a:pt x="1313" y="203"/>
                      <a:pt x="1261" y="209"/>
                    </a:cubicBezTo>
                    <a:cubicBezTo>
                      <a:pt x="1258" y="213"/>
                      <a:pt x="1262" y="217"/>
                      <a:pt x="1263" y="220"/>
                    </a:cubicBezTo>
                    <a:cubicBezTo>
                      <a:pt x="1255" y="279"/>
                      <a:pt x="1219" y="334"/>
                      <a:pt x="1161" y="357"/>
                    </a:cubicBezTo>
                    <a:cubicBezTo>
                      <a:pt x="1134" y="369"/>
                      <a:pt x="1101" y="375"/>
                      <a:pt x="1071" y="374"/>
                    </a:cubicBezTo>
                    <a:cubicBezTo>
                      <a:pt x="1056" y="378"/>
                      <a:pt x="1066" y="398"/>
                      <a:pt x="1059" y="406"/>
                    </a:cubicBezTo>
                    <a:cubicBezTo>
                      <a:pt x="1051" y="441"/>
                      <a:pt x="1026" y="475"/>
                      <a:pt x="995" y="498"/>
                    </a:cubicBezTo>
                    <a:cubicBezTo>
                      <a:pt x="974" y="506"/>
                      <a:pt x="953" y="510"/>
                      <a:pt x="930" y="511"/>
                    </a:cubicBezTo>
                    <a:cubicBezTo>
                      <a:pt x="916" y="519"/>
                      <a:pt x="897" y="511"/>
                      <a:pt x="884" y="521"/>
                    </a:cubicBezTo>
                    <a:cubicBezTo>
                      <a:pt x="841" y="528"/>
                      <a:pt x="797" y="545"/>
                      <a:pt x="775" y="587"/>
                    </a:cubicBezTo>
                    <a:cubicBezTo>
                      <a:pt x="757" y="614"/>
                      <a:pt x="757" y="614"/>
                      <a:pt x="757" y="614"/>
                    </a:cubicBezTo>
                    <a:cubicBezTo>
                      <a:pt x="754" y="614"/>
                      <a:pt x="754" y="614"/>
                      <a:pt x="754" y="614"/>
                    </a:cubicBezTo>
                    <a:cubicBezTo>
                      <a:pt x="757" y="572"/>
                      <a:pt x="799" y="545"/>
                      <a:pt x="833" y="527"/>
                    </a:cubicBezTo>
                    <a:cubicBezTo>
                      <a:pt x="896" y="500"/>
                      <a:pt x="985" y="518"/>
                      <a:pt x="1026" y="452"/>
                    </a:cubicBezTo>
                    <a:cubicBezTo>
                      <a:pt x="1040" y="429"/>
                      <a:pt x="1048" y="400"/>
                      <a:pt x="1053" y="373"/>
                    </a:cubicBezTo>
                    <a:cubicBezTo>
                      <a:pt x="1056" y="370"/>
                      <a:pt x="1056" y="370"/>
                      <a:pt x="1056" y="370"/>
                    </a:cubicBezTo>
                    <a:cubicBezTo>
                      <a:pt x="1125" y="367"/>
                      <a:pt x="1194" y="345"/>
                      <a:pt x="1229" y="281"/>
                    </a:cubicBezTo>
                    <a:cubicBezTo>
                      <a:pt x="1241" y="256"/>
                      <a:pt x="1250" y="232"/>
                      <a:pt x="1253" y="204"/>
                    </a:cubicBezTo>
                    <a:cubicBezTo>
                      <a:pt x="1262" y="197"/>
                      <a:pt x="1275" y="202"/>
                      <a:pt x="1286" y="198"/>
                    </a:cubicBezTo>
                    <a:cubicBezTo>
                      <a:pt x="1315" y="188"/>
                      <a:pt x="1348" y="186"/>
                      <a:pt x="1374" y="166"/>
                    </a:cubicBezTo>
                    <a:cubicBezTo>
                      <a:pt x="1412" y="139"/>
                      <a:pt x="1449" y="109"/>
                      <a:pt x="1469" y="65"/>
                    </a:cubicBezTo>
                    <a:cubicBezTo>
                      <a:pt x="1476" y="46"/>
                      <a:pt x="1484" y="25"/>
                      <a:pt x="1489" y="4"/>
                    </a:cubicBezTo>
                    <a:cubicBezTo>
                      <a:pt x="1465" y="4"/>
                      <a:pt x="1465" y="4"/>
                      <a:pt x="1465" y="4"/>
                    </a:cubicBezTo>
                    <a:cubicBezTo>
                      <a:pt x="1465" y="5"/>
                      <a:pt x="1465" y="5"/>
                      <a:pt x="1465" y="5"/>
                    </a:cubicBezTo>
                    <a:cubicBezTo>
                      <a:pt x="1462" y="46"/>
                      <a:pt x="1432" y="75"/>
                      <a:pt x="1409" y="105"/>
                    </a:cubicBezTo>
                    <a:cubicBezTo>
                      <a:pt x="1378" y="128"/>
                      <a:pt x="1346" y="155"/>
                      <a:pt x="1308" y="163"/>
                    </a:cubicBezTo>
                    <a:cubicBezTo>
                      <a:pt x="1289" y="174"/>
                      <a:pt x="1263" y="177"/>
                      <a:pt x="1241" y="177"/>
                    </a:cubicBezTo>
                    <a:cubicBezTo>
                      <a:pt x="1238" y="178"/>
                      <a:pt x="1232" y="180"/>
                      <a:pt x="1232" y="184"/>
                    </a:cubicBezTo>
                    <a:cubicBezTo>
                      <a:pt x="1237" y="243"/>
                      <a:pt x="1205" y="295"/>
                      <a:pt x="1153" y="323"/>
                    </a:cubicBezTo>
                    <a:cubicBezTo>
                      <a:pt x="1121" y="342"/>
                      <a:pt x="1084" y="343"/>
                      <a:pt x="1047" y="344"/>
                    </a:cubicBezTo>
                    <a:cubicBezTo>
                      <a:pt x="1041" y="346"/>
                      <a:pt x="1035" y="340"/>
                      <a:pt x="1031" y="346"/>
                    </a:cubicBezTo>
                    <a:cubicBezTo>
                      <a:pt x="1031" y="366"/>
                      <a:pt x="1024" y="387"/>
                      <a:pt x="1022" y="406"/>
                    </a:cubicBezTo>
                    <a:cubicBezTo>
                      <a:pt x="1015" y="433"/>
                      <a:pt x="994" y="459"/>
                      <a:pt x="967" y="470"/>
                    </a:cubicBezTo>
                    <a:cubicBezTo>
                      <a:pt x="932" y="494"/>
                      <a:pt x="887" y="485"/>
                      <a:pt x="847" y="497"/>
                    </a:cubicBezTo>
                    <a:cubicBezTo>
                      <a:pt x="807" y="503"/>
                      <a:pt x="771" y="533"/>
                      <a:pt x="752" y="569"/>
                    </a:cubicBezTo>
                    <a:cubicBezTo>
                      <a:pt x="749" y="569"/>
                      <a:pt x="749" y="569"/>
                      <a:pt x="749" y="569"/>
                    </a:cubicBezTo>
                    <a:cubicBezTo>
                      <a:pt x="731" y="543"/>
                      <a:pt x="709" y="518"/>
                      <a:pt x="679" y="505"/>
                    </a:cubicBezTo>
                    <a:cubicBezTo>
                      <a:pt x="630" y="477"/>
                      <a:pt x="568" y="491"/>
                      <a:pt x="520" y="459"/>
                    </a:cubicBezTo>
                    <a:cubicBezTo>
                      <a:pt x="491" y="446"/>
                      <a:pt x="482" y="414"/>
                      <a:pt x="475" y="388"/>
                    </a:cubicBezTo>
                    <a:cubicBezTo>
                      <a:pt x="466" y="373"/>
                      <a:pt x="469" y="356"/>
                      <a:pt x="467" y="340"/>
                    </a:cubicBezTo>
                    <a:cubicBezTo>
                      <a:pt x="416" y="341"/>
                      <a:pt x="370" y="333"/>
                      <a:pt x="329" y="307"/>
                    </a:cubicBezTo>
                    <a:cubicBezTo>
                      <a:pt x="308" y="290"/>
                      <a:pt x="296" y="267"/>
                      <a:pt x="286" y="244"/>
                    </a:cubicBezTo>
                    <a:cubicBezTo>
                      <a:pt x="274" y="219"/>
                      <a:pt x="264" y="191"/>
                      <a:pt x="267" y="163"/>
                    </a:cubicBezTo>
                    <a:cubicBezTo>
                      <a:pt x="260" y="163"/>
                      <a:pt x="251" y="162"/>
                      <a:pt x="244" y="165"/>
                    </a:cubicBezTo>
                    <a:cubicBezTo>
                      <a:pt x="236" y="160"/>
                      <a:pt x="222" y="163"/>
                      <a:pt x="217" y="154"/>
                    </a:cubicBezTo>
                    <a:cubicBezTo>
                      <a:pt x="219" y="152"/>
                      <a:pt x="219" y="152"/>
                      <a:pt x="219" y="152"/>
                    </a:cubicBezTo>
                    <a:cubicBezTo>
                      <a:pt x="237" y="156"/>
                      <a:pt x="253" y="159"/>
                      <a:pt x="272" y="156"/>
                    </a:cubicBezTo>
                    <a:cubicBezTo>
                      <a:pt x="278" y="159"/>
                      <a:pt x="278" y="159"/>
                      <a:pt x="278" y="159"/>
                    </a:cubicBezTo>
                    <a:cubicBezTo>
                      <a:pt x="276" y="202"/>
                      <a:pt x="293" y="243"/>
                      <a:pt x="317" y="277"/>
                    </a:cubicBezTo>
                    <a:cubicBezTo>
                      <a:pt x="342" y="312"/>
                      <a:pt x="381" y="325"/>
                      <a:pt x="420" y="329"/>
                    </a:cubicBezTo>
                    <a:cubicBezTo>
                      <a:pt x="438" y="331"/>
                      <a:pt x="457" y="325"/>
                      <a:pt x="473" y="332"/>
                    </a:cubicBezTo>
                    <a:cubicBezTo>
                      <a:pt x="475" y="336"/>
                      <a:pt x="477" y="340"/>
                      <a:pt x="474" y="344"/>
                    </a:cubicBezTo>
                    <a:cubicBezTo>
                      <a:pt x="480" y="385"/>
                      <a:pt x="488" y="429"/>
                      <a:pt x="529" y="453"/>
                    </a:cubicBezTo>
                    <a:cubicBezTo>
                      <a:pt x="552" y="464"/>
                      <a:pt x="575" y="477"/>
                      <a:pt x="601" y="476"/>
                    </a:cubicBezTo>
                    <a:cubicBezTo>
                      <a:pt x="654" y="487"/>
                      <a:pt x="723" y="491"/>
                      <a:pt x="746" y="553"/>
                    </a:cubicBezTo>
                    <a:cubicBezTo>
                      <a:pt x="759" y="544"/>
                      <a:pt x="763" y="527"/>
                      <a:pt x="775" y="517"/>
                    </a:cubicBezTo>
                    <a:cubicBezTo>
                      <a:pt x="813" y="490"/>
                      <a:pt x="858" y="475"/>
                      <a:pt x="908" y="475"/>
                    </a:cubicBezTo>
                    <a:cubicBezTo>
                      <a:pt x="941" y="472"/>
                      <a:pt x="975" y="461"/>
                      <a:pt x="997" y="433"/>
                    </a:cubicBezTo>
                    <a:cubicBezTo>
                      <a:pt x="1018" y="406"/>
                      <a:pt x="1014" y="372"/>
                      <a:pt x="1019" y="339"/>
                    </a:cubicBezTo>
                    <a:cubicBezTo>
                      <a:pt x="1024" y="334"/>
                      <a:pt x="1024" y="334"/>
                      <a:pt x="1024" y="334"/>
                    </a:cubicBezTo>
                    <a:cubicBezTo>
                      <a:pt x="1073" y="332"/>
                      <a:pt x="1131" y="332"/>
                      <a:pt x="1172" y="301"/>
                    </a:cubicBezTo>
                    <a:cubicBezTo>
                      <a:pt x="1207" y="274"/>
                      <a:pt x="1221" y="232"/>
                      <a:pt x="1219" y="187"/>
                    </a:cubicBezTo>
                    <a:cubicBezTo>
                      <a:pt x="1219" y="180"/>
                      <a:pt x="1214" y="170"/>
                      <a:pt x="1216" y="164"/>
                    </a:cubicBezTo>
                    <a:cubicBezTo>
                      <a:pt x="1263" y="160"/>
                      <a:pt x="1305" y="151"/>
                      <a:pt x="1345" y="130"/>
                    </a:cubicBezTo>
                    <a:cubicBezTo>
                      <a:pt x="1345" y="126"/>
                      <a:pt x="1345" y="126"/>
                      <a:pt x="1345" y="126"/>
                    </a:cubicBezTo>
                    <a:cubicBezTo>
                      <a:pt x="1334" y="129"/>
                      <a:pt x="1324" y="137"/>
                      <a:pt x="1314" y="136"/>
                    </a:cubicBezTo>
                    <a:cubicBezTo>
                      <a:pt x="1314" y="127"/>
                      <a:pt x="1313" y="118"/>
                      <a:pt x="1312" y="108"/>
                    </a:cubicBezTo>
                    <a:cubicBezTo>
                      <a:pt x="1311" y="95"/>
                      <a:pt x="1296" y="88"/>
                      <a:pt x="1288" y="81"/>
                    </a:cubicBezTo>
                    <a:cubicBezTo>
                      <a:pt x="1305" y="81"/>
                      <a:pt x="1326" y="72"/>
                      <a:pt x="1342" y="83"/>
                    </a:cubicBezTo>
                    <a:cubicBezTo>
                      <a:pt x="1349" y="84"/>
                      <a:pt x="1354" y="102"/>
                      <a:pt x="1363" y="91"/>
                    </a:cubicBezTo>
                    <a:cubicBezTo>
                      <a:pt x="1365" y="83"/>
                      <a:pt x="1359" y="76"/>
                      <a:pt x="1357" y="70"/>
                    </a:cubicBezTo>
                    <a:cubicBezTo>
                      <a:pt x="1367" y="73"/>
                      <a:pt x="1378" y="76"/>
                      <a:pt x="1390" y="77"/>
                    </a:cubicBezTo>
                    <a:cubicBezTo>
                      <a:pt x="1397" y="77"/>
                      <a:pt x="1406" y="68"/>
                      <a:pt x="1409" y="77"/>
                    </a:cubicBezTo>
                    <a:cubicBezTo>
                      <a:pt x="1393" y="97"/>
                      <a:pt x="1368" y="109"/>
                      <a:pt x="1349" y="125"/>
                    </a:cubicBezTo>
                    <a:cubicBezTo>
                      <a:pt x="1360" y="122"/>
                      <a:pt x="1372" y="114"/>
                      <a:pt x="1382" y="107"/>
                    </a:cubicBezTo>
                    <a:cubicBezTo>
                      <a:pt x="1422" y="85"/>
                      <a:pt x="1443" y="45"/>
                      <a:pt x="1453" y="4"/>
                    </a:cubicBezTo>
                    <a:cubicBezTo>
                      <a:pt x="1448" y="4"/>
                      <a:pt x="1448" y="4"/>
                      <a:pt x="1448" y="4"/>
                    </a:cubicBezTo>
                    <a:cubicBezTo>
                      <a:pt x="1443" y="24"/>
                      <a:pt x="1436" y="44"/>
                      <a:pt x="1424" y="62"/>
                    </a:cubicBezTo>
                    <a:cubicBezTo>
                      <a:pt x="1423" y="63"/>
                      <a:pt x="1423" y="63"/>
                      <a:pt x="1423" y="63"/>
                    </a:cubicBezTo>
                    <a:cubicBezTo>
                      <a:pt x="1418" y="50"/>
                      <a:pt x="1411" y="34"/>
                      <a:pt x="1395" y="29"/>
                    </a:cubicBezTo>
                    <a:cubicBezTo>
                      <a:pt x="1379" y="28"/>
                      <a:pt x="1361" y="30"/>
                      <a:pt x="1347" y="40"/>
                    </a:cubicBezTo>
                    <a:cubicBezTo>
                      <a:pt x="1337" y="36"/>
                      <a:pt x="1331" y="25"/>
                      <a:pt x="1322" y="19"/>
                    </a:cubicBezTo>
                    <a:cubicBezTo>
                      <a:pt x="1314" y="13"/>
                      <a:pt x="1305" y="9"/>
                      <a:pt x="1296" y="7"/>
                    </a:cubicBezTo>
                    <a:cubicBezTo>
                      <a:pt x="1297" y="6"/>
                      <a:pt x="1298" y="5"/>
                      <a:pt x="1299" y="4"/>
                    </a:cubicBezTo>
                    <a:cubicBezTo>
                      <a:pt x="1286" y="4"/>
                      <a:pt x="1286" y="4"/>
                      <a:pt x="1286" y="4"/>
                    </a:cubicBezTo>
                    <a:cubicBezTo>
                      <a:pt x="1285" y="5"/>
                      <a:pt x="1284" y="5"/>
                      <a:pt x="1282" y="5"/>
                    </a:cubicBezTo>
                    <a:cubicBezTo>
                      <a:pt x="1274" y="10"/>
                      <a:pt x="1262" y="10"/>
                      <a:pt x="1253" y="12"/>
                    </a:cubicBezTo>
                    <a:cubicBezTo>
                      <a:pt x="1251" y="10"/>
                      <a:pt x="1250" y="7"/>
                      <a:pt x="1250" y="4"/>
                    </a:cubicBezTo>
                    <a:cubicBezTo>
                      <a:pt x="1243" y="4"/>
                      <a:pt x="1243" y="4"/>
                      <a:pt x="1243" y="4"/>
                    </a:cubicBezTo>
                    <a:cubicBezTo>
                      <a:pt x="1246" y="9"/>
                      <a:pt x="1248" y="14"/>
                      <a:pt x="1242" y="18"/>
                    </a:cubicBezTo>
                    <a:cubicBezTo>
                      <a:pt x="1239" y="14"/>
                      <a:pt x="1237" y="9"/>
                      <a:pt x="1234" y="4"/>
                    </a:cubicBezTo>
                    <a:cubicBezTo>
                      <a:pt x="1219" y="4"/>
                      <a:pt x="1219" y="4"/>
                      <a:pt x="1219" y="4"/>
                    </a:cubicBezTo>
                    <a:cubicBezTo>
                      <a:pt x="1226" y="5"/>
                      <a:pt x="1232" y="9"/>
                      <a:pt x="1234" y="16"/>
                    </a:cubicBezTo>
                    <a:cubicBezTo>
                      <a:pt x="1234" y="22"/>
                      <a:pt x="1232" y="30"/>
                      <a:pt x="1226" y="31"/>
                    </a:cubicBezTo>
                    <a:cubicBezTo>
                      <a:pt x="1219" y="35"/>
                      <a:pt x="1212" y="35"/>
                      <a:pt x="1206" y="32"/>
                    </a:cubicBezTo>
                    <a:cubicBezTo>
                      <a:pt x="1200" y="28"/>
                      <a:pt x="1199" y="20"/>
                      <a:pt x="1201" y="14"/>
                    </a:cubicBezTo>
                    <a:cubicBezTo>
                      <a:pt x="1203" y="8"/>
                      <a:pt x="1210" y="8"/>
                      <a:pt x="1214" y="4"/>
                    </a:cubicBezTo>
                    <a:cubicBezTo>
                      <a:pt x="1215" y="4"/>
                      <a:pt x="1215" y="4"/>
                      <a:pt x="1215" y="4"/>
                    </a:cubicBezTo>
                    <a:cubicBezTo>
                      <a:pt x="1201" y="4"/>
                      <a:pt x="1201" y="4"/>
                      <a:pt x="1201" y="4"/>
                    </a:cubicBezTo>
                    <a:cubicBezTo>
                      <a:pt x="1200" y="4"/>
                      <a:pt x="1200" y="5"/>
                      <a:pt x="1200" y="5"/>
                    </a:cubicBezTo>
                    <a:cubicBezTo>
                      <a:pt x="1195" y="12"/>
                      <a:pt x="1191" y="20"/>
                      <a:pt x="1196" y="29"/>
                    </a:cubicBezTo>
                    <a:cubicBezTo>
                      <a:pt x="1201" y="40"/>
                      <a:pt x="1215" y="43"/>
                      <a:pt x="1226" y="38"/>
                    </a:cubicBezTo>
                    <a:cubicBezTo>
                      <a:pt x="1236" y="33"/>
                      <a:pt x="1236" y="33"/>
                      <a:pt x="1236" y="33"/>
                    </a:cubicBezTo>
                    <a:cubicBezTo>
                      <a:pt x="1236" y="41"/>
                      <a:pt x="1225" y="44"/>
                      <a:pt x="1218" y="46"/>
                    </a:cubicBezTo>
                    <a:cubicBezTo>
                      <a:pt x="1209" y="48"/>
                      <a:pt x="1202" y="45"/>
                      <a:pt x="1196" y="43"/>
                    </a:cubicBezTo>
                    <a:cubicBezTo>
                      <a:pt x="1190" y="36"/>
                      <a:pt x="1186" y="27"/>
                      <a:pt x="1186" y="17"/>
                    </a:cubicBezTo>
                    <a:cubicBezTo>
                      <a:pt x="1186" y="12"/>
                      <a:pt x="1188" y="8"/>
                      <a:pt x="1191" y="4"/>
                    </a:cubicBezTo>
                    <a:cubicBezTo>
                      <a:pt x="1184" y="4"/>
                      <a:pt x="1184" y="4"/>
                      <a:pt x="1184" y="4"/>
                    </a:cubicBezTo>
                    <a:cubicBezTo>
                      <a:pt x="1182" y="5"/>
                      <a:pt x="1180" y="6"/>
                      <a:pt x="1178" y="4"/>
                    </a:cubicBezTo>
                    <a:cubicBezTo>
                      <a:pt x="1150" y="4"/>
                      <a:pt x="1150" y="4"/>
                      <a:pt x="1150" y="4"/>
                    </a:cubicBezTo>
                    <a:cubicBezTo>
                      <a:pt x="1122" y="16"/>
                      <a:pt x="1092" y="36"/>
                      <a:pt x="1084" y="67"/>
                    </a:cubicBezTo>
                    <a:cubicBezTo>
                      <a:pt x="1086" y="71"/>
                      <a:pt x="1083" y="79"/>
                      <a:pt x="1089" y="78"/>
                    </a:cubicBezTo>
                    <a:cubicBezTo>
                      <a:pt x="1110" y="69"/>
                      <a:pt x="1127" y="91"/>
                      <a:pt x="1150" y="87"/>
                    </a:cubicBezTo>
                    <a:cubicBezTo>
                      <a:pt x="1161" y="83"/>
                      <a:pt x="1172" y="80"/>
                      <a:pt x="1182" y="75"/>
                    </a:cubicBezTo>
                    <a:cubicBezTo>
                      <a:pt x="1185" y="87"/>
                      <a:pt x="1186" y="103"/>
                      <a:pt x="1193" y="115"/>
                    </a:cubicBezTo>
                    <a:cubicBezTo>
                      <a:pt x="1207" y="129"/>
                      <a:pt x="1199" y="149"/>
                      <a:pt x="1195" y="166"/>
                    </a:cubicBezTo>
                    <a:cubicBezTo>
                      <a:pt x="1181" y="164"/>
                      <a:pt x="1193" y="178"/>
                      <a:pt x="1188" y="184"/>
                    </a:cubicBezTo>
                    <a:cubicBezTo>
                      <a:pt x="1180" y="201"/>
                      <a:pt x="1169" y="216"/>
                      <a:pt x="1151" y="222"/>
                    </a:cubicBezTo>
                    <a:cubicBezTo>
                      <a:pt x="1135" y="224"/>
                      <a:pt x="1123" y="230"/>
                      <a:pt x="1107" y="226"/>
                    </a:cubicBezTo>
                    <a:cubicBezTo>
                      <a:pt x="1108" y="221"/>
                      <a:pt x="1108" y="221"/>
                      <a:pt x="1108" y="221"/>
                    </a:cubicBezTo>
                    <a:cubicBezTo>
                      <a:pt x="1127" y="207"/>
                      <a:pt x="1142" y="193"/>
                      <a:pt x="1161" y="180"/>
                    </a:cubicBezTo>
                    <a:cubicBezTo>
                      <a:pt x="1174" y="167"/>
                      <a:pt x="1173" y="151"/>
                      <a:pt x="1174" y="134"/>
                    </a:cubicBezTo>
                    <a:cubicBezTo>
                      <a:pt x="1169" y="116"/>
                      <a:pt x="1150" y="104"/>
                      <a:pt x="1134" y="100"/>
                    </a:cubicBezTo>
                    <a:cubicBezTo>
                      <a:pt x="1129" y="107"/>
                      <a:pt x="1136" y="117"/>
                      <a:pt x="1134" y="125"/>
                    </a:cubicBezTo>
                    <a:cubicBezTo>
                      <a:pt x="1128" y="146"/>
                      <a:pt x="1127" y="166"/>
                      <a:pt x="1133" y="187"/>
                    </a:cubicBezTo>
                    <a:cubicBezTo>
                      <a:pt x="1123" y="207"/>
                      <a:pt x="1103" y="228"/>
                      <a:pt x="1078" y="224"/>
                    </a:cubicBezTo>
                    <a:cubicBezTo>
                      <a:pt x="1056" y="219"/>
                      <a:pt x="1034" y="213"/>
                      <a:pt x="1015" y="202"/>
                    </a:cubicBezTo>
                    <a:cubicBezTo>
                      <a:pt x="1036" y="194"/>
                      <a:pt x="1055" y="181"/>
                      <a:pt x="1076" y="173"/>
                    </a:cubicBezTo>
                    <a:cubicBezTo>
                      <a:pt x="1092" y="163"/>
                      <a:pt x="1101" y="146"/>
                      <a:pt x="1106" y="131"/>
                    </a:cubicBezTo>
                    <a:cubicBezTo>
                      <a:pt x="1109" y="114"/>
                      <a:pt x="1104" y="97"/>
                      <a:pt x="1098" y="83"/>
                    </a:cubicBezTo>
                    <a:cubicBezTo>
                      <a:pt x="1094" y="88"/>
                      <a:pt x="1091" y="95"/>
                      <a:pt x="1088" y="100"/>
                    </a:cubicBezTo>
                    <a:cubicBezTo>
                      <a:pt x="1074" y="115"/>
                      <a:pt x="1053" y="124"/>
                      <a:pt x="1048" y="146"/>
                    </a:cubicBezTo>
                    <a:cubicBezTo>
                      <a:pt x="1047" y="161"/>
                      <a:pt x="1040" y="176"/>
                      <a:pt x="1033" y="188"/>
                    </a:cubicBezTo>
                    <a:cubicBezTo>
                      <a:pt x="1022" y="193"/>
                      <a:pt x="1009" y="200"/>
                      <a:pt x="996" y="193"/>
                    </a:cubicBezTo>
                    <a:cubicBezTo>
                      <a:pt x="970" y="178"/>
                      <a:pt x="941" y="153"/>
                      <a:pt x="933" y="123"/>
                    </a:cubicBezTo>
                    <a:cubicBezTo>
                      <a:pt x="932" y="119"/>
                      <a:pt x="929" y="115"/>
                      <a:pt x="926" y="111"/>
                    </a:cubicBezTo>
                    <a:cubicBezTo>
                      <a:pt x="924" y="114"/>
                      <a:pt x="924" y="114"/>
                      <a:pt x="924" y="114"/>
                    </a:cubicBezTo>
                    <a:cubicBezTo>
                      <a:pt x="920" y="114"/>
                      <a:pt x="920" y="110"/>
                      <a:pt x="918" y="108"/>
                    </a:cubicBezTo>
                    <a:cubicBezTo>
                      <a:pt x="918" y="129"/>
                      <a:pt x="913" y="155"/>
                      <a:pt x="889" y="162"/>
                    </a:cubicBezTo>
                    <a:cubicBezTo>
                      <a:pt x="870" y="167"/>
                      <a:pt x="846" y="156"/>
                      <a:pt x="832" y="172"/>
                    </a:cubicBezTo>
                    <a:cubicBezTo>
                      <a:pt x="825" y="183"/>
                      <a:pt x="811" y="182"/>
                      <a:pt x="801" y="185"/>
                    </a:cubicBezTo>
                    <a:cubicBezTo>
                      <a:pt x="811" y="200"/>
                      <a:pt x="831" y="205"/>
                      <a:pt x="849" y="204"/>
                    </a:cubicBezTo>
                    <a:cubicBezTo>
                      <a:pt x="865" y="200"/>
                      <a:pt x="881" y="193"/>
                      <a:pt x="892" y="178"/>
                    </a:cubicBezTo>
                    <a:cubicBezTo>
                      <a:pt x="895" y="178"/>
                      <a:pt x="895" y="178"/>
                      <a:pt x="895" y="178"/>
                    </a:cubicBezTo>
                    <a:cubicBezTo>
                      <a:pt x="897" y="199"/>
                      <a:pt x="870" y="213"/>
                      <a:pt x="872" y="233"/>
                    </a:cubicBezTo>
                    <a:cubicBezTo>
                      <a:pt x="869" y="254"/>
                      <a:pt x="892" y="267"/>
                      <a:pt x="898" y="285"/>
                    </a:cubicBezTo>
                    <a:cubicBezTo>
                      <a:pt x="899" y="287"/>
                      <a:pt x="902" y="287"/>
                      <a:pt x="903" y="285"/>
                    </a:cubicBezTo>
                    <a:cubicBezTo>
                      <a:pt x="907" y="263"/>
                      <a:pt x="919" y="243"/>
                      <a:pt x="911" y="221"/>
                    </a:cubicBezTo>
                    <a:cubicBezTo>
                      <a:pt x="901" y="206"/>
                      <a:pt x="900" y="187"/>
                      <a:pt x="904" y="170"/>
                    </a:cubicBezTo>
                    <a:cubicBezTo>
                      <a:pt x="910" y="154"/>
                      <a:pt x="918" y="139"/>
                      <a:pt x="924" y="123"/>
                    </a:cubicBezTo>
                    <a:cubicBezTo>
                      <a:pt x="938" y="133"/>
                      <a:pt x="935" y="156"/>
                      <a:pt x="939" y="172"/>
                    </a:cubicBezTo>
                    <a:cubicBezTo>
                      <a:pt x="943" y="220"/>
                      <a:pt x="933" y="262"/>
                      <a:pt x="912" y="301"/>
                    </a:cubicBezTo>
                    <a:cubicBezTo>
                      <a:pt x="905" y="309"/>
                      <a:pt x="895" y="311"/>
                      <a:pt x="885" y="314"/>
                    </a:cubicBezTo>
                    <a:cubicBezTo>
                      <a:pt x="870" y="303"/>
                      <a:pt x="859" y="286"/>
                      <a:pt x="839" y="286"/>
                    </a:cubicBezTo>
                    <a:cubicBezTo>
                      <a:pt x="831" y="282"/>
                      <a:pt x="832" y="273"/>
                      <a:pt x="827" y="268"/>
                    </a:cubicBezTo>
                    <a:cubicBezTo>
                      <a:pt x="819" y="273"/>
                      <a:pt x="824" y="283"/>
                      <a:pt x="820" y="291"/>
                    </a:cubicBezTo>
                    <a:cubicBezTo>
                      <a:pt x="816" y="301"/>
                      <a:pt x="814" y="312"/>
                      <a:pt x="818" y="323"/>
                    </a:cubicBezTo>
                    <a:cubicBezTo>
                      <a:pt x="825" y="337"/>
                      <a:pt x="839" y="340"/>
                      <a:pt x="852" y="342"/>
                    </a:cubicBezTo>
                    <a:cubicBezTo>
                      <a:pt x="868" y="339"/>
                      <a:pt x="880" y="329"/>
                      <a:pt x="893" y="320"/>
                    </a:cubicBezTo>
                    <a:cubicBezTo>
                      <a:pt x="897" y="320"/>
                      <a:pt x="897" y="320"/>
                      <a:pt x="897" y="320"/>
                    </a:cubicBezTo>
                    <a:cubicBezTo>
                      <a:pt x="889" y="343"/>
                      <a:pt x="862" y="361"/>
                      <a:pt x="840" y="372"/>
                    </a:cubicBezTo>
                    <a:cubicBezTo>
                      <a:pt x="808" y="387"/>
                      <a:pt x="768" y="387"/>
                      <a:pt x="733" y="383"/>
                    </a:cubicBezTo>
                    <a:cubicBezTo>
                      <a:pt x="719" y="375"/>
                      <a:pt x="702" y="369"/>
                      <a:pt x="695" y="353"/>
                    </a:cubicBezTo>
                    <a:cubicBezTo>
                      <a:pt x="697" y="342"/>
                      <a:pt x="701" y="329"/>
                      <a:pt x="712" y="326"/>
                    </a:cubicBezTo>
                    <a:cubicBezTo>
                      <a:pt x="730" y="320"/>
                      <a:pt x="727" y="339"/>
                      <a:pt x="739" y="346"/>
                    </a:cubicBezTo>
                    <a:cubicBezTo>
                      <a:pt x="755" y="358"/>
                      <a:pt x="777" y="366"/>
                      <a:pt x="798" y="359"/>
                    </a:cubicBezTo>
                    <a:cubicBezTo>
                      <a:pt x="802" y="356"/>
                      <a:pt x="809" y="363"/>
                      <a:pt x="809" y="355"/>
                    </a:cubicBezTo>
                    <a:cubicBezTo>
                      <a:pt x="803" y="341"/>
                      <a:pt x="799" y="326"/>
                      <a:pt x="786" y="318"/>
                    </a:cubicBezTo>
                    <a:cubicBezTo>
                      <a:pt x="776" y="311"/>
                      <a:pt x="763" y="306"/>
                      <a:pt x="751" y="312"/>
                    </a:cubicBezTo>
                    <a:cubicBezTo>
                      <a:pt x="739" y="322"/>
                      <a:pt x="727" y="307"/>
                      <a:pt x="716" y="315"/>
                    </a:cubicBezTo>
                    <a:cubicBezTo>
                      <a:pt x="703" y="321"/>
                      <a:pt x="696" y="331"/>
                      <a:pt x="690" y="342"/>
                    </a:cubicBezTo>
                    <a:cubicBezTo>
                      <a:pt x="684" y="337"/>
                      <a:pt x="681" y="330"/>
                      <a:pt x="681" y="323"/>
                    </a:cubicBezTo>
                    <a:cubicBezTo>
                      <a:pt x="682" y="306"/>
                      <a:pt x="694" y="295"/>
                      <a:pt x="695" y="278"/>
                    </a:cubicBezTo>
                    <a:cubicBezTo>
                      <a:pt x="698" y="276"/>
                      <a:pt x="698" y="276"/>
                      <a:pt x="698" y="276"/>
                    </a:cubicBezTo>
                    <a:cubicBezTo>
                      <a:pt x="713" y="298"/>
                      <a:pt x="738" y="313"/>
                      <a:pt x="765" y="306"/>
                    </a:cubicBezTo>
                    <a:cubicBezTo>
                      <a:pt x="779" y="301"/>
                      <a:pt x="792" y="310"/>
                      <a:pt x="805" y="306"/>
                    </a:cubicBezTo>
                    <a:cubicBezTo>
                      <a:pt x="811" y="281"/>
                      <a:pt x="803" y="253"/>
                      <a:pt x="781" y="236"/>
                    </a:cubicBezTo>
                    <a:cubicBezTo>
                      <a:pt x="774" y="229"/>
                      <a:pt x="767" y="227"/>
                      <a:pt x="761" y="222"/>
                    </a:cubicBezTo>
                    <a:cubicBezTo>
                      <a:pt x="765" y="214"/>
                      <a:pt x="774" y="211"/>
                      <a:pt x="781" y="207"/>
                    </a:cubicBezTo>
                    <a:cubicBezTo>
                      <a:pt x="800" y="186"/>
                      <a:pt x="801" y="163"/>
                      <a:pt x="799" y="137"/>
                    </a:cubicBezTo>
                    <a:cubicBezTo>
                      <a:pt x="799" y="133"/>
                      <a:pt x="804" y="128"/>
                      <a:pt x="799" y="124"/>
                    </a:cubicBezTo>
                    <a:cubicBezTo>
                      <a:pt x="780" y="127"/>
                      <a:pt x="762" y="118"/>
                      <a:pt x="744" y="123"/>
                    </a:cubicBezTo>
                    <a:cubicBezTo>
                      <a:pt x="753" y="100"/>
                      <a:pt x="774" y="79"/>
                      <a:pt x="800" y="74"/>
                    </a:cubicBezTo>
                    <a:cubicBezTo>
                      <a:pt x="804" y="75"/>
                      <a:pt x="804" y="75"/>
                      <a:pt x="804" y="75"/>
                    </a:cubicBezTo>
                    <a:cubicBezTo>
                      <a:pt x="814" y="88"/>
                      <a:pt x="820" y="105"/>
                      <a:pt x="838" y="108"/>
                    </a:cubicBezTo>
                    <a:cubicBezTo>
                      <a:pt x="855" y="112"/>
                      <a:pt x="871" y="118"/>
                      <a:pt x="890" y="117"/>
                    </a:cubicBezTo>
                    <a:cubicBezTo>
                      <a:pt x="894" y="109"/>
                      <a:pt x="888" y="97"/>
                      <a:pt x="884" y="88"/>
                    </a:cubicBezTo>
                    <a:cubicBezTo>
                      <a:pt x="879" y="76"/>
                      <a:pt x="867" y="64"/>
                      <a:pt x="852" y="65"/>
                    </a:cubicBezTo>
                    <a:cubicBezTo>
                      <a:pt x="837" y="65"/>
                      <a:pt x="823" y="71"/>
                      <a:pt x="809" y="66"/>
                    </a:cubicBezTo>
                    <a:cubicBezTo>
                      <a:pt x="793" y="69"/>
                      <a:pt x="779" y="76"/>
                      <a:pt x="764" y="83"/>
                    </a:cubicBezTo>
                    <a:cubicBezTo>
                      <a:pt x="761" y="72"/>
                      <a:pt x="769" y="63"/>
                      <a:pt x="773" y="54"/>
                    </a:cubicBezTo>
                    <a:cubicBezTo>
                      <a:pt x="774" y="43"/>
                      <a:pt x="778" y="31"/>
                      <a:pt x="772" y="20"/>
                    </a:cubicBezTo>
                    <a:cubicBezTo>
                      <a:pt x="766" y="9"/>
                      <a:pt x="755" y="8"/>
                      <a:pt x="744" y="4"/>
                    </a:cubicBezTo>
                    <a:cubicBezTo>
                      <a:pt x="726" y="4"/>
                      <a:pt x="726" y="4"/>
                      <a:pt x="726" y="4"/>
                    </a:cubicBezTo>
                    <a:cubicBezTo>
                      <a:pt x="732" y="19"/>
                      <a:pt x="732" y="36"/>
                      <a:pt x="741" y="49"/>
                    </a:cubicBezTo>
                    <a:cubicBezTo>
                      <a:pt x="748" y="60"/>
                      <a:pt x="765" y="66"/>
                      <a:pt x="756" y="82"/>
                    </a:cubicBezTo>
                    <a:cubicBezTo>
                      <a:pt x="753" y="95"/>
                      <a:pt x="753" y="95"/>
                      <a:pt x="753" y="95"/>
                    </a:cubicBezTo>
                    <a:cubicBezTo>
                      <a:pt x="744" y="106"/>
                      <a:pt x="737" y="117"/>
                      <a:pt x="732" y="129"/>
                    </a:cubicBezTo>
                    <a:cubicBezTo>
                      <a:pt x="724" y="136"/>
                      <a:pt x="713" y="141"/>
                      <a:pt x="708" y="151"/>
                    </a:cubicBezTo>
                    <a:cubicBezTo>
                      <a:pt x="704" y="145"/>
                      <a:pt x="702" y="136"/>
                      <a:pt x="698" y="128"/>
                    </a:cubicBezTo>
                    <a:cubicBezTo>
                      <a:pt x="682" y="106"/>
                      <a:pt x="662" y="89"/>
                      <a:pt x="638" y="78"/>
                    </a:cubicBezTo>
                    <a:cubicBezTo>
                      <a:pt x="630" y="81"/>
                      <a:pt x="637" y="90"/>
                      <a:pt x="637" y="95"/>
                    </a:cubicBezTo>
                    <a:cubicBezTo>
                      <a:pt x="623" y="118"/>
                      <a:pt x="612" y="143"/>
                      <a:pt x="618" y="170"/>
                    </a:cubicBezTo>
                    <a:cubicBezTo>
                      <a:pt x="614" y="172"/>
                      <a:pt x="608" y="170"/>
                      <a:pt x="604" y="169"/>
                    </a:cubicBezTo>
                    <a:cubicBezTo>
                      <a:pt x="599" y="151"/>
                      <a:pt x="592" y="133"/>
                      <a:pt x="582" y="117"/>
                    </a:cubicBezTo>
                    <a:cubicBezTo>
                      <a:pt x="581" y="108"/>
                      <a:pt x="578" y="95"/>
                      <a:pt x="587" y="90"/>
                    </a:cubicBezTo>
                    <a:cubicBezTo>
                      <a:pt x="613" y="84"/>
                      <a:pt x="640" y="66"/>
                      <a:pt x="645" y="38"/>
                    </a:cubicBezTo>
                    <a:cubicBezTo>
                      <a:pt x="644" y="30"/>
                      <a:pt x="634" y="30"/>
                      <a:pt x="628" y="28"/>
                    </a:cubicBezTo>
                    <a:cubicBezTo>
                      <a:pt x="608" y="24"/>
                      <a:pt x="593" y="42"/>
                      <a:pt x="585" y="55"/>
                    </a:cubicBezTo>
                    <a:cubicBezTo>
                      <a:pt x="588" y="72"/>
                      <a:pt x="571" y="83"/>
                      <a:pt x="575" y="99"/>
                    </a:cubicBezTo>
                    <a:cubicBezTo>
                      <a:pt x="573" y="101"/>
                      <a:pt x="575" y="108"/>
                      <a:pt x="570" y="106"/>
                    </a:cubicBezTo>
                    <a:cubicBezTo>
                      <a:pt x="561" y="98"/>
                      <a:pt x="546" y="88"/>
                      <a:pt x="551" y="73"/>
                    </a:cubicBezTo>
                    <a:cubicBezTo>
                      <a:pt x="553" y="67"/>
                      <a:pt x="561" y="73"/>
                      <a:pt x="565" y="68"/>
                    </a:cubicBezTo>
                    <a:cubicBezTo>
                      <a:pt x="586" y="59"/>
                      <a:pt x="592" y="38"/>
                      <a:pt x="591" y="17"/>
                    </a:cubicBezTo>
                    <a:cubicBezTo>
                      <a:pt x="582" y="11"/>
                      <a:pt x="577" y="23"/>
                      <a:pt x="568" y="23"/>
                    </a:cubicBezTo>
                    <a:cubicBezTo>
                      <a:pt x="554" y="28"/>
                      <a:pt x="541" y="42"/>
                      <a:pt x="540" y="58"/>
                    </a:cubicBezTo>
                    <a:cubicBezTo>
                      <a:pt x="542" y="81"/>
                      <a:pt x="542" y="81"/>
                      <a:pt x="542" y="81"/>
                    </a:cubicBezTo>
                    <a:cubicBezTo>
                      <a:pt x="524" y="74"/>
                      <a:pt x="500" y="68"/>
                      <a:pt x="484" y="82"/>
                    </a:cubicBezTo>
                    <a:cubicBezTo>
                      <a:pt x="474" y="88"/>
                      <a:pt x="472" y="101"/>
                      <a:pt x="460" y="104"/>
                    </a:cubicBezTo>
                    <a:cubicBezTo>
                      <a:pt x="458" y="105"/>
                      <a:pt x="458" y="106"/>
                      <a:pt x="458" y="108"/>
                    </a:cubicBezTo>
                    <a:cubicBezTo>
                      <a:pt x="466" y="113"/>
                      <a:pt x="481" y="111"/>
                      <a:pt x="490" y="114"/>
                    </a:cubicBezTo>
                    <a:cubicBezTo>
                      <a:pt x="515" y="117"/>
                      <a:pt x="533" y="81"/>
                      <a:pt x="557" y="103"/>
                    </a:cubicBezTo>
                    <a:cubicBezTo>
                      <a:pt x="562" y="108"/>
                      <a:pt x="568" y="112"/>
                      <a:pt x="570" y="119"/>
                    </a:cubicBezTo>
                    <a:cubicBezTo>
                      <a:pt x="551" y="125"/>
                      <a:pt x="529" y="113"/>
                      <a:pt x="513" y="127"/>
                    </a:cubicBezTo>
                    <a:cubicBezTo>
                      <a:pt x="498" y="145"/>
                      <a:pt x="495" y="168"/>
                      <a:pt x="494" y="191"/>
                    </a:cubicBezTo>
                    <a:cubicBezTo>
                      <a:pt x="493" y="193"/>
                      <a:pt x="489" y="195"/>
                      <a:pt x="493" y="198"/>
                    </a:cubicBezTo>
                    <a:cubicBezTo>
                      <a:pt x="501" y="197"/>
                      <a:pt x="505" y="186"/>
                      <a:pt x="513" y="182"/>
                    </a:cubicBezTo>
                    <a:cubicBezTo>
                      <a:pt x="536" y="173"/>
                      <a:pt x="555" y="152"/>
                      <a:pt x="555" y="128"/>
                    </a:cubicBezTo>
                    <a:cubicBezTo>
                      <a:pt x="569" y="123"/>
                      <a:pt x="577" y="132"/>
                      <a:pt x="586" y="139"/>
                    </a:cubicBezTo>
                    <a:cubicBezTo>
                      <a:pt x="589" y="148"/>
                      <a:pt x="599" y="160"/>
                      <a:pt x="590" y="170"/>
                    </a:cubicBezTo>
                    <a:cubicBezTo>
                      <a:pt x="564" y="172"/>
                      <a:pt x="544" y="186"/>
                      <a:pt x="524" y="202"/>
                    </a:cubicBezTo>
                    <a:cubicBezTo>
                      <a:pt x="517" y="202"/>
                      <a:pt x="509" y="205"/>
                      <a:pt x="506" y="210"/>
                    </a:cubicBezTo>
                    <a:cubicBezTo>
                      <a:pt x="510" y="220"/>
                      <a:pt x="520" y="212"/>
                      <a:pt x="527" y="218"/>
                    </a:cubicBezTo>
                    <a:cubicBezTo>
                      <a:pt x="539" y="233"/>
                      <a:pt x="555" y="251"/>
                      <a:pt x="576" y="256"/>
                    </a:cubicBezTo>
                    <a:cubicBezTo>
                      <a:pt x="607" y="258"/>
                      <a:pt x="607" y="258"/>
                      <a:pt x="607" y="258"/>
                    </a:cubicBezTo>
                    <a:cubicBezTo>
                      <a:pt x="611" y="266"/>
                      <a:pt x="600" y="275"/>
                      <a:pt x="599" y="285"/>
                    </a:cubicBezTo>
                    <a:cubicBezTo>
                      <a:pt x="596" y="304"/>
                      <a:pt x="597" y="325"/>
                      <a:pt x="605" y="342"/>
                    </a:cubicBezTo>
                    <a:cubicBezTo>
                      <a:pt x="601" y="345"/>
                      <a:pt x="594" y="347"/>
                      <a:pt x="589" y="345"/>
                    </a:cubicBezTo>
                    <a:cubicBezTo>
                      <a:pt x="575" y="341"/>
                      <a:pt x="585" y="328"/>
                      <a:pt x="586" y="320"/>
                    </a:cubicBezTo>
                    <a:cubicBezTo>
                      <a:pt x="594" y="308"/>
                      <a:pt x="592" y="290"/>
                      <a:pt x="586" y="278"/>
                    </a:cubicBezTo>
                    <a:cubicBezTo>
                      <a:pt x="584" y="276"/>
                      <a:pt x="577" y="268"/>
                      <a:pt x="575" y="275"/>
                    </a:cubicBezTo>
                    <a:cubicBezTo>
                      <a:pt x="563" y="289"/>
                      <a:pt x="551" y="302"/>
                      <a:pt x="549" y="321"/>
                    </a:cubicBezTo>
                    <a:cubicBezTo>
                      <a:pt x="553" y="333"/>
                      <a:pt x="560" y="345"/>
                      <a:pt x="572" y="350"/>
                    </a:cubicBezTo>
                    <a:cubicBezTo>
                      <a:pt x="566" y="353"/>
                      <a:pt x="559" y="352"/>
                      <a:pt x="553" y="349"/>
                    </a:cubicBezTo>
                    <a:cubicBezTo>
                      <a:pt x="549" y="341"/>
                      <a:pt x="547" y="331"/>
                      <a:pt x="539" y="323"/>
                    </a:cubicBezTo>
                    <a:cubicBezTo>
                      <a:pt x="527" y="312"/>
                      <a:pt x="506" y="310"/>
                      <a:pt x="500" y="293"/>
                    </a:cubicBezTo>
                    <a:cubicBezTo>
                      <a:pt x="487" y="297"/>
                      <a:pt x="494" y="313"/>
                      <a:pt x="486" y="323"/>
                    </a:cubicBezTo>
                    <a:cubicBezTo>
                      <a:pt x="486" y="337"/>
                      <a:pt x="494" y="350"/>
                      <a:pt x="508" y="357"/>
                    </a:cubicBezTo>
                    <a:cubicBezTo>
                      <a:pt x="524" y="367"/>
                      <a:pt x="543" y="360"/>
                      <a:pt x="561" y="358"/>
                    </a:cubicBezTo>
                    <a:cubicBezTo>
                      <a:pt x="562" y="361"/>
                      <a:pt x="562" y="361"/>
                      <a:pt x="560" y="363"/>
                    </a:cubicBezTo>
                    <a:cubicBezTo>
                      <a:pt x="542" y="371"/>
                      <a:pt x="519" y="380"/>
                      <a:pt x="513" y="402"/>
                    </a:cubicBezTo>
                    <a:cubicBezTo>
                      <a:pt x="512" y="410"/>
                      <a:pt x="508" y="420"/>
                      <a:pt x="512" y="428"/>
                    </a:cubicBezTo>
                    <a:cubicBezTo>
                      <a:pt x="506" y="426"/>
                      <a:pt x="499" y="416"/>
                      <a:pt x="496" y="409"/>
                    </a:cubicBezTo>
                    <a:cubicBezTo>
                      <a:pt x="483" y="384"/>
                      <a:pt x="483" y="354"/>
                      <a:pt x="481" y="326"/>
                    </a:cubicBezTo>
                    <a:cubicBezTo>
                      <a:pt x="471" y="318"/>
                      <a:pt x="452" y="330"/>
                      <a:pt x="447" y="315"/>
                    </a:cubicBezTo>
                    <a:cubicBezTo>
                      <a:pt x="447" y="300"/>
                      <a:pt x="448" y="282"/>
                      <a:pt x="462" y="273"/>
                    </a:cubicBezTo>
                    <a:cubicBezTo>
                      <a:pt x="468" y="267"/>
                      <a:pt x="475" y="260"/>
                      <a:pt x="483" y="264"/>
                    </a:cubicBezTo>
                    <a:cubicBezTo>
                      <a:pt x="503" y="282"/>
                      <a:pt x="537" y="285"/>
                      <a:pt x="561" y="273"/>
                    </a:cubicBezTo>
                    <a:cubicBezTo>
                      <a:pt x="559" y="260"/>
                      <a:pt x="553" y="250"/>
                      <a:pt x="541" y="244"/>
                    </a:cubicBezTo>
                    <a:cubicBezTo>
                      <a:pt x="518" y="235"/>
                      <a:pt x="498" y="254"/>
                      <a:pt x="476" y="253"/>
                    </a:cubicBezTo>
                    <a:cubicBezTo>
                      <a:pt x="474" y="244"/>
                      <a:pt x="484" y="238"/>
                      <a:pt x="484" y="229"/>
                    </a:cubicBezTo>
                    <a:cubicBezTo>
                      <a:pt x="485" y="216"/>
                      <a:pt x="480" y="202"/>
                      <a:pt x="467" y="195"/>
                    </a:cubicBezTo>
                    <a:cubicBezTo>
                      <a:pt x="460" y="187"/>
                      <a:pt x="447" y="187"/>
                      <a:pt x="441" y="177"/>
                    </a:cubicBezTo>
                    <a:cubicBezTo>
                      <a:pt x="432" y="176"/>
                      <a:pt x="431" y="187"/>
                      <a:pt x="429" y="192"/>
                    </a:cubicBezTo>
                    <a:cubicBezTo>
                      <a:pt x="426" y="205"/>
                      <a:pt x="433" y="217"/>
                      <a:pt x="441" y="227"/>
                    </a:cubicBezTo>
                    <a:cubicBezTo>
                      <a:pt x="449" y="236"/>
                      <a:pt x="461" y="237"/>
                      <a:pt x="468" y="249"/>
                    </a:cubicBezTo>
                    <a:cubicBezTo>
                      <a:pt x="464" y="265"/>
                      <a:pt x="449" y="276"/>
                      <a:pt x="440" y="289"/>
                    </a:cubicBezTo>
                    <a:cubicBezTo>
                      <a:pt x="428" y="272"/>
                      <a:pt x="427" y="244"/>
                      <a:pt x="423" y="222"/>
                    </a:cubicBezTo>
                    <a:cubicBezTo>
                      <a:pt x="420" y="208"/>
                      <a:pt x="420" y="189"/>
                      <a:pt x="423" y="176"/>
                    </a:cubicBezTo>
                    <a:cubicBezTo>
                      <a:pt x="449" y="172"/>
                      <a:pt x="464" y="148"/>
                      <a:pt x="475" y="127"/>
                    </a:cubicBezTo>
                    <a:cubicBezTo>
                      <a:pt x="477" y="126"/>
                      <a:pt x="480" y="123"/>
                      <a:pt x="478" y="121"/>
                    </a:cubicBezTo>
                    <a:cubicBezTo>
                      <a:pt x="466" y="117"/>
                      <a:pt x="452" y="113"/>
                      <a:pt x="438" y="117"/>
                    </a:cubicBezTo>
                    <a:cubicBezTo>
                      <a:pt x="438" y="107"/>
                      <a:pt x="447" y="99"/>
                      <a:pt x="454" y="92"/>
                    </a:cubicBezTo>
                    <a:cubicBezTo>
                      <a:pt x="470" y="67"/>
                      <a:pt x="496" y="46"/>
                      <a:pt x="519" y="26"/>
                    </a:cubicBezTo>
                    <a:cubicBezTo>
                      <a:pt x="518" y="23"/>
                      <a:pt x="518" y="23"/>
                      <a:pt x="518" y="23"/>
                    </a:cubicBezTo>
                    <a:cubicBezTo>
                      <a:pt x="509" y="21"/>
                      <a:pt x="509" y="32"/>
                      <a:pt x="502" y="33"/>
                    </a:cubicBezTo>
                    <a:cubicBezTo>
                      <a:pt x="486" y="45"/>
                      <a:pt x="476" y="58"/>
                      <a:pt x="461" y="70"/>
                    </a:cubicBezTo>
                    <a:cubicBezTo>
                      <a:pt x="465" y="49"/>
                      <a:pt x="470" y="29"/>
                      <a:pt x="490" y="14"/>
                    </a:cubicBezTo>
                    <a:cubicBezTo>
                      <a:pt x="502" y="11"/>
                      <a:pt x="513" y="18"/>
                      <a:pt x="526" y="20"/>
                    </a:cubicBezTo>
                    <a:cubicBezTo>
                      <a:pt x="544" y="25"/>
                      <a:pt x="566" y="19"/>
                      <a:pt x="580" y="5"/>
                    </a:cubicBezTo>
                    <a:cubicBezTo>
                      <a:pt x="580" y="5"/>
                      <a:pt x="580" y="5"/>
                      <a:pt x="580" y="4"/>
                    </a:cubicBezTo>
                    <a:cubicBezTo>
                      <a:pt x="564" y="4"/>
                      <a:pt x="564" y="4"/>
                      <a:pt x="564" y="4"/>
                    </a:cubicBezTo>
                    <a:cubicBezTo>
                      <a:pt x="565" y="5"/>
                      <a:pt x="565" y="5"/>
                      <a:pt x="566" y="6"/>
                    </a:cubicBezTo>
                    <a:cubicBezTo>
                      <a:pt x="566" y="10"/>
                      <a:pt x="561" y="13"/>
                      <a:pt x="557" y="13"/>
                    </a:cubicBezTo>
                    <a:cubicBezTo>
                      <a:pt x="540" y="18"/>
                      <a:pt x="519" y="15"/>
                      <a:pt x="505" y="5"/>
                    </a:cubicBezTo>
                    <a:cubicBezTo>
                      <a:pt x="505" y="5"/>
                      <a:pt x="506" y="5"/>
                      <a:pt x="506" y="4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3" y="12"/>
                      <a:pt x="476" y="20"/>
                      <a:pt x="469" y="28"/>
                    </a:cubicBezTo>
                    <a:cubicBezTo>
                      <a:pt x="463" y="21"/>
                      <a:pt x="463" y="12"/>
                      <a:pt x="461" y="4"/>
                    </a:cubicBezTo>
                    <a:cubicBezTo>
                      <a:pt x="453" y="4"/>
                      <a:pt x="453" y="4"/>
                      <a:pt x="453" y="4"/>
                    </a:cubicBezTo>
                    <a:cubicBezTo>
                      <a:pt x="453" y="5"/>
                      <a:pt x="453" y="5"/>
                      <a:pt x="453" y="5"/>
                    </a:cubicBezTo>
                    <a:cubicBezTo>
                      <a:pt x="451" y="4"/>
                      <a:pt x="451" y="4"/>
                      <a:pt x="451" y="4"/>
                    </a:cubicBezTo>
                    <a:cubicBezTo>
                      <a:pt x="436" y="4"/>
                      <a:pt x="436" y="4"/>
                      <a:pt x="436" y="4"/>
                    </a:cubicBezTo>
                    <a:cubicBezTo>
                      <a:pt x="450" y="14"/>
                      <a:pt x="450" y="14"/>
                      <a:pt x="450" y="14"/>
                    </a:cubicBezTo>
                    <a:cubicBezTo>
                      <a:pt x="451" y="17"/>
                      <a:pt x="453" y="23"/>
                      <a:pt x="447" y="25"/>
                    </a:cubicBezTo>
                    <a:cubicBezTo>
                      <a:pt x="433" y="24"/>
                      <a:pt x="421" y="16"/>
                      <a:pt x="415" y="4"/>
                    </a:cubicBezTo>
                    <a:cubicBezTo>
                      <a:pt x="404" y="4"/>
                      <a:pt x="404" y="4"/>
                      <a:pt x="404" y="4"/>
                    </a:cubicBezTo>
                    <a:cubicBezTo>
                      <a:pt x="416" y="21"/>
                      <a:pt x="436" y="35"/>
                      <a:pt x="459" y="31"/>
                    </a:cubicBezTo>
                    <a:cubicBezTo>
                      <a:pt x="466" y="42"/>
                      <a:pt x="456" y="51"/>
                      <a:pt x="455" y="61"/>
                    </a:cubicBezTo>
                    <a:cubicBezTo>
                      <a:pt x="449" y="71"/>
                      <a:pt x="452" y="85"/>
                      <a:pt x="442" y="93"/>
                    </a:cubicBezTo>
                    <a:cubicBezTo>
                      <a:pt x="424" y="81"/>
                      <a:pt x="432" y="54"/>
                      <a:pt x="407" y="45"/>
                    </a:cubicBezTo>
                    <a:cubicBezTo>
                      <a:pt x="394" y="37"/>
                      <a:pt x="376" y="42"/>
                      <a:pt x="363" y="47"/>
                    </a:cubicBezTo>
                    <a:cubicBezTo>
                      <a:pt x="345" y="54"/>
                      <a:pt x="341" y="75"/>
                      <a:pt x="323" y="80"/>
                    </a:cubicBezTo>
                    <a:cubicBezTo>
                      <a:pt x="322" y="83"/>
                      <a:pt x="322" y="83"/>
                      <a:pt x="322" y="83"/>
                    </a:cubicBezTo>
                    <a:cubicBezTo>
                      <a:pt x="328" y="92"/>
                      <a:pt x="339" y="82"/>
                      <a:pt x="349" y="86"/>
                    </a:cubicBezTo>
                    <a:cubicBezTo>
                      <a:pt x="371" y="94"/>
                      <a:pt x="397" y="90"/>
                      <a:pt x="420" y="81"/>
                    </a:cubicBezTo>
                    <a:cubicBezTo>
                      <a:pt x="426" y="80"/>
                      <a:pt x="428" y="87"/>
                      <a:pt x="429" y="90"/>
                    </a:cubicBezTo>
                    <a:cubicBezTo>
                      <a:pt x="424" y="100"/>
                      <a:pt x="439" y="100"/>
                      <a:pt x="432" y="110"/>
                    </a:cubicBezTo>
                    <a:cubicBezTo>
                      <a:pt x="428" y="126"/>
                      <a:pt x="407" y="137"/>
                      <a:pt x="407" y="154"/>
                    </a:cubicBezTo>
                    <a:cubicBezTo>
                      <a:pt x="407" y="164"/>
                      <a:pt x="406" y="175"/>
                      <a:pt x="397" y="181"/>
                    </a:cubicBezTo>
                    <a:cubicBezTo>
                      <a:pt x="398" y="190"/>
                      <a:pt x="395" y="200"/>
                      <a:pt x="391" y="210"/>
                    </a:cubicBezTo>
                    <a:cubicBezTo>
                      <a:pt x="386" y="211"/>
                      <a:pt x="383" y="205"/>
                      <a:pt x="380" y="201"/>
                    </a:cubicBezTo>
                    <a:cubicBezTo>
                      <a:pt x="379" y="186"/>
                      <a:pt x="395" y="178"/>
                      <a:pt x="400" y="164"/>
                    </a:cubicBezTo>
                    <a:cubicBezTo>
                      <a:pt x="404" y="147"/>
                      <a:pt x="396" y="127"/>
                      <a:pt x="393" y="110"/>
                    </a:cubicBezTo>
                    <a:cubicBezTo>
                      <a:pt x="390" y="109"/>
                      <a:pt x="390" y="109"/>
                      <a:pt x="390" y="109"/>
                    </a:cubicBezTo>
                    <a:cubicBezTo>
                      <a:pt x="375" y="123"/>
                      <a:pt x="357" y="133"/>
                      <a:pt x="355" y="153"/>
                    </a:cubicBezTo>
                    <a:cubicBezTo>
                      <a:pt x="356" y="165"/>
                      <a:pt x="360" y="178"/>
                      <a:pt x="367" y="188"/>
                    </a:cubicBezTo>
                    <a:cubicBezTo>
                      <a:pt x="367" y="192"/>
                      <a:pt x="367" y="192"/>
                      <a:pt x="367" y="192"/>
                    </a:cubicBezTo>
                    <a:cubicBezTo>
                      <a:pt x="352" y="179"/>
                      <a:pt x="329" y="197"/>
                      <a:pt x="320" y="176"/>
                    </a:cubicBezTo>
                    <a:cubicBezTo>
                      <a:pt x="320" y="168"/>
                      <a:pt x="330" y="164"/>
                      <a:pt x="333" y="158"/>
                    </a:cubicBezTo>
                    <a:cubicBezTo>
                      <a:pt x="343" y="140"/>
                      <a:pt x="349" y="113"/>
                      <a:pt x="337" y="96"/>
                    </a:cubicBezTo>
                    <a:cubicBezTo>
                      <a:pt x="329" y="100"/>
                      <a:pt x="328" y="113"/>
                      <a:pt x="317" y="112"/>
                    </a:cubicBezTo>
                    <a:cubicBezTo>
                      <a:pt x="303" y="123"/>
                      <a:pt x="303" y="123"/>
                      <a:pt x="303" y="123"/>
                    </a:cubicBezTo>
                    <a:cubicBezTo>
                      <a:pt x="298" y="100"/>
                      <a:pt x="270" y="87"/>
                      <a:pt x="263" y="65"/>
                    </a:cubicBezTo>
                    <a:cubicBezTo>
                      <a:pt x="269" y="55"/>
                      <a:pt x="273" y="42"/>
                      <a:pt x="274" y="31"/>
                    </a:cubicBezTo>
                    <a:cubicBezTo>
                      <a:pt x="290" y="46"/>
                      <a:pt x="314" y="54"/>
                      <a:pt x="336" y="47"/>
                    </a:cubicBezTo>
                    <a:cubicBezTo>
                      <a:pt x="342" y="42"/>
                      <a:pt x="353" y="50"/>
                      <a:pt x="355" y="38"/>
                    </a:cubicBezTo>
                    <a:cubicBezTo>
                      <a:pt x="353" y="26"/>
                      <a:pt x="350" y="14"/>
                      <a:pt x="345" y="4"/>
                    </a:cubicBezTo>
                    <a:cubicBezTo>
                      <a:pt x="337" y="4"/>
                      <a:pt x="337" y="4"/>
                      <a:pt x="337" y="4"/>
                    </a:cubicBezTo>
                    <a:cubicBezTo>
                      <a:pt x="339" y="7"/>
                      <a:pt x="341" y="10"/>
                      <a:pt x="342" y="14"/>
                    </a:cubicBezTo>
                    <a:cubicBezTo>
                      <a:pt x="343" y="18"/>
                      <a:pt x="345" y="21"/>
                      <a:pt x="344" y="25"/>
                    </a:cubicBezTo>
                    <a:cubicBezTo>
                      <a:pt x="338" y="23"/>
                      <a:pt x="338" y="23"/>
                      <a:pt x="338" y="23"/>
                    </a:cubicBezTo>
                    <a:cubicBezTo>
                      <a:pt x="332" y="15"/>
                      <a:pt x="325" y="9"/>
                      <a:pt x="318" y="4"/>
                    </a:cubicBezTo>
                    <a:cubicBezTo>
                      <a:pt x="304" y="4"/>
                      <a:pt x="304" y="4"/>
                      <a:pt x="304" y="4"/>
                    </a:cubicBezTo>
                    <a:cubicBezTo>
                      <a:pt x="318" y="11"/>
                      <a:pt x="330" y="23"/>
                      <a:pt x="339" y="36"/>
                    </a:cubicBezTo>
                    <a:cubicBezTo>
                      <a:pt x="332" y="45"/>
                      <a:pt x="318" y="42"/>
                      <a:pt x="307" y="42"/>
                    </a:cubicBezTo>
                    <a:cubicBezTo>
                      <a:pt x="291" y="40"/>
                      <a:pt x="278" y="27"/>
                      <a:pt x="273" y="13"/>
                    </a:cubicBezTo>
                    <a:cubicBezTo>
                      <a:pt x="279" y="4"/>
                      <a:pt x="279" y="4"/>
                      <a:pt x="279" y="4"/>
                    </a:cubicBezTo>
                    <a:cubicBezTo>
                      <a:pt x="269" y="4"/>
                      <a:pt x="269" y="4"/>
                      <a:pt x="269" y="4"/>
                    </a:cubicBezTo>
                    <a:cubicBezTo>
                      <a:pt x="264" y="9"/>
                      <a:pt x="258" y="12"/>
                      <a:pt x="252" y="13"/>
                    </a:cubicBezTo>
                    <a:cubicBezTo>
                      <a:pt x="254" y="10"/>
                      <a:pt x="258" y="8"/>
                      <a:pt x="262" y="4"/>
                    </a:cubicBezTo>
                    <a:cubicBezTo>
                      <a:pt x="250" y="4"/>
                      <a:pt x="250" y="4"/>
                      <a:pt x="250" y="4"/>
                    </a:cubicBezTo>
                    <a:cubicBezTo>
                      <a:pt x="250" y="4"/>
                      <a:pt x="249" y="4"/>
                      <a:pt x="249" y="4"/>
                    </a:cubicBezTo>
                    <a:cubicBezTo>
                      <a:pt x="247" y="5"/>
                      <a:pt x="244" y="5"/>
                      <a:pt x="242" y="4"/>
                    </a:cubicBezTo>
                    <a:cubicBezTo>
                      <a:pt x="229" y="4"/>
                      <a:pt x="229" y="4"/>
                      <a:pt x="229" y="4"/>
                    </a:cubicBezTo>
                    <a:cubicBezTo>
                      <a:pt x="232" y="7"/>
                      <a:pt x="235" y="10"/>
                      <a:pt x="238" y="12"/>
                    </a:cubicBezTo>
                    <a:cubicBezTo>
                      <a:pt x="235" y="16"/>
                      <a:pt x="230" y="12"/>
                      <a:pt x="227" y="11"/>
                    </a:cubicBezTo>
                    <a:cubicBezTo>
                      <a:pt x="224" y="9"/>
                      <a:pt x="221" y="7"/>
                      <a:pt x="220" y="4"/>
                    </a:cubicBezTo>
                    <a:cubicBezTo>
                      <a:pt x="208" y="4"/>
                      <a:pt x="208" y="4"/>
                      <a:pt x="208" y="4"/>
                    </a:cubicBezTo>
                    <a:cubicBezTo>
                      <a:pt x="198" y="14"/>
                      <a:pt x="179" y="14"/>
                      <a:pt x="166" y="10"/>
                    </a:cubicBezTo>
                    <a:cubicBezTo>
                      <a:pt x="163" y="8"/>
                      <a:pt x="160" y="6"/>
                      <a:pt x="157" y="4"/>
                    </a:cubicBezTo>
                    <a:cubicBezTo>
                      <a:pt x="146" y="4"/>
                      <a:pt x="146" y="4"/>
                      <a:pt x="146" y="4"/>
                    </a:cubicBezTo>
                    <a:cubicBezTo>
                      <a:pt x="150" y="7"/>
                      <a:pt x="154" y="10"/>
                      <a:pt x="157" y="13"/>
                    </a:cubicBezTo>
                    <a:cubicBezTo>
                      <a:pt x="154" y="20"/>
                      <a:pt x="148" y="24"/>
                      <a:pt x="143" y="29"/>
                    </a:cubicBezTo>
                    <a:cubicBezTo>
                      <a:pt x="130" y="28"/>
                      <a:pt x="125" y="10"/>
                      <a:pt x="114" y="7"/>
                    </a:cubicBezTo>
                    <a:cubicBezTo>
                      <a:pt x="97" y="0"/>
                      <a:pt x="81" y="9"/>
                      <a:pt x="67" y="15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4" y="10"/>
                      <a:pt x="64" y="7"/>
                      <a:pt x="63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60" y="33"/>
                      <a:pt x="75" y="59"/>
                      <a:pt x="94" y="81"/>
                    </a:cubicBezTo>
                    <a:cubicBezTo>
                      <a:pt x="94" y="85"/>
                      <a:pt x="94" y="85"/>
                      <a:pt x="94" y="85"/>
                    </a:cubicBezTo>
                    <a:cubicBezTo>
                      <a:pt x="70" y="66"/>
                      <a:pt x="59" y="39"/>
                      <a:pt x="48" y="13"/>
                    </a:cubicBezTo>
                    <a:cubicBezTo>
                      <a:pt x="48" y="9"/>
                      <a:pt x="47" y="7"/>
                      <a:pt x="47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9" y="16"/>
                      <a:pt x="24" y="28"/>
                      <a:pt x="25" y="41"/>
                    </a:cubicBezTo>
                    <a:cubicBezTo>
                      <a:pt x="42" y="79"/>
                      <a:pt x="59" y="127"/>
                      <a:pt x="103" y="142"/>
                    </a:cubicBezTo>
                    <a:cubicBezTo>
                      <a:pt x="132" y="165"/>
                      <a:pt x="168" y="175"/>
                      <a:pt x="203" y="183"/>
                    </a:cubicBezTo>
                    <a:cubicBezTo>
                      <a:pt x="216" y="188"/>
                      <a:pt x="235" y="183"/>
                      <a:pt x="240" y="197"/>
                    </a:cubicBezTo>
                    <a:cubicBezTo>
                      <a:pt x="251" y="249"/>
                      <a:pt x="273" y="302"/>
                      <a:pt x="321" y="333"/>
                    </a:cubicBezTo>
                    <a:cubicBezTo>
                      <a:pt x="355" y="352"/>
                      <a:pt x="391" y="367"/>
                      <a:pt x="434" y="365"/>
                    </a:cubicBezTo>
                    <a:cubicBezTo>
                      <a:pt x="439" y="371"/>
                      <a:pt x="443" y="379"/>
                      <a:pt x="442" y="387"/>
                    </a:cubicBezTo>
                    <a:cubicBezTo>
                      <a:pt x="458" y="430"/>
                      <a:pt x="488" y="473"/>
                      <a:pt x="533" y="490"/>
                    </a:cubicBezTo>
                    <a:cubicBezTo>
                      <a:pt x="571" y="509"/>
                      <a:pt x="617" y="504"/>
                      <a:pt x="656" y="521"/>
                    </a:cubicBezTo>
                    <a:cubicBezTo>
                      <a:pt x="694" y="535"/>
                      <a:pt x="727" y="570"/>
                      <a:pt x="742" y="609"/>
                    </a:cubicBezTo>
                    <a:cubicBezTo>
                      <a:pt x="742" y="611"/>
                      <a:pt x="742" y="611"/>
                      <a:pt x="742" y="611"/>
                    </a:cubicBezTo>
                    <a:cubicBezTo>
                      <a:pt x="719" y="577"/>
                      <a:pt x="686" y="539"/>
                      <a:pt x="646" y="526"/>
                    </a:cubicBezTo>
                    <a:cubicBezTo>
                      <a:pt x="604" y="514"/>
                      <a:pt x="561" y="514"/>
                      <a:pt x="522" y="495"/>
                    </a:cubicBezTo>
                    <a:cubicBezTo>
                      <a:pt x="473" y="475"/>
                      <a:pt x="445" y="425"/>
                      <a:pt x="431" y="377"/>
                    </a:cubicBezTo>
                    <a:cubicBezTo>
                      <a:pt x="422" y="372"/>
                      <a:pt x="409" y="375"/>
                      <a:pt x="398" y="373"/>
                    </a:cubicBezTo>
                    <a:cubicBezTo>
                      <a:pt x="333" y="374"/>
                      <a:pt x="282" y="319"/>
                      <a:pt x="253" y="264"/>
                    </a:cubicBezTo>
                    <a:cubicBezTo>
                      <a:pt x="244" y="246"/>
                      <a:pt x="245" y="223"/>
                      <a:pt x="238" y="205"/>
                    </a:cubicBezTo>
                    <a:cubicBezTo>
                      <a:pt x="231" y="196"/>
                      <a:pt x="218" y="200"/>
                      <a:pt x="208" y="197"/>
                    </a:cubicBezTo>
                    <a:cubicBezTo>
                      <a:pt x="184" y="196"/>
                      <a:pt x="165" y="184"/>
                      <a:pt x="143" y="180"/>
                    </a:cubicBezTo>
                    <a:cubicBezTo>
                      <a:pt x="99" y="166"/>
                      <a:pt x="55" y="130"/>
                      <a:pt x="37" y="86"/>
                    </a:cubicBezTo>
                    <a:cubicBezTo>
                      <a:pt x="24" y="60"/>
                      <a:pt x="12" y="34"/>
                      <a:pt x="6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4" y="30"/>
                      <a:pt x="13" y="54"/>
                      <a:pt x="25" y="77"/>
                    </a:cubicBezTo>
                    <a:cubicBezTo>
                      <a:pt x="49" y="140"/>
                      <a:pt x="111" y="184"/>
                      <a:pt x="176" y="196"/>
                    </a:cubicBezTo>
                    <a:cubicBezTo>
                      <a:pt x="194" y="203"/>
                      <a:pt x="216" y="202"/>
                      <a:pt x="233" y="211"/>
                    </a:cubicBezTo>
                    <a:cubicBezTo>
                      <a:pt x="240" y="244"/>
                      <a:pt x="249" y="278"/>
                      <a:pt x="271" y="304"/>
                    </a:cubicBezTo>
                    <a:cubicBezTo>
                      <a:pt x="300" y="346"/>
                      <a:pt x="342" y="375"/>
                      <a:pt x="391" y="379"/>
                    </a:cubicBezTo>
                    <a:cubicBezTo>
                      <a:pt x="402" y="383"/>
                      <a:pt x="419" y="376"/>
                      <a:pt x="426" y="384"/>
                    </a:cubicBezTo>
                    <a:cubicBezTo>
                      <a:pt x="431" y="403"/>
                      <a:pt x="443" y="419"/>
                      <a:pt x="449" y="437"/>
                    </a:cubicBezTo>
                    <a:cubicBezTo>
                      <a:pt x="468" y="470"/>
                      <a:pt x="500" y="489"/>
                      <a:pt x="532" y="504"/>
                    </a:cubicBezTo>
                    <a:cubicBezTo>
                      <a:pt x="575" y="523"/>
                      <a:pt x="626" y="520"/>
                      <a:pt x="668" y="542"/>
                    </a:cubicBezTo>
                    <a:cubicBezTo>
                      <a:pt x="698" y="562"/>
                      <a:pt x="727" y="592"/>
                      <a:pt x="739" y="624"/>
                    </a:cubicBezTo>
                    <a:cubicBezTo>
                      <a:pt x="741" y="624"/>
                      <a:pt x="741" y="624"/>
                      <a:pt x="741" y="624"/>
                    </a:cubicBezTo>
                    <a:cubicBezTo>
                      <a:pt x="746" y="625"/>
                      <a:pt x="742" y="619"/>
                      <a:pt x="743" y="615"/>
                    </a:cubicBezTo>
                    <a:cubicBezTo>
                      <a:pt x="746" y="618"/>
                      <a:pt x="753" y="617"/>
                      <a:pt x="756" y="622"/>
                    </a:cubicBezTo>
                    <a:cubicBezTo>
                      <a:pt x="765" y="614"/>
                      <a:pt x="771" y="601"/>
                      <a:pt x="778" y="590"/>
                    </a:cubicBezTo>
                    <a:cubicBezTo>
                      <a:pt x="801" y="550"/>
                      <a:pt x="844" y="531"/>
                      <a:pt x="888" y="524"/>
                    </a:cubicBezTo>
                    <a:cubicBezTo>
                      <a:pt x="911" y="520"/>
                      <a:pt x="933" y="514"/>
                      <a:pt x="959" y="513"/>
                    </a:cubicBezTo>
                    <a:cubicBezTo>
                      <a:pt x="993" y="510"/>
                      <a:pt x="1023" y="487"/>
                      <a:pt x="1041" y="458"/>
                    </a:cubicBezTo>
                    <a:cubicBezTo>
                      <a:pt x="1059" y="436"/>
                      <a:pt x="1061" y="407"/>
                      <a:pt x="1071" y="381"/>
                    </a:cubicBezTo>
                    <a:cubicBezTo>
                      <a:pt x="1098" y="377"/>
                      <a:pt x="1124" y="376"/>
                      <a:pt x="1149" y="369"/>
                    </a:cubicBezTo>
                    <a:cubicBezTo>
                      <a:pt x="1194" y="345"/>
                      <a:pt x="1194" y="345"/>
                      <a:pt x="1194" y="345"/>
                    </a:cubicBezTo>
                    <a:cubicBezTo>
                      <a:pt x="1228" y="323"/>
                      <a:pt x="1247" y="288"/>
                      <a:pt x="1259" y="253"/>
                    </a:cubicBezTo>
                    <a:cubicBezTo>
                      <a:pt x="1263" y="240"/>
                      <a:pt x="1263" y="225"/>
                      <a:pt x="1270" y="213"/>
                    </a:cubicBezTo>
                    <a:cubicBezTo>
                      <a:pt x="1329" y="205"/>
                      <a:pt x="1389" y="188"/>
                      <a:pt x="1430" y="141"/>
                    </a:cubicBezTo>
                    <a:cubicBezTo>
                      <a:pt x="1473" y="104"/>
                      <a:pt x="1496" y="56"/>
                      <a:pt x="1505" y="4"/>
                    </a:cubicBezTo>
                    <a:lnTo>
                      <a:pt x="1501" y="4"/>
                    </a:lnTo>
                    <a:close/>
                    <a:moveTo>
                      <a:pt x="1410" y="46"/>
                    </a:moveTo>
                    <a:cubicBezTo>
                      <a:pt x="1413" y="51"/>
                      <a:pt x="1415" y="56"/>
                      <a:pt x="1413" y="62"/>
                    </a:cubicBezTo>
                    <a:cubicBezTo>
                      <a:pt x="1404" y="61"/>
                      <a:pt x="1399" y="49"/>
                      <a:pt x="1390" y="47"/>
                    </a:cubicBezTo>
                    <a:cubicBezTo>
                      <a:pt x="1383" y="41"/>
                      <a:pt x="1371" y="43"/>
                      <a:pt x="1369" y="36"/>
                    </a:cubicBezTo>
                    <a:cubicBezTo>
                      <a:pt x="1383" y="34"/>
                      <a:pt x="1400" y="34"/>
                      <a:pt x="1410" y="46"/>
                    </a:cubicBezTo>
                    <a:close/>
                    <a:moveTo>
                      <a:pt x="1355" y="45"/>
                    </a:moveTo>
                    <a:cubicBezTo>
                      <a:pt x="1371" y="45"/>
                      <a:pt x="1393" y="47"/>
                      <a:pt x="1402" y="64"/>
                    </a:cubicBezTo>
                    <a:cubicBezTo>
                      <a:pt x="1403" y="70"/>
                      <a:pt x="1396" y="70"/>
                      <a:pt x="1393" y="71"/>
                    </a:cubicBezTo>
                    <a:cubicBezTo>
                      <a:pt x="1376" y="71"/>
                      <a:pt x="1359" y="68"/>
                      <a:pt x="1349" y="52"/>
                    </a:cubicBezTo>
                    <a:cubicBezTo>
                      <a:pt x="1346" y="47"/>
                      <a:pt x="1351" y="45"/>
                      <a:pt x="1355" y="45"/>
                    </a:cubicBezTo>
                    <a:close/>
                    <a:moveTo>
                      <a:pt x="1153" y="116"/>
                    </a:moveTo>
                    <a:cubicBezTo>
                      <a:pt x="1160" y="118"/>
                      <a:pt x="1165" y="125"/>
                      <a:pt x="1168" y="131"/>
                    </a:cubicBezTo>
                    <a:cubicBezTo>
                      <a:pt x="1170" y="142"/>
                      <a:pt x="1169" y="154"/>
                      <a:pt x="1163" y="162"/>
                    </a:cubicBezTo>
                    <a:cubicBezTo>
                      <a:pt x="1169" y="170"/>
                      <a:pt x="1158" y="173"/>
                      <a:pt x="1157" y="179"/>
                    </a:cubicBezTo>
                    <a:cubicBezTo>
                      <a:pt x="1148" y="185"/>
                      <a:pt x="1148" y="185"/>
                      <a:pt x="1148" y="185"/>
                    </a:cubicBezTo>
                    <a:cubicBezTo>
                      <a:pt x="1146" y="176"/>
                      <a:pt x="1154" y="168"/>
                      <a:pt x="1154" y="159"/>
                    </a:cubicBezTo>
                    <a:cubicBezTo>
                      <a:pt x="1161" y="144"/>
                      <a:pt x="1151" y="131"/>
                      <a:pt x="1153" y="116"/>
                    </a:cubicBezTo>
                    <a:close/>
                    <a:moveTo>
                      <a:pt x="1141" y="114"/>
                    </a:moveTo>
                    <a:cubicBezTo>
                      <a:pt x="1150" y="128"/>
                      <a:pt x="1154" y="149"/>
                      <a:pt x="1148" y="165"/>
                    </a:cubicBezTo>
                    <a:cubicBezTo>
                      <a:pt x="1145" y="169"/>
                      <a:pt x="1144" y="176"/>
                      <a:pt x="1138" y="178"/>
                    </a:cubicBezTo>
                    <a:cubicBezTo>
                      <a:pt x="1126" y="156"/>
                      <a:pt x="1141" y="136"/>
                      <a:pt x="1141" y="114"/>
                    </a:cubicBezTo>
                    <a:close/>
                    <a:moveTo>
                      <a:pt x="1091" y="153"/>
                    </a:moveTo>
                    <a:cubicBezTo>
                      <a:pt x="1085" y="160"/>
                      <a:pt x="1080" y="166"/>
                      <a:pt x="1070" y="168"/>
                    </a:cubicBezTo>
                    <a:cubicBezTo>
                      <a:pt x="1069" y="167"/>
                      <a:pt x="1069" y="167"/>
                      <a:pt x="1069" y="167"/>
                    </a:cubicBezTo>
                    <a:cubicBezTo>
                      <a:pt x="1082" y="149"/>
                      <a:pt x="1089" y="126"/>
                      <a:pt x="1097" y="106"/>
                    </a:cubicBezTo>
                    <a:cubicBezTo>
                      <a:pt x="1105" y="120"/>
                      <a:pt x="1097" y="139"/>
                      <a:pt x="1091" y="153"/>
                    </a:cubicBezTo>
                    <a:close/>
                    <a:moveTo>
                      <a:pt x="1088" y="111"/>
                    </a:moveTo>
                    <a:cubicBezTo>
                      <a:pt x="1081" y="136"/>
                      <a:pt x="1072" y="165"/>
                      <a:pt x="1049" y="176"/>
                    </a:cubicBezTo>
                    <a:cubicBezTo>
                      <a:pt x="1047" y="149"/>
                      <a:pt x="1063" y="120"/>
                      <a:pt x="1088" y="111"/>
                    </a:cubicBezTo>
                    <a:close/>
                    <a:moveTo>
                      <a:pt x="825" y="194"/>
                    </a:moveTo>
                    <a:cubicBezTo>
                      <a:pt x="823" y="193"/>
                      <a:pt x="823" y="193"/>
                      <a:pt x="823" y="193"/>
                    </a:cubicBezTo>
                    <a:cubicBezTo>
                      <a:pt x="832" y="188"/>
                      <a:pt x="843" y="190"/>
                      <a:pt x="854" y="190"/>
                    </a:cubicBezTo>
                    <a:cubicBezTo>
                      <a:pt x="859" y="189"/>
                      <a:pt x="865" y="187"/>
                      <a:pt x="868" y="189"/>
                    </a:cubicBezTo>
                    <a:cubicBezTo>
                      <a:pt x="856" y="198"/>
                      <a:pt x="839" y="200"/>
                      <a:pt x="825" y="194"/>
                    </a:cubicBezTo>
                    <a:close/>
                    <a:moveTo>
                      <a:pt x="867" y="180"/>
                    </a:moveTo>
                    <a:cubicBezTo>
                      <a:pt x="855" y="184"/>
                      <a:pt x="844" y="186"/>
                      <a:pt x="832" y="183"/>
                    </a:cubicBezTo>
                    <a:cubicBezTo>
                      <a:pt x="831" y="174"/>
                      <a:pt x="842" y="174"/>
                      <a:pt x="847" y="170"/>
                    </a:cubicBezTo>
                    <a:cubicBezTo>
                      <a:pt x="859" y="166"/>
                      <a:pt x="872" y="169"/>
                      <a:pt x="884" y="171"/>
                    </a:cubicBezTo>
                    <a:cubicBezTo>
                      <a:pt x="883" y="178"/>
                      <a:pt x="873" y="178"/>
                      <a:pt x="867" y="180"/>
                    </a:cubicBezTo>
                    <a:close/>
                    <a:moveTo>
                      <a:pt x="896" y="265"/>
                    </a:moveTo>
                    <a:cubicBezTo>
                      <a:pt x="883" y="258"/>
                      <a:pt x="880" y="246"/>
                      <a:pt x="878" y="234"/>
                    </a:cubicBezTo>
                    <a:cubicBezTo>
                      <a:pt x="878" y="225"/>
                      <a:pt x="879" y="212"/>
                      <a:pt x="890" y="210"/>
                    </a:cubicBezTo>
                    <a:cubicBezTo>
                      <a:pt x="894" y="227"/>
                      <a:pt x="890" y="247"/>
                      <a:pt x="898" y="264"/>
                    </a:cubicBezTo>
                    <a:lnTo>
                      <a:pt x="896" y="265"/>
                    </a:lnTo>
                    <a:close/>
                    <a:moveTo>
                      <a:pt x="909" y="241"/>
                    </a:moveTo>
                    <a:cubicBezTo>
                      <a:pt x="908" y="247"/>
                      <a:pt x="907" y="252"/>
                      <a:pt x="904" y="257"/>
                    </a:cubicBezTo>
                    <a:cubicBezTo>
                      <a:pt x="898" y="243"/>
                      <a:pt x="893" y="226"/>
                      <a:pt x="897" y="210"/>
                    </a:cubicBezTo>
                    <a:cubicBezTo>
                      <a:pt x="906" y="216"/>
                      <a:pt x="909" y="229"/>
                      <a:pt x="909" y="241"/>
                    </a:cubicBezTo>
                    <a:close/>
                    <a:moveTo>
                      <a:pt x="848" y="335"/>
                    </a:moveTo>
                    <a:cubicBezTo>
                      <a:pt x="839" y="335"/>
                      <a:pt x="830" y="331"/>
                      <a:pt x="825" y="323"/>
                    </a:cubicBezTo>
                    <a:cubicBezTo>
                      <a:pt x="822" y="316"/>
                      <a:pt x="822" y="307"/>
                      <a:pt x="826" y="300"/>
                    </a:cubicBezTo>
                    <a:cubicBezTo>
                      <a:pt x="836" y="315"/>
                      <a:pt x="852" y="325"/>
                      <a:pt x="871" y="326"/>
                    </a:cubicBezTo>
                    <a:cubicBezTo>
                      <a:pt x="867" y="333"/>
                      <a:pt x="857" y="334"/>
                      <a:pt x="848" y="335"/>
                    </a:cubicBezTo>
                    <a:close/>
                    <a:moveTo>
                      <a:pt x="844" y="311"/>
                    </a:moveTo>
                    <a:cubicBezTo>
                      <a:pt x="840" y="305"/>
                      <a:pt x="830" y="298"/>
                      <a:pt x="833" y="290"/>
                    </a:cubicBezTo>
                    <a:cubicBezTo>
                      <a:pt x="849" y="294"/>
                      <a:pt x="869" y="298"/>
                      <a:pt x="873" y="316"/>
                    </a:cubicBezTo>
                    <a:cubicBezTo>
                      <a:pt x="863" y="321"/>
                      <a:pt x="852" y="317"/>
                      <a:pt x="844" y="311"/>
                    </a:cubicBezTo>
                    <a:close/>
                    <a:moveTo>
                      <a:pt x="759" y="317"/>
                    </a:moveTo>
                    <a:cubicBezTo>
                      <a:pt x="770" y="316"/>
                      <a:pt x="778" y="321"/>
                      <a:pt x="787" y="327"/>
                    </a:cubicBezTo>
                    <a:cubicBezTo>
                      <a:pt x="791" y="333"/>
                      <a:pt x="799" y="341"/>
                      <a:pt x="795" y="349"/>
                    </a:cubicBezTo>
                    <a:cubicBezTo>
                      <a:pt x="782" y="342"/>
                      <a:pt x="771" y="332"/>
                      <a:pt x="758" y="323"/>
                    </a:cubicBezTo>
                    <a:cubicBezTo>
                      <a:pt x="755" y="321"/>
                      <a:pt x="757" y="318"/>
                      <a:pt x="759" y="317"/>
                    </a:cubicBezTo>
                    <a:close/>
                    <a:moveTo>
                      <a:pt x="733" y="321"/>
                    </a:moveTo>
                    <a:cubicBezTo>
                      <a:pt x="752" y="324"/>
                      <a:pt x="770" y="337"/>
                      <a:pt x="782" y="353"/>
                    </a:cubicBezTo>
                    <a:cubicBezTo>
                      <a:pt x="772" y="360"/>
                      <a:pt x="759" y="349"/>
                      <a:pt x="748" y="345"/>
                    </a:cubicBezTo>
                    <a:cubicBezTo>
                      <a:pt x="740" y="339"/>
                      <a:pt x="731" y="331"/>
                      <a:pt x="733" y="321"/>
                    </a:cubicBezTo>
                    <a:close/>
                    <a:moveTo>
                      <a:pt x="875" y="84"/>
                    </a:moveTo>
                    <a:cubicBezTo>
                      <a:pt x="879" y="88"/>
                      <a:pt x="880" y="92"/>
                      <a:pt x="881" y="97"/>
                    </a:cubicBezTo>
                    <a:cubicBezTo>
                      <a:pt x="880" y="98"/>
                      <a:pt x="880" y="98"/>
                      <a:pt x="880" y="98"/>
                    </a:cubicBezTo>
                    <a:cubicBezTo>
                      <a:pt x="871" y="91"/>
                      <a:pt x="858" y="84"/>
                      <a:pt x="852" y="73"/>
                    </a:cubicBezTo>
                    <a:cubicBezTo>
                      <a:pt x="861" y="72"/>
                      <a:pt x="870" y="77"/>
                      <a:pt x="875" y="84"/>
                    </a:cubicBezTo>
                    <a:close/>
                    <a:moveTo>
                      <a:pt x="839" y="76"/>
                    </a:moveTo>
                    <a:cubicBezTo>
                      <a:pt x="852" y="84"/>
                      <a:pt x="868" y="95"/>
                      <a:pt x="877" y="107"/>
                    </a:cubicBezTo>
                    <a:cubicBezTo>
                      <a:pt x="875" y="113"/>
                      <a:pt x="865" y="109"/>
                      <a:pt x="859" y="108"/>
                    </a:cubicBezTo>
                    <a:cubicBezTo>
                      <a:pt x="842" y="105"/>
                      <a:pt x="820" y="96"/>
                      <a:pt x="813" y="77"/>
                    </a:cubicBezTo>
                    <a:cubicBezTo>
                      <a:pt x="818" y="70"/>
                      <a:pt x="831" y="76"/>
                      <a:pt x="839" y="76"/>
                    </a:cubicBezTo>
                    <a:close/>
                    <a:moveTo>
                      <a:pt x="756" y="52"/>
                    </a:moveTo>
                    <a:cubicBezTo>
                      <a:pt x="742" y="44"/>
                      <a:pt x="738" y="30"/>
                      <a:pt x="737" y="13"/>
                    </a:cubicBezTo>
                    <a:cubicBezTo>
                      <a:pt x="737" y="9"/>
                      <a:pt x="741" y="10"/>
                      <a:pt x="743" y="12"/>
                    </a:cubicBezTo>
                    <a:cubicBezTo>
                      <a:pt x="754" y="30"/>
                      <a:pt x="754" y="30"/>
                      <a:pt x="754" y="30"/>
                    </a:cubicBezTo>
                    <a:cubicBezTo>
                      <a:pt x="756" y="36"/>
                      <a:pt x="762" y="49"/>
                      <a:pt x="756" y="52"/>
                    </a:cubicBezTo>
                    <a:close/>
                    <a:moveTo>
                      <a:pt x="757" y="18"/>
                    </a:moveTo>
                    <a:cubicBezTo>
                      <a:pt x="758" y="16"/>
                      <a:pt x="758" y="16"/>
                      <a:pt x="758" y="16"/>
                    </a:cubicBezTo>
                    <a:cubicBezTo>
                      <a:pt x="766" y="22"/>
                      <a:pt x="771" y="31"/>
                      <a:pt x="770" y="42"/>
                    </a:cubicBezTo>
                    <a:cubicBezTo>
                      <a:pt x="769" y="44"/>
                      <a:pt x="769" y="46"/>
                      <a:pt x="767" y="46"/>
                    </a:cubicBezTo>
                    <a:lnTo>
                      <a:pt x="757" y="18"/>
                    </a:lnTo>
                    <a:close/>
                    <a:moveTo>
                      <a:pt x="614" y="36"/>
                    </a:moveTo>
                    <a:cubicBezTo>
                      <a:pt x="611" y="40"/>
                      <a:pt x="611" y="40"/>
                      <a:pt x="611" y="40"/>
                    </a:cubicBezTo>
                    <a:cubicBezTo>
                      <a:pt x="608" y="40"/>
                      <a:pt x="608" y="40"/>
                      <a:pt x="608" y="40"/>
                    </a:cubicBezTo>
                    <a:lnTo>
                      <a:pt x="614" y="36"/>
                    </a:lnTo>
                    <a:close/>
                    <a:moveTo>
                      <a:pt x="622" y="41"/>
                    </a:moveTo>
                    <a:cubicBezTo>
                      <a:pt x="627" y="41"/>
                      <a:pt x="632" y="39"/>
                      <a:pt x="637" y="40"/>
                    </a:cubicBezTo>
                    <a:cubicBezTo>
                      <a:pt x="630" y="61"/>
                      <a:pt x="611" y="80"/>
                      <a:pt x="588" y="82"/>
                    </a:cubicBezTo>
                    <a:cubicBezTo>
                      <a:pt x="590" y="66"/>
                      <a:pt x="606" y="48"/>
                      <a:pt x="622" y="41"/>
                    </a:cubicBezTo>
                    <a:close/>
                    <a:moveTo>
                      <a:pt x="580" y="35"/>
                    </a:moveTo>
                    <a:cubicBezTo>
                      <a:pt x="582" y="36"/>
                      <a:pt x="582" y="36"/>
                      <a:pt x="582" y="36"/>
                    </a:cubicBezTo>
                    <a:cubicBezTo>
                      <a:pt x="581" y="47"/>
                      <a:pt x="571" y="57"/>
                      <a:pt x="560" y="62"/>
                    </a:cubicBezTo>
                    <a:cubicBezTo>
                      <a:pt x="556" y="62"/>
                      <a:pt x="556" y="62"/>
                      <a:pt x="556" y="62"/>
                    </a:cubicBezTo>
                    <a:cubicBezTo>
                      <a:pt x="555" y="48"/>
                      <a:pt x="573" y="45"/>
                      <a:pt x="580" y="35"/>
                    </a:cubicBezTo>
                    <a:close/>
                    <a:moveTo>
                      <a:pt x="572" y="30"/>
                    </a:moveTo>
                    <a:cubicBezTo>
                      <a:pt x="569" y="41"/>
                      <a:pt x="556" y="42"/>
                      <a:pt x="550" y="50"/>
                    </a:cubicBezTo>
                    <a:cubicBezTo>
                      <a:pt x="553" y="40"/>
                      <a:pt x="563" y="32"/>
                      <a:pt x="572" y="30"/>
                    </a:cubicBezTo>
                    <a:close/>
                    <a:moveTo>
                      <a:pt x="503" y="104"/>
                    </a:moveTo>
                    <a:cubicBezTo>
                      <a:pt x="498" y="106"/>
                      <a:pt x="491" y="107"/>
                      <a:pt x="486" y="104"/>
                    </a:cubicBezTo>
                    <a:cubicBezTo>
                      <a:pt x="494" y="97"/>
                      <a:pt x="504" y="92"/>
                      <a:pt x="518" y="94"/>
                    </a:cubicBezTo>
                    <a:cubicBezTo>
                      <a:pt x="516" y="99"/>
                      <a:pt x="508" y="102"/>
                      <a:pt x="503" y="104"/>
                    </a:cubicBezTo>
                    <a:close/>
                    <a:moveTo>
                      <a:pt x="485" y="94"/>
                    </a:moveTo>
                    <a:cubicBezTo>
                      <a:pt x="494" y="85"/>
                      <a:pt x="509" y="74"/>
                      <a:pt x="521" y="83"/>
                    </a:cubicBezTo>
                    <a:cubicBezTo>
                      <a:pt x="510" y="87"/>
                      <a:pt x="496" y="88"/>
                      <a:pt x="485" y="94"/>
                    </a:cubicBezTo>
                    <a:close/>
                    <a:moveTo>
                      <a:pt x="505" y="170"/>
                    </a:moveTo>
                    <a:cubicBezTo>
                      <a:pt x="505" y="155"/>
                      <a:pt x="508" y="132"/>
                      <a:pt x="528" y="128"/>
                    </a:cubicBezTo>
                    <a:cubicBezTo>
                      <a:pt x="517" y="141"/>
                      <a:pt x="516" y="158"/>
                      <a:pt x="505" y="170"/>
                    </a:cubicBezTo>
                    <a:close/>
                    <a:moveTo>
                      <a:pt x="515" y="173"/>
                    </a:moveTo>
                    <a:cubicBezTo>
                      <a:pt x="514" y="170"/>
                      <a:pt x="514" y="170"/>
                      <a:pt x="514" y="170"/>
                    </a:cubicBezTo>
                    <a:cubicBezTo>
                      <a:pt x="521" y="155"/>
                      <a:pt x="526" y="132"/>
                      <a:pt x="546" y="128"/>
                    </a:cubicBezTo>
                    <a:cubicBezTo>
                      <a:pt x="549" y="133"/>
                      <a:pt x="549" y="133"/>
                      <a:pt x="549" y="133"/>
                    </a:cubicBezTo>
                    <a:cubicBezTo>
                      <a:pt x="547" y="151"/>
                      <a:pt x="532" y="168"/>
                      <a:pt x="515" y="173"/>
                    </a:cubicBezTo>
                    <a:close/>
                    <a:moveTo>
                      <a:pt x="512" y="350"/>
                    </a:moveTo>
                    <a:cubicBezTo>
                      <a:pt x="504" y="344"/>
                      <a:pt x="494" y="339"/>
                      <a:pt x="497" y="328"/>
                    </a:cubicBezTo>
                    <a:cubicBezTo>
                      <a:pt x="507" y="340"/>
                      <a:pt x="520" y="347"/>
                      <a:pt x="533" y="354"/>
                    </a:cubicBezTo>
                    <a:cubicBezTo>
                      <a:pt x="528" y="357"/>
                      <a:pt x="518" y="353"/>
                      <a:pt x="512" y="350"/>
                    </a:cubicBezTo>
                    <a:close/>
                    <a:moveTo>
                      <a:pt x="499" y="311"/>
                    </a:moveTo>
                    <a:cubicBezTo>
                      <a:pt x="500" y="308"/>
                      <a:pt x="500" y="308"/>
                      <a:pt x="500" y="308"/>
                    </a:cubicBezTo>
                    <a:cubicBezTo>
                      <a:pt x="517" y="317"/>
                      <a:pt x="543" y="324"/>
                      <a:pt x="542" y="348"/>
                    </a:cubicBezTo>
                    <a:cubicBezTo>
                      <a:pt x="524" y="344"/>
                      <a:pt x="503" y="331"/>
                      <a:pt x="499" y="311"/>
                    </a:cubicBezTo>
                    <a:close/>
                    <a:moveTo>
                      <a:pt x="1161" y="287"/>
                    </a:moveTo>
                    <a:cubicBezTo>
                      <a:pt x="1142" y="253"/>
                      <a:pt x="1142" y="253"/>
                      <a:pt x="1142" y="253"/>
                    </a:cubicBezTo>
                    <a:cubicBezTo>
                      <a:pt x="1147" y="250"/>
                      <a:pt x="1153" y="254"/>
                      <a:pt x="1158" y="255"/>
                    </a:cubicBezTo>
                    <a:cubicBezTo>
                      <a:pt x="1166" y="264"/>
                      <a:pt x="1166" y="264"/>
                      <a:pt x="1166" y="264"/>
                    </a:cubicBezTo>
                    <a:cubicBezTo>
                      <a:pt x="1168" y="272"/>
                      <a:pt x="1168" y="283"/>
                      <a:pt x="1161" y="287"/>
                    </a:cubicBezTo>
                    <a:close/>
                    <a:moveTo>
                      <a:pt x="1152" y="291"/>
                    </a:moveTo>
                    <a:cubicBezTo>
                      <a:pt x="1144" y="291"/>
                      <a:pt x="1135" y="286"/>
                      <a:pt x="1131" y="277"/>
                    </a:cubicBezTo>
                    <a:cubicBezTo>
                      <a:pt x="1128" y="270"/>
                      <a:pt x="1130" y="261"/>
                      <a:pt x="1132" y="254"/>
                    </a:cubicBezTo>
                    <a:cubicBezTo>
                      <a:pt x="1144" y="261"/>
                      <a:pt x="1153" y="277"/>
                      <a:pt x="1152" y="291"/>
                    </a:cubicBezTo>
                    <a:close/>
                    <a:moveTo>
                      <a:pt x="1285" y="133"/>
                    </a:moveTo>
                    <a:cubicBezTo>
                      <a:pt x="1279" y="122"/>
                      <a:pt x="1273" y="108"/>
                      <a:pt x="1277" y="95"/>
                    </a:cubicBezTo>
                    <a:cubicBezTo>
                      <a:pt x="1290" y="106"/>
                      <a:pt x="1299" y="122"/>
                      <a:pt x="1301" y="139"/>
                    </a:cubicBezTo>
                    <a:cubicBezTo>
                      <a:pt x="1296" y="142"/>
                      <a:pt x="1290" y="136"/>
                      <a:pt x="1285" y="133"/>
                    </a:cubicBezTo>
                    <a:close/>
                    <a:moveTo>
                      <a:pt x="1307" y="108"/>
                    </a:moveTo>
                    <a:cubicBezTo>
                      <a:pt x="1308" y="115"/>
                      <a:pt x="1311" y="121"/>
                      <a:pt x="1308" y="128"/>
                    </a:cubicBezTo>
                    <a:cubicBezTo>
                      <a:pt x="1306" y="128"/>
                      <a:pt x="1306" y="128"/>
                      <a:pt x="1306" y="128"/>
                    </a:cubicBezTo>
                    <a:cubicBezTo>
                      <a:pt x="1300" y="115"/>
                      <a:pt x="1293" y="103"/>
                      <a:pt x="1285" y="90"/>
                    </a:cubicBezTo>
                    <a:cubicBezTo>
                      <a:pt x="1295" y="92"/>
                      <a:pt x="1304" y="98"/>
                      <a:pt x="1307" y="108"/>
                    </a:cubicBezTo>
                    <a:close/>
                    <a:moveTo>
                      <a:pt x="1305" y="16"/>
                    </a:moveTo>
                    <a:cubicBezTo>
                      <a:pt x="1322" y="25"/>
                      <a:pt x="1322" y="25"/>
                      <a:pt x="1322" y="25"/>
                    </a:cubicBezTo>
                    <a:cubicBezTo>
                      <a:pt x="1329" y="33"/>
                      <a:pt x="1340" y="42"/>
                      <a:pt x="1341" y="53"/>
                    </a:cubicBezTo>
                    <a:cubicBezTo>
                      <a:pt x="1315" y="38"/>
                      <a:pt x="1286" y="24"/>
                      <a:pt x="1255" y="24"/>
                    </a:cubicBezTo>
                    <a:cubicBezTo>
                      <a:pt x="1253" y="22"/>
                      <a:pt x="1253" y="22"/>
                      <a:pt x="1253" y="22"/>
                    </a:cubicBezTo>
                    <a:cubicBezTo>
                      <a:pt x="1266" y="13"/>
                      <a:pt x="1288" y="14"/>
                      <a:pt x="1305" y="16"/>
                    </a:cubicBezTo>
                    <a:close/>
                    <a:moveTo>
                      <a:pt x="1279" y="32"/>
                    </a:moveTo>
                    <a:cubicBezTo>
                      <a:pt x="1303" y="35"/>
                      <a:pt x="1324" y="48"/>
                      <a:pt x="1340" y="65"/>
                    </a:cubicBezTo>
                    <a:cubicBezTo>
                      <a:pt x="1332" y="73"/>
                      <a:pt x="1318" y="72"/>
                      <a:pt x="1307" y="75"/>
                    </a:cubicBezTo>
                    <a:cubicBezTo>
                      <a:pt x="1283" y="72"/>
                      <a:pt x="1253" y="65"/>
                      <a:pt x="1246" y="39"/>
                    </a:cubicBezTo>
                    <a:cubicBezTo>
                      <a:pt x="1249" y="23"/>
                      <a:pt x="1269" y="34"/>
                      <a:pt x="1279" y="32"/>
                    </a:cubicBezTo>
                    <a:close/>
                    <a:moveTo>
                      <a:pt x="1241" y="22"/>
                    </a:moveTo>
                    <a:cubicBezTo>
                      <a:pt x="1242" y="23"/>
                      <a:pt x="1245" y="26"/>
                      <a:pt x="1243" y="28"/>
                    </a:cubicBezTo>
                    <a:cubicBezTo>
                      <a:pt x="1243" y="31"/>
                      <a:pt x="1239" y="31"/>
                      <a:pt x="1238" y="30"/>
                    </a:cubicBezTo>
                    <a:lnTo>
                      <a:pt x="1241" y="22"/>
                    </a:lnTo>
                    <a:close/>
                    <a:moveTo>
                      <a:pt x="1221" y="55"/>
                    </a:moveTo>
                    <a:cubicBezTo>
                      <a:pt x="1227" y="50"/>
                      <a:pt x="1236" y="42"/>
                      <a:pt x="1243" y="46"/>
                    </a:cubicBezTo>
                    <a:cubicBezTo>
                      <a:pt x="1246" y="56"/>
                      <a:pt x="1258" y="63"/>
                      <a:pt x="1262" y="72"/>
                    </a:cubicBezTo>
                    <a:cubicBezTo>
                      <a:pt x="1268" y="89"/>
                      <a:pt x="1258" y="106"/>
                      <a:pt x="1249" y="121"/>
                    </a:cubicBezTo>
                    <a:cubicBezTo>
                      <a:pt x="1246" y="123"/>
                      <a:pt x="1242" y="126"/>
                      <a:pt x="1238" y="125"/>
                    </a:cubicBezTo>
                    <a:cubicBezTo>
                      <a:pt x="1228" y="104"/>
                      <a:pt x="1218" y="78"/>
                      <a:pt x="1221" y="55"/>
                    </a:cubicBezTo>
                    <a:close/>
                    <a:moveTo>
                      <a:pt x="1097" y="66"/>
                    </a:moveTo>
                    <a:cubicBezTo>
                      <a:pt x="1096" y="67"/>
                      <a:pt x="1093" y="68"/>
                      <a:pt x="1091" y="67"/>
                    </a:cubicBezTo>
                    <a:cubicBezTo>
                      <a:pt x="1096" y="32"/>
                      <a:pt x="1133" y="18"/>
                      <a:pt x="1159" y="6"/>
                    </a:cubicBezTo>
                    <a:cubicBezTo>
                      <a:pt x="1168" y="4"/>
                      <a:pt x="1174" y="11"/>
                      <a:pt x="1180" y="15"/>
                    </a:cubicBezTo>
                    <a:cubicBezTo>
                      <a:pt x="1180" y="19"/>
                      <a:pt x="1181" y="24"/>
                      <a:pt x="1177" y="26"/>
                    </a:cubicBezTo>
                    <a:cubicBezTo>
                      <a:pt x="1147" y="33"/>
                      <a:pt x="1123" y="50"/>
                      <a:pt x="1097" y="66"/>
                    </a:cubicBezTo>
                    <a:close/>
                    <a:moveTo>
                      <a:pt x="1166" y="76"/>
                    </a:moveTo>
                    <a:cubicBezTo>
                      <a:pt x="1148" y="86"/>
                      <a:pt x="1125" y="79"/>
                      <a:pt x="1109" y="69"/>
                    </a:cubicBezTo>
                    <a:cubicBezTo>
                      <a:pt x="1116" y="59"/>
                      <a:pt x="1129" y="54"/>
                      <a:pt x="1139" y="46"/>
                    </a:cubicBezTo>
                    <a:cubicBezTo>
                      <a:pt x="1152" y="41"/>
                      <a:pt x="1166" y="29"/>
                      <a:pt x="1181" y="33"/>
                    </a:cubicBezTo>
                    <a:cubicBezTo>
                      <a:pt x="1193" y="50"/>
                      <a:pt x="1193" y="50"/>
                      <a:pt x="1193" y="50"/>
                    </a:cubicBezTo>
                    <a:cubicBezTo>
                      <a:pt x="1192" y="65"/>
                      <a:pt x="1177" y="70"/>
                      <a:pt x="1166" y="76"/>
                    </a:cubicBezTo>
                    <a:close/>
                    <a:moveTo>
                      <a:pt x="1189" y="78"/>
                    </a:moveTo>
                    <a:cubicBezTo>
                      <a:pt x="1193" y="69"/>
                      <a:pt x="1194" y="60"/>
                      <a:pt x="1199" y="53"/>
                    </a:cubicBezTo>
                    <a:cubicBezTo>
                      <a:pt x="1214" y="54"/>
                      <a:pt x="1214" y="54"/>
                      <a:pt x="1214" y="54"/>
                    </a:cubicBezTo>
                    <a:cubicBezTo>
                      <a:pt x="1213" y="84"/>
                      <a:pt x="1228" y="108"/>
                      <a:pt x="1234" y="134"/>
                    </a:cubicBezTo>
                    <a:cubicBezTo>
                      <a:pt x="1228" y="136"/>
                      <a:pt x="1220" y="129"/>
                      <a:pt x="1213" y="126"/>
                    </a:cubicBezTo>
                    <a:cubicBezTo>
                      <a:pt x="1196" y="116"/>
                      <a:pt x="1191" y="97"/>
                      <a:pt x="1189" y="78"/>
                    </a:cubicBezTo>
                    <a:close/>
                    <a:moveTo>
                      <a:pt x="1178" y="207"/>
                    </a:moveTo>
                    <a:cubicBezTo>
                      <a:pt x="1185" y="200"/>
                      <a:pt x="1190" y="191"/>
                      <a:pt x="1194" y="184"/>
                    </a:cubicBezTo>
                    <a:cubicBezTo>
                      <a:pt x="1200" y="184"/>
                      <a:pt x="1199" y="190"/>
                      <a:pt x="1201" y="193"/>
                    </a:cubicBezTo>
                    <a:cubicBezTo>
                      <a:pt x="1199" y="202"/>
                      <a:pt x="1195" y="212"/>
                      <a:pt x="1189" y="218"/>
                    </a:cubicBezTo>
                    <a:cubicBezTo>
                      <a:pt x="1183" y="224"/>
                      <a:pt x="1174" y="225"/>
                      <a:pt x="1165" y="225"/>
                    </a:cubicBezTo>
                    <a:cubicBezTo>
                      <a:pt x="1166" y="219"/>
                      <a:pt x="1175" y="214"/>
                      <a:pt x="1178" y="207"/>
                    </a:cubicBezTo>
                    <a:close/>
                    <a:moveTo>
                      <a:pt x="1150" y="228"/>
                    </a:moveTo>
                    <a:cubicBezTo>
                      <a:pt x="1166" y="230"/>
                      <a:pt x="1187" y="234"/>
                      <a:pt x="1198" y="217"/>
                    </a:cubicBezTo>
                    <a:cubicBezTo>
                      <a:pt x="1207" y="207"/>
                      <a:pt x="1206" y="193"/>
                      <a:pt x="1201" y="181"/>
                    </a:cubicBezTo>
                    <a:cubicBezTo>
                      <a:pt x="1199" y="175"/>
                      <a:pt x="1199" y="175"/>
                      <a:pt x="1199" y="175"/>
                    </a:cubicBezTo>
                    <a:cubicBezTo>
                      <a:pt x="1207" y="132"/>
                      <a:pt x="1207" y="132"/>
                      <a:pt x="1207" y="132"/>
                    </a:cubicBezTo>
                    <a:cubicBezTo>
                      <a:pt x="1218" y="135"/>
                      <a:pt x="1232" y="139"/>
                      <a:pt x="1240" y="149"/>
                    </a:cubicBezTo>
                    <a:cubicBezTo>
                      <a:pt x="1245" y="145"/>
                      <a:pt x="1243" y="138"/>
                      <a:pt x="1243" y="133"/>
                    </a:cubicBezTo>
                    <a:cubicBezTo>
                      <a:pt x="1255" y="125"/>
                      <a:pt x="1260" y="113"/>
                      <a:pt x="1266" y="101"/>
                    </a:cubicBezTo>
                    <a:cubicBezTo>
                      <a:pt x="1268" y="101"/>
                      <a:pt x="1268" y="101"/>
                      <a:pt x="1268" y="101"/>
                    </a:cubicBezTo>
                    <a:cubicBezTo>
                      <a:pt x="1274" y="116"/>
                      <a:pt x="1272" y="135"/>
                      <a:pt x="1289" y="144"/>
                    </a:cubicBezTo>
                    <a:cubicBezTo>
                      <a:pt x="1268" y="156"/>
                      <a:pt x="1242" y="155"/>
                      <a:pt x="1218" y="159"/>
                    </a:cubicBezTo>
                    <a:cubicBezTo>
                      <a:pt x="1216" y="157"/>
                      <a:pt x="1213" y="156"/>
                      <a:pt x="1210" y="157"/>
                    </a:cubicBezTo>
                    <a:cubicBezTo>
                      <a:pt x="1207" y="168"/>
                      <a:pt x="1216" y="177"/>
                      <a:pt x="1214" y="191"/>
                    </a:cubicBezTo>
                    <a:cubicBezTo>
                      <a:pt x="1217" y="231"/>
                      <a:pt x="1200" y="273"/>
                      <a:pt x="1167" y="295"/>
                    </a:cubicBezTo>
                    <a:cubicBezTo>
                      <a:pt x="1165" y="294"/>
                      <a:pt x="1165" y="294"/>
                      <a:pt x="1165" y="294"/>
                    </a:cubicBezTo>
                    <a:cubicBezTo>
                      <a:pt x="1170" y="284"/>
                      <a:pt x="1179" y="272"/>
                      <a:pt x="1170" y="261"/>
                    </a:cubicBezTo>
                    <a:cubicBezTo>
                      <a:pt x="1161" y="239"/>
                      <a:pt x="1132" y="250"/>
                      <a:pt x="1120" y="233"/>
                    </a:cubicBezTo>
                    <a:lnTo>
                      <a:pt x="1150" y="228"/>
                    </a:lnTo>
                    <a:close/>
                    <a:moveTo>
                      <a:pt x="1104" y="236"/>
                    </a:moveTo>
                    <a:cubicBezTo>
                      <a:pt x="1139" y="240"/>
                      <a:pt x="1109" y="289"/>
                      <a:pt x="1143" y="296"/>
                    </a:cubicBezTo>
                    <a:cubicBezTo>
                      <a:pt x="1146" y="298"/>
                      <a:pt x="1154" y="298"/>
                      <a:pt x="1154" y="305"/>
                    </a:cubicBezTo>
                    <a:cubicBezTo>
                      <a:pt x="1133" y="322"/>
                      <a:pt x="1104" y="320"/>
                      <a:pt x="1078" y="326"/>
                    </a:cubicBezTo>
                    <a:cubicBezTo>
                      <a:pt x="1074" y="325"/>
                      <a:pt x="1074" y="325"/>
                      <a:pt x="1074" y="325"/>
                    </a:cubicBezTo>
                    <a:cubicBezTo>
                      <a:pt x="1078" y="309"/>
                      <a:pt x="1090" y="291"/>
                      <a:pt x="1090" y="271"/>
                    </a:cubicBezTo>
                    <a:cubicBezTo>
                      <a:pt x="1090" y="247"/>
                      <a:pt x="1063" y="238"/>
                      <a:pt x="1047" y="226"/>
                    </a:cubicBezTo>
                    <a:cubicBezTo>
                      <a:pt x="1046" y="223"/>
                      <a:pt x="1046" y="223"/>
                      <a:pt x="1046" y="223"/>
                    </a:cubicBezTo>
                    <a:cubicBezTo>
                      <a:pt x="1066" y="227"/>
                      <a:pt x="1086" y="229"/>
                      <a:pt x="1104" y="236"/>
                    </a:cubicBezTo>
                    <a:close/>
                    <a:moveTo>
                      <a:pt x="1071" y="271"/>
                    </a:moveTo>
                    <a:cubicBezTo>
                      <a:pt x="1061" y="244"/>
                      <a:pt x="1061" y="244"/>
                      <a:pt x="1061" y="244"/>
                    </a:cubicBezTo>
                    <a:cubicBezTo>
                      <a:pt x="1071" y="245"/>
                      <a:pt x="1077" y="256"/>
                      <a:pt x="1083" y="262"/>
                    </a:cubicBezTo>
                    <a:cubicBezTo>
                      <a:pt x="1083" y="274"/>
                      <a:pt x="1086" y="286"/>
                      <a:pt x="1077" y="299"/>
                    </a:cubicBezTo>
                    <a:cubicBezTo>
                      <a:pt x="1074" y="292"/>
                      <a:pt x="1074" y="279"/>
                      <a:pt x="1071" y="271"/>
                    </a:cubicBezTo>
                    <a:close/>
                    <a:moveTo>
                      <a:pt x="1042" y="251"/>
                    </a:moveTo>
                    <a:cubicBezTo>
                      <a:pt x="1046" y="238"/>
                      <a:pt x="1046" y="238"/>
                      <a:pt x="1046" y="238"/>
                    </a:cubicBezTo>
                    <a:cubicBezTo>
                      <a:pt x="1059" y="249"/>
                      <a:pt x="1065" y="268"/>
                      <a:pt x="1068" y="286"/>
                    </a:cubicBezTo>
                    <a:cubicBezTo>
                      <a:pt x="1068" y="313"/>
                      <a:pt x="1068" y="313"/>
                      <a:pt x="1068" y="313"/>
                    </a:cubicBezTo>
                    <a:cubicBezTo>
                      <a:pt x="1065" y="313"/>
                      <a:pt x="1065" y="313"/>
                      <a:pt x="1065" y="313"/>
                    </a:cubicBezTo>
                    <a:cubicBezTo>
                      <a:pt x="1047" y="299"/>
                      <a:pt x="1038" y="275"/>
                      <a:pt x="1042" y="251"/>
                    </a:cubicBezTo>
                    <a:close/>
                    <a:moveTo>
                      <a:pt x="917" y="309"/>
                    </a:moveTo>
                    <a:cubicBezTo>
                      <a:pt x="928" y="282"/>
                      <a:pt x="937" y="253"/>
                      <a:pt x="944" y="226"/>
                    </a:cubicBezTo>
                    <a:cubicBezTo>
                      <a:pt x="965" y="246"/>
                      <a:pt x="940" y="280"/>
                      <a:pt x="957" y="305"/>
                    </a:cubicBezTo>
                    <a:cubicBezTo>
                      <a:pt x="964" y="319"/>
                      <a:pt x="977" y="328"/>
                      <a:pt x="984" y="342"/>
                    </a:cubicBezTo>
                    <a:cubicBezTo>
                      <a:pt x="974" y="346"/>
                      <a:pt x="964" y="338"/>
                      <a:pt x="952" y="339"/>
                    </a:cubicBezTo>
                    <a:cubicBezTo>
                      <a:pt x="940" y="339"/>
                      <a:pt x="925" y="340"/>
                      <a:pt x="917" y="328"/>
                    </a:cubicBezTo>
                    <a:cubicBezTo>
                      <a:pt x="914" y="322"/>
                      <a:pt x="913" y="315"/>
                      <a:pt x="917" y="309"/>
                    </a:cubicBezTo>
                    <a:close/>
                    <a:moveTo>
                      <a:pt x="985" y="295"/>
                    </a:moveTo>
                    <a:cubicBezTo>
                      <a:pt x="986" y="306"/>
                      <a:pt x="990" y="317"/>
                      <a:pt x="983" y="327"/>
                    </a:cubicBezTo>
                    <a:cubicBezTo>
                      <a:pt x="969" y="315"/>
                      <a:pt x="954" y="297"/>
                      <a:pt x="956" y="274"/>
                    </a:cubicBezTo>
                    <a:cubicBezTo>
                      <a:pt x="960" y="244"/>
                      <a:pt x="960" y="244"/>
                      <a:pt x="960" y="244"/>
                    </a:cubicBezTo>
                    <a:cubicBezTo>
                      <a:pt x="978" y="255"/>
                      <a:pt x="979" y="277"/>
                      <a:pt x="985" y="295"/>
                    </a:cubicBezTo>
                    <a:close/>
                    <a:moveTo>
                      <a:pt x="981" y="258"/>
                    </a:moveTo>
                    <a:cubicBezTo>
                      <a:pt x="997" y="267"/>
                      <a:pt x="999" y="290"/>
                      <a:pt x="997" y="307"/>
                    </a:cubicBezTo>
                    <a:cubicBezTo>
                      <a:pt x="997" y="309"/>
                      <a:pt x="995" y="310"/>
                      <a:pt x="994" y="311"/>
                    </a:cubicBezTo>
                    <a:cubicBezTo>
                      <a:pt x="990" y="293"/>
                      <a:pt x="986" y="273"/>
                      <a:pt x="981" y="258"/>
                    </a:cubicBezTo>
                    <a:close/>
                    <a:moveTo>
                      <a:pt x="931" y="348"/>
                    </a:moveTo>
                    <a:cubicBezTo>
                      <a:pt x="933" y="345"/>
                      <a:pt x="933" y="345"/>
                      <a:pt x="933" y="345"/>
                    </a:cubicBezTo>
                    <a:cubicBezTo>
                      <a:pt x="956" y="343"/>
                      <a:pt x="982" y="346"/>
                      <a:pt x="993" y="368"/>
                    </a:cubicBezTo>
                    <a:cubicBezTo>
                      <a:pt x="993" y="371"/>
                      <a:pt x="993" y="371"/>
                      <a:pt x="993" y="371"/>
                    </a:cubicBezTo>
                    <a:cubicBezTo>
                      <a:pt x="971" y="369"/>
                      <a:pt x="943" y="370"/>
                      <a:pt x="931" y="348"/>
                    </a:cubicBezTo>
                    <a:close/>
                    <a:moveTo>
                      <a:pt x="985" y="378"/>
                    </a:moveTo>
                    <a:cubicBezTo>
                      <a:pt x="976" y="386"/>
                      <a:pt x="961" y="391"/>
                      <a:pt x="947" y="387"/>
                    </a:cubicBezTo>
                    <a:cubicBezTo>
                      <a:pt x="936" y="383"/>
                      <a:pt x="930" y="373"/>
                      <a:pt x="926" y="362"/>
                    </a:cubicBezTo>
                    <a:cubicBezTo>
                      <a:pt x="927" y="355"/>
                      <a:pt x="927" y="355"/>
                      <a:pt x="927" y="355"/>
                    </a:cubicBezTo>
                    <a:cubicBezTo>
                      <a:pt x="943" y="369"/>
                      <a:pt x="961" y="378"/>
                      <a:pt x="984" y="377"/>
                    </a:cubicBezTo>
                    <a:lnTo>
                      <a:pt x="985" y="378"/>
                    </a:lnTo>
                    <a:close/>
                    <a:moveTo>
                      <a:pt x="681" y="345"/>
                    </a:moveTo>
                    <a:cubicBezTo>
                      <a:pt x="687" y="356"/>
                      <a:pt x="697" y="368"/>
                      <a:pt x="705" y="375"/>
                    </a:cubicBezTo>
                    <a:cubicBezTo>
                      <a:pt x="686" y="372"/>
                      <a:pt x="670" y="360"/>
                      <a:pt x="659" y="346"/>
                    </a:cubicBezTo>
                    <a:cubicBezTo>
                      <a:pt x="659" y="339"/>
                      <a:pt x="668" y="334"/>
                      <a:pt x="672" y="329"/>
                    </a:cubicBezTo>
                    <a:cubicBezTo>
                      <a:pt x="679" y="332"/>
                      <a:pt x="676" y="341"/>
                      <a:pt x="681" y="345"/>
                    </a:cubicBezTo>
                    <a:close/>
                    <a:moveTo>
                      <a:pt x="795" y="264"/>
                    </a:moveTo>
                    <a:cubicBezTo>
                      <a:pt x="799" y="272"/>
                      <a:pt x="798" y="281"/>
                      <a:pt x="801" y="290"/>
                    </a:cubicBezTo>
                    <a:cubicBezTo>
                      <a:pt x="798" y="294"/>
                      <a:pt x="795" y="290"/>
                      <a:pt x="793" y="289"/>
                    </a:cubicBezTo>
                    <a:cubicBezTo>
                      <a:pt x="773" y="265"/>
                      <a:pt x="747" y="242"/>
                      <a:pt x="718" y="234"/>
                    </a:cubicBezTo>
                    <a:cubicBezTo>
                      <a:pt x="716" y="229"/>
                      <a:pt x="720" y="226"/>
                      <a:pt x="723" y="222"/>
                    </a:cubicBezTo>
                    <a:cubicBezTo>
                      <a:pt x="754" y="219"/>
                      <a:pt x="781" y="238"/>
                      <a:pt x="795" y="264"/>
                    </a:cubicBezTo>
                    <a:close/>
                    <a:moveTo>
                      <a:pt x="774" y="133"/>
                    </a:moveTo>
                    <a:cubicBezTo>
                      <a:pt x="771" y="141"/>
                      <a:pt x="761" y="142"/>
                      <a:pt x="753" y="140"/>
                    </a:cubicBezTo>
                    <a:cubicBezTo>
                      <a:pt x="750" y="138"/>
                      <a:pt x="747" y="135"/>
                      <a:pt x="745" y="132"/>
                    </a:cubicBezTo>
                    <a:cubicBezTo>
                      <a:pt x="753" y="127"/>
                      <a:pt x="767" y="125"/>
                      <a:pt x="774" y="133"/>
                    </a:cubicBezTo>
                    <a:close/>
                    <a:moveTo>
                      <a:pt x="668" y="105"/>
                    </a:moveTo>
                    <a:cubicBezTo>
                      <a:pt x="682" y="119"/>
                      <a:pt x="700" y="133"/>
                      <a:pt x="697" y="154"/>
                    </a:cubicBezTo>
                    <a:cubicBezTo>
                      <a:pt x="699" y="159"/>
                      <a:pt x="693" y="174"/>
                      <a:pt x="702" y="172"/>
                    </a:cubicBezTo>
                    <a:cubicBezTo>
                      <a:pt x="714" y="151"/>
                      <a:pt x="714" y="151"/>
                      <a:pt x="714" y="151"/>
                    </a:cubicBezTo>
                    <a:cubicBezTo>
                      <a:pt x="741" y="164"/>
                      <a:pt x="767" y="146"/>
                      <a:pt x="791" y="136"/>
                    </a:cubicBezTo>
                    <a:cubicBezTo>
                      <a:pt x="798" y="158"/>
                      <a:pt x="793" y="182"/>
                      <a:pt x="781" y="199"/>
                    </a:cubicBezTo>
                    <a:cubicBezTo>
                      <a:pt x="751" y="217"/>
                      <a:pt x="751" y="217"/>
                      <a:pt x="751" y="217"/>
                    </a:cubicBezTo>
                    <a:cubicBezTo>
                      <a:pt x="718" y="216"/>
                      <a:pt x="718" y="216"/>
                      <a:pt x="718" y="216"/>
                    </a:cubicBezTo>
                    <a:cubicBezTo>
                      <a:pt x="714" y="213"/>
                      <a:pt x="716" y="206"/>
                      <a:pt x="714" y="202"/>
                    </a:cubicBezTo>
                    <a:cubicBezTo>
                      <a:pt x="720" y="187"/>
                      <a:pt x="736" y="177"/>
                      <a:pt x="743" y="163"/>
                    </a:cubicBezTo>
                    <a:cubicBezTo>
                      <a:pt x="739" y="163"/>
                      <a:pt x="739" y="163"/>
                      <a:pt x="739" y="163"/>
                    </a:cubicBezTo>
                    <a:cubicBezTo>
                      <a:pt x="715" y="187"/>
                      <a:pt x="715" y="187"/>
                      <a:pt x="715" y="187"/>
                    </a:cubicBezTo>
                    <a:cubicBezTo>
                      <a:pt x="713" y="187"/>
                      <a:pt x="710" y="183"/>
                      <a:pt x="708" y="186"/>
                    </a:cubicBezTo>
                    <a:cubicBezTo>
                      <a:pt x="706" y="190"/>
                      <a:pt x="706" y="190"/>
                      <a:pt x="706" y="190"/>
                    </a:cubicBezTo>
                    <a:cubicBezTo>
                      <a:pt x="710" y="192"/>
                      <a:pt x="710" y="192"/>
                      <a:pt x="710" y="192"/>
                    </a:cubicBezTo>
                    <a:cubicBezTo>
                      <a:pt x="709" y="193"/>
                      <a:pt x="709" y="193"/>
                      <a:pt x="709" y="193"/>
                    </a:cubicBezTo>
                    <a:cubicBezTo>
                      <a:pt x="699" y="187"/>
                      <a:pt x="687" y="185"/>
                      <a:pt x="675" y="183"/>
                    </a:cubicBezTo>
                    <a:cubicBezTo>
                      <a:pt x="670" y="153"/>
                      <a:pt x="663" y="125"/>
                      <a:pt x="652" y="95"/>
                    </a:cubicBezTo>
                    <a:cubicBezTo>
                      <a:pt x="657" y="96"/>
                      <a:pt x="665" y="101"/>
                      <a:pt x="668" y="105"/>
                    </a:cubicBezTo>
                    <a:close/>
                    <a:moveTo>
                      <a:pt x="684" y="191"/>
                    </a:moveTo>
                    <a:cubicBezTo>
                      <a:pt x="684" y="192"/>
                      <a:pt x="682" y="193"/>
                      <a:pt x="680" y="192"/>
                    </a:cubicBezTo>
                    <a:cubicBezTo>
                      <a:pt x="681" y="190"/>
                      <a:pt x="681" y="190"/>
                      <a:pt x="681" y="190"/>
                    </a:cubicBezTo>
                    <a:lnTo>
                      <a:pt x="684" y="191"/>
                    </a:lnTo>
                    <a:close/>
                    <a:moveTo>
                      <a:pt x="671" y="193"/>
                    </a:moveTo>
                    <a:cubicBezTo>
                      <a:pt x="669" y="200"/>
                      <a:pt x="659" y="197"/>
                      <a:pt x="654" y="201"/>
                    </a:cubicBezTo>
                    <a:cubicBezTo>
                      <a:pt x="653" y="197"/>
                      <a:pt x="661" y="192"/>
                      <a:pt x="666" y="192"/>
                    </a:cubicBezTo>
                    <a:cubicBezTo>
                      <a:pt x="667" y="192"/>
                      <a:pt x="669" y="191"/>
                      <a:pt x="671" y="193"/>
                    </a:cubicBezTo>
                    <a:close/>
                    <a:moveTo>
                      <a:pt x="628" y="126"/>
                    </a:moveTo>
                    <a:cubicBezTo>
                      <a:pt x="634" y="117"/>
                      <a:pt x="638" y="107"/>
                      <a:pt x="645" y="101"/>
                    </a:cubicBezTo>
                    <a:cubicBezTo>
                      <a:pt x="652" y="114"/>
                      <a:pt x="652" y="114"/>
                      <a:pt x="652" y="114"/>
                    </a:cubicBezTo>
                    <a:cubicBezTo>
                      <a:pt x="660" y="135"/>
                      <a:pt x="668" y="160"/>
                      <a:pt x="666" y="184"/>
                    </a:cubicBezTo>
                    <a:cubicBezTo>
                      <a:pt x="657" y="187"/>
                      <a:pt x="648" y="200"/>
                      <a:pt x="639" y="193"/>
                    </a:cubicBezTo>
                    <a:cubicBezTo>
                      <a:pt x="623" y="176"/>
                      <a:pt x="617" y="146"/>
                      <a:pt x="628" y="126"/>
                    </a:cubicBezTo>
                    <a:close/>
                    <a:moveTo>
                      <a:pt x="650" y="204"/>
                    </a:moveTo>
                    <a:cubicBezTo>
                      <a:pt x="643" y="211"/>
                      <a:pt x="641" y="224"/>
                      <a:pt x="640" y="233"/>
                    </a:cubicBezTo>
                    <a:cubicBezTo>
                      <a:pt x="635" y="228"/>
                      <a:pt x="639" y="217"/>
                      <a:pt x="641" y="211"/>
                    </a:cubicBezTo>
                    <a:cubicBezTo>
                      <a:pt x="642" y="207"/>
                      <a:pt x="644" y="204"/>
                      <a:pt x="650" y="204"/>
                    </a:cubicBezTo>
                    <a:close/>
                    <a:moveTo>
                      <a:pt x="564" y="183"/>
                    </a:moveTo>
                    <a:cubicBezTo>
                      <a:pt x="581" y="176"/>
                      <a:pt x="606" y="171"/>
                      <a:pt x="622" y="182"/>
                    </a:cubicBezTo>
                    <a:cubicBezTo>
                      <a:pt x="637" y="202"/>
                      <a:pt x="637" y="202"/>
                      <a:pt x="637" y="202"/>
                    </a:cubicBezTo>
                    <a:cubicBezTo>
                      <a:pt x="637" y="206"/>
                      <a:pt x="634" y="210"/>
                      <a:pt x="631" y="211"/>
                    </a:cubicBezTo>
                    <a:cubicBezTo>
                      <a:pt x="616" y="207"/>
                      <a:pt x="602" y="202"/>
                      <a:pt x="584" y="203"/>
                    </a:cubicBezTo>
                    <a:cubicBezTo>
                      <a:pt x="543" y="200"/>
                      <a:pt x="543" y="200"/>
                      <a:pt x="543" y="200"/>
                    </a:cubicBezTo>
                    <a:cubicBezTo>
                      <a:pt x="545" y="191"/>
                      <a:pt x="556" y="187"/>
                      <a:pt x="564" y="183"/>
                    </a:cubicBezTo>
                    <a:close/>
                    <a:moveTo>
                      <a:pt x="555" y="238"/>
                    </a:moveTo>
                    <a:cubicBezTo>
                      <a:pt x="543" y="230"/>
                      <a:pt x="539" y="218"/>
                      <a:pt x="530" y="209"/>
                    </a:cubicBezTo>
                    <a:cubicBezTo>
                      <a:pt x="542" y="204"/>
                      <a:pt x="557" y="208"/>
                      <a:pt x="570" y="208"/>
                    </a:cubicBezTo>
                    <a:cubicBezTo>
                      <a:pt x="591" y="210"/>
                      <a:pt x="612" y="208"/>
                      <a:pt x="629" y="220"/>
                    </a:cubicBezTo>
                    <a:cubicBezTo>
                      <a:pt x="632" y="228"/>
                      <a:pt x="633" y="243"/>
                      <a:pt x="622" y="246"/>
                    </a:cubicBezTo>
                    <a:cubicBezTo>
                      <a:pt x="600" y="253"/>
                      <a:pt x="573" y="254"/>
                      <a:pt x="555" y="238"/>
                    </a:cubicBezTo>
                    <a:close/>
                    <a:moveTo>
                      <a:pt x="612" y="270"/>
                    </a:moveTo>
                    <a:cubicBezTo>
                      <a:pt x="619" y="260"/>
                      <a:pt x="625" y="245"/>
                      <a:pt x="638" y="248"/>
                    </a:cubicBezTo>
                    <a:cubicBezTo>
                      <a:pt x="641" y="252"/>
                      <a:pt x="649" y="260"/>
                      <a:pt x="652" y="250"/>
                    </a:cubicBezTo>
                    <a:cubicBezTo>
                      <a:pt x="656" y="249"/>
                      <a:pt x="654" y="254"/>
                      <a:pt x="657" y="256"/>
                    </a:cubicBezTo>
                    <a:cubicBezTo>
                      <a:pt x="659" y="251"/>
                      <a:pt x="669" y="257"/>
                      <a:pt x="668" y="250"/>
                    </a:cubicBezTo>
                    <a:cubicBezTo>
                      <a:pt x="667" y="249"/>
                      <a:pt x="664" y="248"/>
                      <a:pt x="663" y="247"/>
                    </a:cubicBezTo>
                    <a:cubicBezTo>
                      <a:pt x="664" y="241"/>
                      <a:pt x="669" y="238"/>
                      <a:pt x="674" y="238"/>
                    </a:cubicBezTo>
                    <a:cubicBezTo>
                      <a:pt x="684" y="238"/>
                      <a:pt x="694" y="241"/>
                      <a:pt x="703" y="247"/>
                    </a:cubicBezTo>
                    <a:cubicBezTo>
                      <a:pt x="706" y="244"/>
                      <a:pt x="701" y="242"/>
                      <a:pt x="699" y="240"/>
                    </a:cubicBezTo>
                    <a:cubicBezTo>
                      <a:pt x="709" y="229"/>
                      <a:pt x="718" y="245"/>
                      <a:pt x="729" y="246"/>
                    </a:cubicBezTo>
                    <a:cubicBezTo>
                      <a:pt x="752" y="252"/>
                      <a:pt x="769" y="273"/>
                      <a:pt x="786" y="289"/>
                    </a:cubicBezTo>
                    <a:cubicBezTo>
                      <a:pt x="785" y="293"/>
                      <a:pt x="793" y="294"/>
                      <a:pt x="788" y="298"/>
                    </a:cubicBezTo>
                    <a:cubicBezTo>
                      <a:pt x="766" y="297"/>
                      <a:pt x="739" y="305"/>
                      <a:pt x="721" y="291"/>
                    </a:cubicBezTo>
                    <a:cubicBezTo>
                      <a:pt x="710" y="283"/>
                      <a:pt x="702" y="271"/>
                      <a:pt x="694" y="261"/>
                    </a:cubicBezTo>
                    <a:cubicBezTo>
                      <a:pt x="691" y="262"/>
                      <a:pt x="691" y="262"/>
                      <a:pt x="691" y="262"/>
                    </a:cubicBezTo>
                    <a:cubicBezTo>
                      <a:pt x="690" y="290"/>
                      <a:pt x="681" y="317"/>
                      <a:pt x="657" y="335"/>
                    </a:cubicBezTo>
                    <a:cubicBezTo>
                      <a:pt x="648" y="340"/>
                      <a:pt x="636" y="339"/>
                      <a:pt x="630" y="350"/>
                    </a:cubicBezTo>
                    <a:cubicBezTo>
                      <a:pt x="625" y="332"/>
                      <a:pt x="632" y="313"/>
                      <a:pt x="636" y="295"/>
                    </a:cubicBezTo>
                    <a:cubicBezTo>
                      <a:pt x="641" y="283"/>
                      <a:pt x="652" y="273"/>
                      <a:pt x="657" y="260"/>
                    </a:cubicBezTo>
                    <a:cubicBezTo>
                      <a:pt x="655" y="259"/>
                      <a:pt x="655" y="259"/>
                      <a:pt x="655" y="259"/>
                    </a:cubicBezTo>
                    <a:cubicBezTo>
                      <a:pt x="632" y="281"/>
                      <a:pt x="622" y="313"/>
                      <a:pt x="620" y="347"/>
                    </a:cubicBezTo>
                    <a:cubicBezTo>
                      <a:pt x="618" y="348"/>
                      <a:pt x="615" y="344"/>
                      <a:pt x="614" y="341"/>
                    </a:cubicBezTo>
                    <a:cubicBezTo>
                      <a:pt x="600" y="322"/>
                      <a:pt x="599" y="290"/>
                      <a:pt x="612" y="270"/>
                    </a:cubicBezTo>
                    <a:close/>
                    <a:moveTo>
                      <a:pt x="649" y="348"/>
                    </a:moveTo>
                    <a:cubicBezTo>
                      <a:pt x="648" y="349"/>
                      <a:pt x="648" y="349"/>
                      <a:pt x="648" y="349"/>
                    </a:cubicBezTo>
                    <a:cubicBezTo>
                      <a:pt x="646" y="348"/>
                      <a:pt x="646" y="348"/>
                      <a:pt x="646" y="348"/>
                    </a:cubicBezTo>
                    <a:cubicBezTo>
                      <a:pt x="647" y="348"/>
                      <a:pt x="648" y="347"/>
                      <a:pt x="649" y="348"/>
                    </a:cubicBezTo>
                    <a:close/>
                    <a:moveTo>
                      <a:pt x="571" y="302"/>
                    </a:moveTo>
                    <a:cubicBezTo>
                      <a:pt x="573" y="294"/>
                      <a:pt x="573" y="288"/>
                      <a:pt x="578" y="283"/>
                    </a:cubicBezTo>
                    <a:cubicBezTo>
                      <a:pt x="586" y="287"/>
                      <a:pt x="584" y="296"/>
                      <a:pt x="584" y="304"/>
                    </a:cubicBezTo>
                    <a:cubicBezTo>
                      <a:pt x="583" y="311"/>
                      <a:pt x="582" y="318"/>
                      <a:pt x="577" y="324"/>
                    </a:cubicBezTo>
                    <a:cubicBezTo>
                      <a:pt x="571" y="319"/>
                      <a:pt x="570" y="309"/>
                      <a:pt x="571" y="302"/>
                    </a:cubicBezTo>
                    <a:close/>
                    <a:moveTo>
                      <a:pt x="566" y="337"/>
                    </a:moveTo>
                    <a:cubicBezTo>
                      <a:pt x="561" y="331"/>
                      <a:pt x="558" y="323"/>
                      <a:pt x="556" y="315"/>
                    </a:cubicBezTo>
                    <a:cubicBezTo>
                      <a:pt x="561" y="306"/>
                      <a:pt x="561" y="306"/>
                      <a:pt x="561" y="306"/>
                    </a:cubicBezTo>
                    <a:cubicBezTo>
                      <a:pt x="569" y="314"/>
                      <a:pt x="565" y="328"/>
                      <a:pt x="572" y="336"/>
                    </a:cubicBezTo>
                    <a:cubicBezTo>
                      <a:pt x="572" y="341"/>
                      <a:pt x="568" y="338"/>
                      <a:pt x="566" y="337"/>
                    </a:cubicBezTo>
                    <a:close/>
                    <a:moveTo>
                      <a:pt x="562" y="370"/>
                    </a:moveTo>
                    <a:cubicBezTo>
                      <a:pt x="573" y="358"/>
                      <a:pt x="590" y="355"/>
                      <a:pt x="606" y="350"/>
                    </a:cubicBezTo>
                    <a:cubicBezTo>
                      <a:pt x="609" y="350"/>
                      <a:pt x="613" y="352"/>
                      <a:pt x="615" y="356"/>
                    </a:cubicBezTo>
                    <a:cubicBezTo>
                      <a:pt x="608" y="383"/>
                      <a:pt x="570" y="402"/>
                      <a:pt x="584" y="434"/>
                    </a:cubicBezTo>
                    <a:cubicBezTo>
                      <a:pt x="588" y="450"/>
                      <a:pt x="609" y="454"/>
                      <a:pt x="617" y="468"/>
                    </a:cubicBezTo>
                    <a:cubicBezTo>
                      <a:pt x="619" y="469"/>
                      <a:pt x="622" y="468"/>
                      <a:pt x="623" y="466"/>
                    </a:cubicBezTo>
                    <a:cubicBezTo>
                      <a:pt x="615" y="447"/>
                      <a:pt x="633" y="430"/>
                      <a:pt x="630" y="410"/>
                    </a:cubicBezTo>
                    <a:cubicBezTo>
                      <a:pt x="627" y="397"/>
                      <a:pt x="621" y="386"/>
                      <a:pt x="614" y="375"/>
                    </a:cubicBezTo>
                    <a:cubicBezTo>
                      <a:pt x="614" y="370"/>
                      <a:pt x="617" y="366"/>
                      <a:pt x="620" y="364"/>
                    </a:cubicBezTo>
                    <a:cubicBezTo>
                      <a:pt x="629" y="370"/>
                      <a:pt x="629" y="357"/>
                      <a:pt x="636" y="355"/>
                    </a:cubicBezTo>
                    <a:cubicBezTo>
                      <a:pt x="671" y="364"/>
                      <a:pt x="699" y="388"/>
                      <a:pt x="736" y="391"/>
                    </a:cubicBezTo>
                    <a:cubicBezTo>
                      <a:pt x="748" y="394"/>
                      <a:pt x="762" y="389"/>
                      <a:pt x="771" y="394"/>
                    </a:cubicBezTo>
                    <a:cubicBezTo>
                      <a:pt x="766" y="403"/>
                      <a:pt x="754" y="410"/>
                      <a:pt x="748" y="420"/>
                    </a:cubicBezTo>
                    <a:cubicBezTo>
                      <a:pt x="737" y="432"/>
                      <a:pt x="721" y="440"/>
                      <a:pt x="707" y="435"/>
                    </a:cubicBezTo>
                    <a:cubicBezTo>
                      <a:pt x="694" y="408"/>
                      <a:pt x="659" y="411"/>
                      <a:pt x="643" y="389"/>
                    </a:cubicBezTo>
                    <a:cubicBezTo>
                      <a:pt x="640" y="387"/>
                      <a:pt x="637" y="391"/>
                      <a:pt x="637" y="394"/>
                    </a:cubicBezTo>
                    <a:cubicBezTo>
                      <a:pt x="647" y="437"/>
                      <a:pt x="647" y="437"/>
                      <a:pt x="647" y="437"/>
                    </a:cubicBezTo>
                    <a:cubicBezTo>
                      <a:pt x="656" y="452"/>
                      <a:pt x="673" y="458"/>
                      <a:pt x="690" y="456"/>
                    </a:cubicBezTo>
                    <a:cubicBezTo>
                      <a:pt x="705" y="456"/>
                      <a:pt x="713" y="439"/>
                      <a:pt x="729" y="442"/>
                    </a:cubicBezTo>
                    <a:cubicBezTo>
                      <a:pt x="730" y="447"/>
                      <a:pt x="724" y="451"/>
                      <a:pt x="722" y="457"/>
                    </a:cubicBezTo>
                    <a:cubicBezTo>
                      <a:pt x="716" y="468"/>
                      <a:pt x="717" y="480"/>
                      <a:pt x="723" y="491"/>
                    </a:cubicBezTo>
                    <a:cubicBezTo>
                      <a:pt x="729" y="505"/>
                      <a:pt x="745" y="510"/>
                      <a:pt x="755" y="521"/>
                    </a:cubicBezTo>
                    <a:cubicBezTo>
                      <a:pt x="765" y="519"/>
                      <a:pt x="756" y="508"/>
                      <a:pt x="759" y="503"/>
                    </a:cubicBezTo>
                    <a:cubicBezTo>
                      <a:pt x="775" y="466"/>
                      <a:pt x="727" y="425"/>
                      <a:pt x="775" y="401"/>
                    </a:cubicBezTo>
                    <a:cubicBezTo>
                      <a:pt x="785" y="391"/>
                      <a:pt x="799" y="386"/>
                      <a:pt x="813" y="390"/>
                    </a:cubicBezTo>
                    <a:cubicBezTo>
                      <a:pt x="811" y="404"/>
                      <a:pt x="792" y="408"/>
                      <a:pt x="788" y="420"/>
                    </a:cubicBezTo>
                    <a:cubicBezTo>
                      <a:pt x="784" y="438"/>
                      <a:pt x="799" y="457"/>
                      <a:pt x="785" y="472"/>
                    </a:cubicBezTo>
                    <a:cubicBezTo>
                      <a:pt x="785" y="475"/>
                      <a:pt x="787" y="476"/>
                      <a:pt x="789" y="476"/>
                    </a:cubicBezTo>
                    <a:cubicBezTo>
                      <a:pt x="827" y="455"/>
                      <a:pt x="794" y="404"/>
                      <a:pt x="831" y="383"/>
                    </a:cubicBezTo>
                    <a:cubicBezTo>
                      <a:pt x="859" y="372"/>
                      <a:pt x="881" y="352"/>
                      <a:pt x="904" y="331"/>
                    </a:cubicBezTo>
                    <a:cubicBezTo>
                      <a:pt x="906" y="344"/>
                      <a:pt x="905" y="363"/>
                      <a:pt x="889" y="368"/>
                    </a:cubicBezTo>
                    <a:cubicBezTo>
                      <a:pt x="851" y="383"/>
                      <a:pt x="843" y="425"/>
                      <a:pt x="825" y="456"/>
                    </a:cubicBezTo>
                    <a:cubicBezTo>
                      <a:pt x="828" y="458"/>
                      <a:pt x="828" y="458"/>
                      <a:pt x="828" y="458"/>
                    </a:cubicBezTo>
                    <a:cubicBezTo>
                      <a:pt x="844" y="437"/>
                      <a:pt x="876" y="448"/>
                      <a:pt x="892" y="426"/>
                    </a:cubicBezTo>
                    <a:cubicBezTo>
                      <a:pt x="915" y="403"/>
                      <a:pt x="907" y="367"/>
                      <a:pt x="912" y="337"/>
                    </a:cubicBezTo>
                    <a:cubicBezTo>
                      <a:pt x="915" y="333"/>
                      <a:pt x="917" y="339"/>
                      <a:pt x="919" y="341"/>
                    </a:cubicBezTo>
                    <a:cubicBezTo>
                      <a:pt x="921" y="362"/>
                      <a:pt x="925" y="388"/>
                      <a:pt x="949" y="393"/>
                    </a:cubicBezTo>
                    <a:cubicBezTo>
                      <a:pt x="971" y="399"/>
                      <a:pt x="986" y="380"/>
                      <a:pt x="1008" y="382"/>
                    </a:cubicBezTo>
                    <a:cubicBezTo>
                      <a:pt x="1003" y="372"/>
                      <a:pt x="995" y="360"/>
                      <a:pt x="989" y="350"/>
                    </a:cubicBezTo>
                    <a:cubicBezTo>
                      <a:pt x="999" y="322"/>
                      <a:pt x="1012" y="287"/>
                      <a:pt x="992" y="259"/>
                    </a:cubicBezTo>
                    <a:cubicBezTo>
                      <a:pt x="968" y="241"/>
                      <a:pt x="968" y="241"/>
                      <a:pt x="968" y="241"/>
                    </a:cubicBezTo>
                    <a:cubicBezTo>
                      <a:pt x="946" y="214"/>
                      <a:pt x="946" y="214"/>
                      <a:pt x="946" y="214"/>
                    </a:cubicBezTo>
                    <a:cubicBezTo>
                      <a:pt x="943" y="195"/>
                      <a:pt x="945" y="178"/>
                      <a:pt x="945" y="160"/>
                    </a:cubicBezTo>
                    <a:cubicBezTo>
                      <a:pt x="971" y="184"/>
                      <a:pt x="1000" y="202"/>
                      <a:pt x="1031" y="216"/>
                    </a:cubicBezTo>
                    <a:cubicBezTo>
                      <a:pt x="1044" y="228"/>
                      <a:pt x="1036" y="245"/>
                      <a:pt x="1035" y="260"/>
                    </a:cubicBezTo>
                    <a:cubicBezTo>
                      <a:pt x="1033" y="282"/>
                      <a:pt x="1044" y="300"/>
                      <a:pt x="1059" y="315"/>
                    </a:cubicBezTo>
                    <a:cubicBezTo>
                      <a:pt x="1060" y="318"/>
                      <a:pt x="1062" y="323"/>
                      <a:pt x="1060" y="327"/>
                    </a:cubicBezTo>
                    <a:cubicBezTo>
                      <a:pt x="1044" y="333"/>
                      <a:pt x="1030" y="326"/>
                      <a:pt x="1015" y="328"/>
                    </a:cubicBezTo>
                    <a:cubicBezTo>
                      <a:pt x="1011" y="373"/>
                      <a:pt x="1014" y="422"/>
                      <a:pt x="972" y="450"/>
                    </a:cubicBezTo>
                    <a:cubicBezTo>
                      <a:pt x="941" y="474"/>
                      <a:pt x="894" y="466"/>
                      <a:pt x="858" y="476"/>
                    </a:cubicBezTo>
                    <a:cubicBezTo>
                      <a:pt x="829" y="482"/>
                      <a:pt x="803" y="492"/>
                      <a:pt x="780" y="507"/>
                    </a:cubicBezTo>
                    <a:cubicBezTo>
                      <a:pt x="769" y="516"/>
                      <a:pt x="759" y="527"/>
                      <a:pt x="750" y="539"/>
                    </a:cubicBezTo>
                    <a:cubicBezTo>
                      <a:pt x="739" y="527"/>
                      <a:pt x="725" y="513"/>
                      <a:pt x="711" y="502"/>
                    </a:cubicBezTo>
                    <a:cubicBezTo>
                      <a:pt x="687" y="484"/>
                      <a:pt x="656" y="482"/>
                      <a:pt x="628" y="475"/>
                    </a:cubicBezTo>
                    <a:cubicBezTo>
                      <a:pt x="590" y="469"/>
                      <a:pt x="548" y="465"/>
                      <a:pt x="522" y="438"/>
                    </a:cubicBezTo>
                    <a:cubicBezTo>
                      <a:pt x="526" y="429"/>
                      <a:pt x="536" y="425"/>
                      <a:pt x="543" y="419"/>
                    </a:cubicBezTo>
                    <a:cubicBezTo>
                      <a:pt x="558" y="406"/>
                      <a:pt x="564" y="388"/>
                      <a:pt x="562" y="370"/>
                    </a:cubicBezTo>
                    <a:close/>
                    <a:moveTo>
                      <a:pt x="625" y="417"/>
                    </a:moveTo>
                    <a:cubicBezTo>
                      <a:pt x="621" y="429"/>
                      <a:pt x="621" y="440"/>
                      <a:pt x="614" y="450"/>
                    </a:cubicBezTo>
                    <a:cubicBezTo>
                      <a:pt x="602" y="433"/>
                      <a:pt x="598" y="403"/>
                      <a:pt x="609" y="384"/>
                    </a:cubicBezTo>
                    <a:cubicBezTo>
                      <a:pt x="620" y="391"/>
                      <a:pt x="621" y="407"/>
                      <a:pt x="625" y="417"/>
                    </a:cubicBezTo>
                    <a:close/>
                    <a:moveTo>
                      <a:pt x="600" y="442"/>
                    </a:moveTo>
                    <a:cubicBezTo>
                      <a:pt x="594" y="441"/>
                      <a:pt x="591" y="431"/>
                      <a:pt x="588" y="426"/>
                    </a:cubicBezTo>
                    <a:cubicBezTo>
                      <a:pt x="585" y="416"/>
                      <a:pt x="590" y="408"/>
                      <a:pt x="595" y="401"/>
                    </a:cubicBezTo>
                    <a:cubicBezTo>
                      <a:pt x="597" y="403"/>
                      <a:pt x="597" y="403"/>
                      <a:pt x="597" y="403"/>
                    </a:cubicBezTo>
                    <a:cubicBezTo>
                      <a:pt x="597" y="415"/>
                      <a:pt x="596" y="431"/>
                      <a:pt x="600" y="442"/>
                    </a:cubicBezTo>
                    <a:close/>
                    <a:moveTo>
                      <a:pt x="740" y="479"/>
                    </a:moveTo>
                    <a:cubicBezTo>
                      <a:pt x="738" y="465"/>
                      <a:pt x="736" y="450"/>
                      <a:pt x="745" y="440"/>
                    </a:cubicBezTo>
                    <a:cubicBezTo>
                      <a:pt x="754" y="455"/>
                      <a:pt x="756" y="478"/>
                      <a:pt x="753" y="497"/>
                    </a:cubicBezTo>
                    <a:cubicBezTo>
                      <a:pt x="743" y="499"/>
                      <a:pt x="743" y="486"/>
                      <a:pt x="740" y="479"/>
                    </a:cubicBezTo>
                    <a:close/>
                    <a:moveTo>
                      <a:pt x="741" y="501"/>
                    </a:moveTo>
                    <a:cubicBezTo>
                      <a:pt x="731" y="498"/>
                      <a:pt x="727" y="487"/>
                      <a:pt x="724" y="477"/>
                    </a:cubicBezTo>
                    <a:cubicBezTo>
                      <a:pt x="724" y="470"/>
                      <a:pt x="726" y="463"/>
                      <a:pt x="729" y="456"/>
                    </a:cubicBezTo>
                    <a:cubicBezTo>
                      <a:pt x="736" y="464"/>
                      <a:pt x="730" y="478"/>
                      <a:pt x="736" y="487"/>
                    </a:cubicBezTo>
                    <a:cubicBezTo>
                      <a:pt x="739" y="491"/>
                      <a:pt x="740" y="498"/>
                      <a:pt x="741" y="501"/>
                    </a:cubicBezTo>
                    <a:close/>
                    <a:moveTo>
                      <a:pt x="700" y="445"/>
                    </a:moveTo>
                    <a:cubicBezTo>
                      <a:pt x="694" y="451"/>
                      <a:pt x="684" y="451"/>
                      <a:pt x="675" y="449"/>
                    </a:cubicBezTo>
                    <a:cubicBezTo>
                      <a:pt x="665" y="447"/>
                      <a:pt x="654" y="439"/>
                      <a:pt x="651" y="430"/>
                    </a:cubicBezTo>
                    <a:cubicBezTo>
                      <a:pt x="652" y="423"/>
                      <a:pt x="652" y="423"/>
                      <a:pt x="652" y="423"/>
                    </a:cubicBezTo>
                    <a:cubicBezTo>
                      <a:pt x="667" y="433"/>
                      <a:pt x="684" y="442"/>
                      <a:pt x="700" y="445"/>
                    </a:cubicBezTo>
                    <a:close/>
                    <a:moveTo>
                      <a:pt x="653" y="409"/>
                    </a:moveTo>
                    <a:cubicBezTo>
                      <a:pt x="670" y="409"/>
                      <a:pt x="686" y="420"/>
                      <a:pt x="696" y="433"/>
                    </a:cubicBezTo>
                    <a:cubicBezTo>
                      <a:pt x="692" y="437"/>
                      <a:pt x="682" y="433"/>
                      <a:pt x="676" y="430"/>
                    </a:cubicBezTo>
                    <a:cubicBezTo>
                      <a:pt x="667" y="426"/>
                      <a:pt x="654" y="420"/>
                      <a:pt x="653" y="409"/>
                    </a:cubicBezTo>
                    <a:close/>
                    <a:moveTo>
                      <a:pt x="806" y="412"/>
                    </a:moveTo>
                    <a:cubicBezTo>
                      <a:pt x="805" y="429"/>
                      <a:pt x="807" y="441"/>
                      <a:pt x="800" y="455"/>
                    </a:cubicBezTo>
                    <a:cubicBezTo>
                      <a:pt x="797" y="445"/>
                      <a:pt x="788" y="431"/>
                      <a:pt x="796" y="420"/>
                    </a:cubicBezTo>
                    <a:cubicBezTo>
                      <a:pt x="799" y="418"/>
                      <a:pt x="801" y="410"/>
                      <a:pt x="806" y="412"/>
                    </a:cubicBezTo>
                    <a:close/>
                    <a:moveTo>
                      <a:pt x="889" y="411"/>
                    </a:moveTo>
                    <a:cubicBezTo>
                      <a:pt x="901" y="394"/>
                      <a:pt x="901" y="394"/>
                      <a:pt x="901" y="394"/>
                    </a:cubicBezTo>
                    <a:cubicBezTo>
                      <a:pt x="903" y="407"/>
                      <a:pt x="891" y="418"/>
                      <a:pt x="883" y="427"/>
                    </a:cubicBezTo>
                    <a:cubicBezTo>
                      <a:pt x="866" y="436"/>
                      <a:pt x="866" y="436"/>
                      <a:pt x="866" y="436"/>
                    </a:cubicBezTo>
                    <a:cubicBezTo>
                      <a:pt x="871" y="428"/>
                      <a:pt x="882" y="419"/>
                      <a:pt x="889" y="411"/>
                    </a:cubicBezTo>
                    <a:close/>
                    <a:moveTo>
                      <a:pt x="842" y="440"/>
                    </a:moveTo>
                    <a:cubicBezTo>
                      <a:pt x="851" y="412"/>
                      <a:pt x="867" y="380"/>
                      <a:pt x="897" y="370"/>
                    </a:cubicBezTo>
                    <a:cubicBezTo>
                      <a:pt x="903" y="370"/>
                      <a:pt x="899" y="377"/>
                      <a:pt x="898" y="380"/>
                    </a:cubicBezTo>
                    <a:cubicBezTo>
                      <a:pt x="891" y="405"/>
                      <a:pt x="867" y="430"/>
                      <a:pt x="842" y="440"/>
                    </a:cubicBezTo>
                    <a:close/>
                    <a:moveTo>
                      <a:pt x="553" y="380"/>
                    </a:moveTo>
                    <a:cubicBezTo>
                      <a:pt x="559" y="394"/>
                      <a:pt x="548" y="404"/>
                      <a:pt x="539" y="416"/>
                    </a:cubicBezTo>
                    <a:cubicBezTo>
                      <a:pt x="534" y="418"/>
                      <a:pt x="530" y="422"/>
                      <a:pt x="525" y="423"/>
                    </a:cubicBezTo>
                    <a:cubicBezTo>
                      <a:pt x="529" y="408"/>
                      <a:pt x="538" y="392"/>
                      <a:pt x="551" y="380"/>
                    </a:cubicBezTo>
                    <a:lnTo>
                      <a:pt x="553" y="380"/>
                    </a:lnTo>
                    <a:close/>
                    <a:moveTo>
                      <a:pt x="525" y="392"/>
                    </a:moveTo>
                    <a:cubicBezTo>
                      <a:pt x="529" y="389"/>
                      <a:pt x="531" y="384"/>
                      <a:pt x="536" y="383"/>
                    </a:cubicBezTo>
                    <a:cubicBezTo>
                      <a:pt x="533" y="393"/>
                      <a:pt x="526" y="403"/>
                      <a:pt x="520" y="413"/>
                    </a:cubicBezTo>
                    <a:cubicBezTo>
                      <a:pt x="519" y="414"/>
                      <a:pt x="519" y="414"/>
                      <a:pt x="519" y="414"/>
                    </a:cubicBezTo>
                    <a:cubicBezTo>
                      <a:pt x="515" y="407"/>
                      <a:pt x="521" y="399"/>
                      <a:pt x="525" y="392"/>
                    </a:cubicBezTo>
                    <a:close/>
                    <a:moveTo>
                      <a:pt x="540" y="252"/>
                    </a:moveTo>
                    <a:cubicBezTo>
                      <a:pt x="543" y="254"/>
                      <a:pt x="546" y="256"/>
                      <a:pt x="547" y="259"/>
                    </a:cubicBezTo>
                    <a:cubicBezTo>
                      <a:pt x="541" y="260"/>
                      <a:pt x="533" y="253"/>
                      <a:pt x="525" y="250"/>
                    </a:cubicBezTo>
                    <a:cubicBezTo>
                      <a:pt x="529" y="247"/>
                      <a:pt x="536" y="249"/>
                      <a:pt x="540" y="252"/>
                    </a:cubicBezTo>
                    <a:close/>
                    <a:moveTo>
                      <a:pt x="545" y="269"/>
                    </a:moveTo>
                    <a:cubicBezTo>
                      <a:pt x="546" y="272"/>
                      <a:pt x="542" y="273"/>
                      <a:pt x="540" y="273"/>
                    </a:cubicBezTo>
                    <a:cubicBezTo>
                      <a:pt x="523" y="276"/>
                      <a:pt x="500" y="274"/>
                      <a:pt x="491" y="257"/>
                    </a:cubicBezTo>
                    <a:cubicBezTo>
                      <a:pt x="510" y="253"/>
                      <a:pt x="530" y="256"/>
                      <a:pt x="545" y="269"/>
                    </a:cubicBezTo>
                    <a:close/>
                    <a:moveTo>
                      <a:pt x="466" y="235"/>
                    </a:moveTo>
                    <a:cubicBezTo>
                      <a:pt x="454" y="229"/>
                      <a:pt x="438" y="220"/>
                      <a:pt x="436" y="205"/>
                    </a:cubicBezTo>
                    <a:cubicBezTo>
                      <a:pt x="438" y="198"/>
                      <a:pt x="438" y="198"/>
                      <a:pt x="438" y="198"/>
                    </a:cubicBezTo>
                    <a:cubicBezTo>
                      <a:pt x="447" y="209"/>
                      <a:pt x="468" y="218"/>
                      <a:pt x="466" y="235"/>
                    </a:cubicBezTo>
                    <a:close/>
                    <a:moveTo>
                      <a:pt x="448" y="194"/>
                    </a:moveTo>
                    <a:cubicBezTo>
                      <a:pt x="459" y="198"/>
                      <a:pt x="473" y="202"/>
                      <a:pt x="476" y="215"/>
                    </a:cubicBezTo>
                    <a:cubicBezTo>
                      <a:pt x="476" y="219"/>
                      <a:pt x="480" y="225"/>
                      <a:pt x="476" y="228"/>
                    </a:cubicBezTo>
                    <a:cubicBezTo>
                      <a:pt x="470" y="215"/>
                      <a:pt x="455" y="207"/>
                      <a:pt x="448" y="194"/>
                    </a:cubicBezTo>
                    <a:close/>
                    <a:moveTo>
                      <a:pt x="349" y="78"/>
                    </a:moveTo>
                    <a:cubicBezTo>
                      <a:pt x="349" y="75"/>
                      <a:pt x="349" y="75"/>
                      <a:pt x="349" y="75"/>
                    </a:cubicBezTo>
                    <a:cubicBezTo>
                      <a:pt x="368" y="64"/>
                      <a:pt x="392" y="67"/>
                      <a:pt x="411" y="75"/>
                    </a:cubicBezTo>
                    <a:cubicBezTo>
                      <a:pt x="411" y="76"/>
                      <a:pt x="411" y="76"/>
                      <a:pt x="411" y="76"/>
                    </a:cubicBezTo>
                    <a:cubicBezTo>
                      <a:pt x="392" y="86"/>
                      <a:pt x="369" y="84"/>
                      <a:pt x="349" y="78"/>
                    </a:cubicBezTo>
                    <a:close/>
                    <a:moveTo>
                      <a:pt x="376" y="60"/>
                    </a:moveTo>
                    <a:cubicBezTo>
                      <a:pt x="370" y="61"/>
                      <a:pt x="362" y="63"/>
                      <a:pt x="358" y="61"/>
                    </a:cubicBezTo>
                    <a:cubicBezTo>
                      <a:pt x="362" y="54"/>
                      <a:pt x="370" y="49"/>
                      <a:pt x="378" y="48"/>
                    </a:cubicBezTo>
                    <a:cubicBezTo>
                      <a:pt x="392" y="48"/>
                      <a:pt x="409" y="48"/>
                      <a:pt x="417" y="63"/>
                    </a:cubicBezTo>
                    <a:cubicBezTo>
                      <a:pt x="417" y="65"/>
                      <a:pt x="417" y="65"/>
                      <a:pt x="417" y="65"/>
                    </a:cubicBezTo>
                    <a:cubicBezTo>
                      <a:pt x="404" y="63"/>
                      <a:pt x="390" y="60"/>
                      <a:pt x="376" y="60"/>
                    </a:cubicBezTo>
                    <a:close/>
                    <a:moveTo>
                      <a:pt x="301" y="210"/>
                    </a:moveTo>
                    <a:cubicBezTo>
                      <a:pt x="300" y="212"/>
                      <a:pt x="300" y="212"/>
                      <a:pt x="299" y="212"/>
                    </a:cubicBezTo>
                    <a:cubicBezTo>
                      <a:pt x="300" y="209"/>
                      <a:pt x="300" y="205"/>
                      <a:pt x="303" y="204"/>
                    </a:cubicBezTo>
                    <a:cubicBezTo>
                      <a:pt x="303" y="206"/>
                      <a:pt x="303" y="210"/>
                      <a:pt x="301" y="210"/>
                    </a:cubicBezTo>
                    <a:close/>
                    <a:moveTo>
                      <a:pt x="353" y="300"/>
                    </a:moveTo>
                    <a:cubicBezTo>
                      <a:pt x="367" y="290"/>
                      <a:pt x="391" y="292"/>
                      <a:pt x="407" y="294"/>
                    </a:cubicBezTo>
                    <a:cubicBezTo>
                      <a:pt x="404" y="303"/>
                      <a:pt x="393" y="303"/>
                      <a:pt x="385" y="308"/>
                    </a:cubicBezTo>
                    <a:cubicBezTo>
                      <a:pt x="374" y="310"/>
                      <a:pt x="361" y="308"/>
                      <a:pt x="353" y="300"/>
                    </a:cubicBezTo>
                    <a:close/>
                    <a:moveTo>
                      <a:pt x="378" y="285"/>
                    </a:moveTo>
                    <a:cubicBezTo>
                      <a:pt x="385" y="280"/>
                      <a:pt x="397" y="278"/>
                      <a:pt x="406" y="283"/>
                    </a:cubicBezTo>
                    <a:cubicBezTo>
                      <a:pt x="398" y="284"/>
                      <a:pt x="389" y="284"/>
                      <a:pt x="380" y="285"/>
                    </a:cubicBezTo>
                    <a:lnTo>
                      <a:pt x="378" y="285"/>
                    </a:lnTo>
                    <a:close/>
                    <a:moveTo>
                      <a:pt x="438" y="307"/>
                    </a:moveTo>
                    <a:cubicBezTo>
                      <a:pt x="439" y="312"/>
                      <a:pt x="443" y="316"/>
                      <a:pt x="441" y="321"/>
                    </a:cubicBezTo>
                    <a:cubicBezTo>
                      <a:pt x="425" y="326"/>
                      <a:pt x="405" y="322"/>
                      <a:pt x="389" y="317"/>
                    </a:cubicBezTo>
                    <a:cubicBezTo>
                      <a:pt x="398" y="310"/>
                      <a:pt x="408" y="306"/>
                      <a:pt x="417" y="297"/>
                    </a:cubicBezTo>
                    <a:cubicBezTo>
                      <a:pt x="425" y="297"/>
                      <a:pt x="434" y="300"/>
                      <a:pt x="438" y="307"/>
                    </a:cubicBezTo>
                    <a:close/>
                    <a:moveTo>
                      <a:pt x="461" y="136"/>
                    </a:moveTo>
                    <a:cubicBezTo>
                      <a:pt x="456" y="152"/>
                      <a:pt x="442" y="164"/>
                      <a:pt x="424" y="167"/>
                    </a:cubicBezTo>
                    <a:cubicBezTo>
                      <a:pt x="421" y="166"/>
                      <a:pt x="421" y="166"/>
                      <a:pt x="421" y="166"/>
                    </a:cubicBezTo>
                    <a:cubicBezTo>
                      <a:pt x="428" y="150"/>
                      <a:pt x="445" y="143"/>
                      <a:pt x="460" y="135"/>
                    </a:cubicBezTo>
                    <a:lnTo>
                      <a:pt x="461" y="136"/>
                    </a:lnTo>
                    <a:close/>
                    <a:moveTo>
                      <a:pt x="423" y="134"/>
                    </a:moveTo>
                    <a:cubicBezTo>
                      <a:pt x="432" y="126"/>
                      <a:pt x="445" y="120"/>
                      <a:pt x="457" y="126"/>
                    </a:cubicBezTo>
                    <a:cubicBezTo>
                      <a:pt x="445" y="137"/>
                      <a:pt x="430" y="142"/>
                      <a:pt x="421" y="155"/>
                    </a:cubicBezTo>
                    <a:cubicBezTo>
                      <a:pt x="418" y="155"/>
                      <a:pt x="418" y="155"/>
                      <a:pt x="418" y="155"/>
                    </a:cubicBezTo>
                    <a:cubicBezTo>
                      <a:pt x="413" y="149"/>
                      <a:pt x="421" y="142"/>
                      <a:pt x="423" y="134"/>
                    </a:cubicBezTo>
                    <a:close/>
                    <a:moveTo>
                      <a:pt x="410" y="178"/>
                    </a:moveTo>
                    <a:cubicBezTo>
                      <a:pt x="414" y="178"/>
                      <a:pt x="414" y="178"/>
                      <a:pt x="414" y="178"/>
                    </a:cubicBezTo>
                    <a:cubicBezTo>
                      <a:pt x="413" y="197"/>
                      <a:pt x="417" y="218"/>
                      <a:pt x="416" y="235"/>
                    </a:cubicBezTo>
                    <a:cubicBezTo>
                      <a:pt x="411" y="230"/>
                      <a:pt x="401" y="226"/>
                      <a:pt x="398" y="217"/>
                    </a:cubicBezTo>
                    <a:cubicBezTo>
                      <a:pt x="399" y="202"/>
                      <a:pt x="402" y="190"/>
                      <a:pt x="410" y="178"/>
                    </a:cubicBezTo>
                    <a:close/>
                    <a:moveTo>
                      <a:pt x="384" y="127"/>
                    </a:moveTo>
                    <a:cubicBezTo>
                      <a:pt x="387" y="126"/>
                      <a:pt x="387" y="126"/>
                      <a:pt x="387" y="126"/>
                    </a:cubicBezTo>
                    <a:cubicBezTo>
                      <a:pt x="393" y="140"/>
                      <a:pt x="399" y="163"/>
                      <a:pt x="385" y="175"/>
                    </a:cubicBezTo>
                    <a:cubicBezTo>
                      <a:pt x="381" y="178"/>
                      <a:pt x="380" y="185"/>
                      <a:pt x="374" y="183"/>
                    </a:cubicBezTo>
                    <a:cubicBezTo>
                      <a:pt x="368" y="161"/>
                      <a:pt x="376" y="144"/>
                      <a:pt x="384" y="127"/>
                    </a:cubicBezTo>
                    <a:close/>
                    <a:moveTo>
                      <a:pt x="365" y="164"/>
                    </a:moveTo>
                    <a:cubicBezTo>
                      <a:pt x="362" y="158"/>
                      <a:pt x="362" y="146"/>
                      <a:pt x="367" y="141"/>
                    </a:cubicBezTo>
                    <a:cubicBezTo>
                      <a:pt x="370" y="140"/>
                      <a:pt x="370" y="140"/>
                      <a:pt x="370" y="140"/>
                    </a:cubicBezTo>
                    <a:cubicBezTo>
                      <a:pt x="370" y="148"/>
                      <a:pt x="366" y="155"/>
                      <a:pt x="365" y="164"/>
                    </a:cubicBezTo>
                    <a:close/>
                    <a:moveTo>
                      <a:pt x="325" y="197"/>
                    </a:moveTo>
                    <a:cubicBezTo>
                      <a:pt x="337" y="191"/>
                      <a:pt x="354" y="194"/>
                      <a:pt x="364" y="202"/>
                    </a:cubicBezTo>
                    <a:cubicBezTo>
                      <a:pt x="357" y="208"/>
                      <a:pt x="347" y="212"/>
                      <a:pt x="342" y="219"/>
                    </a:cubicBezTo>
                    <a:cubicBezTo>
                      <a:pt x="334" y="224"/>
                      <a:pt x="324" y="229"/>
                      <a:pt x="323" y="239"/>
                    </a:cubicBezTo>
                    <a:cubicBezTo>
                      <a:pt x="321" y="255"/>
                      <a:pt x="327" y="271"/>
                      <a:pt x="338" y="282"/>
                    </a:cubicBezTo>
                    <a:cubicBezTo>
                      <a:pt x="346" y="263"/>
                      <a:pt x="368" y="251"/>
                      <a:pt x="369" y="230"/>
                    </a:cubicBezTo>
                    <a:cubicBezTo>
                      <a:pt x="372" y="223"/>
                      <a:pt x="364" y="212"/>
                      <a:pt x="375" y="211"/>
                    </a:cubicBezTo>
                    <a:cubicBezTo>
                      <a:pt x="391" y="219"/>
                      <a:pt x="401" y="231"/>
                      <a:pt x="412" y="245"/>
                    </a:cubicBezTo>
                    <a:cubicBezTo>
                      <a:pt x="415" y="250"/>
                      <a:pt x="419" y="254"/>
                      <a:pt x="422" y="257"/>
                    </a:cubicBezTo>
                    <a:cubicBezTo>
                      <a:pt x="430" y="289"/>
                      <a:pt x="430" y="289"/>
                      <a:pt x="430" y="289"/>
                    </a:cubicBezTo>
                    <a:cubicBezTo>
                      <a:pt x="419" y="293"/>
                      <a:pt x="414" y="275"/>
                      <a:pt x="402" y="273"/>
                    </a:cubicBezTo>
                    <a:cubicBezTo>
                      <a:pt x="383" y="273"/>
                      <a:pt x="362" y="278"/>
                      <a:pt x="348" y="293"/>
                    </a:cubicBezTo>
                    <a:cubicBezTo>
                      <a:pt x="337" y="294"/>
                      <a:pt x="329" y="283"/>
                      <a:pt x="322" y="274"/>
                    </a:cubicBezTo>
                    <a:cubicBezTo>
                      <a:pt x="313" y="262"/>
                      <a:pt x="304" y="248"/>
                      <a:pt x="302" y="234"/>
                    </a:cubicBezTo>
                    <a:cubicBezTo>
                      <a:pt x="315" y="225"/>
                      <a:pt x="323" y="212"/>
                      <a:pt x="325" y="197"/>
                    </a:cubicBezTo>
                    <a:close/>
                    <a:moveTo>
                      <a:pt x="343" y="263"/>
                    </a:moveTo>
                    <a:cubicBezTo>
                      <a:pt x="336" y="247"/>
                      <a:pt x="343" y="229"/>
                      <a:pt x="354" y="217"/>
                    </a:cubicBezTo>
                    <a:cubicBezTo>
                      <a:pt x="356" y="215"/>
                      <a:pt x="362" y="214"/>
                      <a:pt x="362" y="219"/>
                    </a:cubicBezTo>
                    <a:cubicBezTo>
                      <a:pt x="363" y="236"/>
                      <a:pt x="358" y="252"/>
                      <a:pt x="343" y="263"/>
                    </a:cubicBezTo>
                    <a:close/>
                    <a:moveTo>
                      <a:pt x="336" y="233"/>
                    </a:moveTo>
                    <a:cubicBezTo>
                      <a:pt x="334" y="256"/>
                      <a:pt x="334" y="256"/>
                      <a:pt x="334" y="256"/>
                    </a:cubicBezTo>
                    <a:cubicBezTo>
                      <a:pt x="331" y="257"/>
                      <a:pt x="328" y="252"/>
                      <a:pt x="328" y="249"/>
                    </a:cubicBezTo>
                    <a:cubicBezTo>
                      <a:pt x="327" y="243"/>
                      <a:pt x="329" y="237"/>
                      <a:pt x="334" y="233"/>
                    </a:cubicBezTo>
                    <a:lnTo>
                      <a:pt x="336" y="233"/>
                    </a:lnTo>
                    <a:close/>
                    <a:moveTo>
                      <a:pt x="306" y="219"/>
                    </a:moveTo>
                    <a:cubicBezTo>
                      <a:pt x="308" y="215"/>
                      <a:pt x="309" y="207"/>
                      <a:pt x="316" y="206"/>
                    </a:cubicBezTo>
                    <a:cubicBezTo>
                      <a:pt x="316" y="213"/>
                      <a:pt x="310" y="217"/>
                      <a:pt x="306" y="219"/>
                    </a:cubicBezTo>
                    <a:close/>
                    <a:moveTo>
                      <a:pt x="326" y="120"/>
                    </a:moveTo>
                    <a:cubicBezTo>
                      <a:pt x="329" y="118"/>
                      <a:pt x="331" y="114"/>
                      <a:pt x="335" y="114"/>
                    </a:cubicBezTo>
                    <a:cubicBezTo>
                      <a:pt x="339" y="131"/>
                      <a:pt x="332" y="151"/>
                      <a:pt x="318" y="163"/>
                    </a:cubicBezTo>
                    <a:cubicBezTo>
                      <a:pt x="308" y="149"/>
                      <a:pt x="322" y="133"/>
                      <a:pt x="326" y="120"/>
                    </a:cubicBezTo>
                    <a:close/>
                    <a:moveTo>
                      <a:pt x="307" y="131"/>
                    </a:moveTo>
                    <a:cubicBezTo>
                      <a:pt x="310" y="129"/>
                      <a:pt x="311" y="125"/>
                      <a:pt x="315" y="125"/>
                    </a:cubicBezTo>
                    <a:cubicBezTo>
                      <a:pt x="313" y="134"/>
                      <a:pt x="308" y="144"/>
                      <a:pt x="308" y="155"/>
                    </a:cubicBezTo>
                    <a:cubicBezTo>
                      <a:pt x="303" y="150"/>
                      <a:pt x="304" y="139"/>
                      <a:pt x="307" y="131"/>
                    </a:cubicBezTo>
                    <a:close/>
                    <a:moveTo>
                      <a:pt x="292" y="129"/>
                    </a:moveTo>
                    <a:cubicBezTo>
                      <a:pt x="287" y="129"/>
                      <a:pt x="287" y="129"/>
                      <a:pt x="287" y="129"/>
                    </a:cubicBezTo>
                    <a:cubicBezTo>
                      <a:pt x="275" y="118"/>
                      <a:pt x="257" y="103"/>
                      <a:pt x="263" y="85"/>
                    </a:cubicBezTo>
                    <a:cubicBezTo>
                      <a:pt x="278" y="97"/>
                      <a:pt x="295" y="110"/>
                      <a:pt x="292" y="129"/>
                    </a:cubicBezTo>
                    <a:close/>
                    <a:moveTo>
                      <a:pt x="279" y="133"/>
                    </a:moveTo>
                    <a:cubicBezTo>
                      <a:pt x="273" y="133"/>
                      <a:pt x="266" y="129"/>
                      <a:pt x="262" y="125"/>
                    </a:cubicBezTo>
                    <a:cubicBezTo>
                      <a:pt x="258" y="120"/>
                      <a:pt x="253" y="113"/>
                      <a:pt x="257" y="106"/>
                    </a:cubicBezTo>
                    <a:cubicBezTo>
                      <a:pt x="266" y="113"/>
                      <a:pt x="271" y="125"/>
                      <a:pt x="279" y="133"/>
                    </a:cubicBezTo>
                    <a:close/>
                    <a:moveTo>
                      <a:pt x="246" y="22"/>
                    </a:moveTo>
                    <a:cubicBezTo>
                      <a:pt x="253" y="23"/>
                      <a:pt x="268" y="12"/>
                      <a:pt x="267" y="27"/>
                    </a:cubicBezTo>
                    <a:cubicBezTo>
                      <a:pt x="267" y="49"/>
                      <a:pt x="255" y="72"/>
                      <a:pt x="235" y="81"/>
                    </a:cubicBezTo>
                    <a:cubicBezTo>
                      <a:pt x="233" y="81"/>
                      <a:pt x="233" y="81"/>
                      <a:pt x="233" y="81"/>
                    </a:cubicBezTo>
                    <a:cubicBezTo>
                      <a:pt x="238" y="63"/>
                      <a:pt x="246" y="43"/>
                      <a:pt x="246" y="22"/>
                    </a:cubicBezTo>
                    <a:close/>
                    <a:moveTo>
                      <a:pt x="213" y="11"/>
                    </a:moveTo>
                    <a:cubicBezTo>
                      <a:pt x="221" y="12"/>
                      <a:pt x="226" y="23"/>
                      <a:pt x="237" y="21"/>
                    </a:cubicBezTo>
                    <a:cubicBezTo>
                      <a:pt x="245" y="40"/>
                      <a:pt x="234" y="60"/>
                      <a:pt x="226" y="76"/>
                    </a:cubicBezTo>
                    <a:cubicBezTo>
                      <a:pt x="222" y="81"/>
                      <a:pt x="219" y="75"/>
                      <a:pt x="218" y="72"/>
                    </a:cubicBezTo>
                    <a:cubicBezTo>
                      <a:pt x="208" y="54"/>
                      <a:pt x="199" y="29"/>
                      <a:pt x="213" y="11"/>
                    </a:cubicBezTo>
                    <a:close/>
                    <a:moveTo>
                      <a:pt x="91" y="13"/>
                    </a:moveTo>
                    <a:cubicBezTo>
                      <a:pt x="102" y="10"/>
                      <a:pt x="113" y="12"/>
                      <a:pt x="120" y="20"/>
                    </a:cubicBezTo>
                    <a:cubicBezTo>
                      <a:pt x="127" y="29"/>
                      <a:pt x="127" y="29"/>
                      <a:pt x="127" y="29"/>
                    </a:cubicBezTo>
                    <a:cubicBezTo>
                      <a:pt x="118" y="31"/>
                      <a:pt x="106" y="26"/>
                      <a:pt x="97" y="22"/>
                    </a:cubicBezTo>
                    <a:cubicBezTo>
                      <a:pt x="95" y="19"/>
                      <a:pt x="88" y="18"/>
                      <a:pt x="91" y="13"/>
                    </a:cubicBezTo>
                    <a:close/>
                    <a:moveTo>
                      <a:pt x="124" y="39"/>
                    </a:moveTo>
                    <a:cubicBezTo>
                      <a:pt x="119" y="43"/>
                      <a:pt x="111" y="44"/>
                      <a:pt x="104" y="43"/>
                    </a:cubicBezTo>
                    <a:cubicBezTo>
                      <a:pt x="95" y="40"/>
                      <a:pt x="85" y="32"/>
                      <a:pt x="84" y="23"/>
                    </a:cubicBezTo>
                    <a:cubicBezTo>
                      <a:pt x="97" y="29"/>
                      <a:pt x="110" y="34"/>
                      <a:pt x="124" y="39"/>
                    </a:cubicBezTo>
                    <a:close/>
                    <a:moveTo>
                      <a:pt x="96" y="88"/>
                    </a:moveTo>
                    <a:cubicBezTo>
                      <a:pt x="99" y="89"/>
                      <a:pt x="103" y="92"/>
                      <a:pt x="103" y="95"/>
                    </a:cubicBezTo>
                    <a:cubicBezTo>
                      <a:pt x="100" y="94"/>
                      <a:pt x="96" y="90"/>
                      <a:pt x="96" y="88"/>
                    </a:cubicBezTo>
                    <a:close/>
                    <a:moveTo>
                      <a:pt x="128" y="118"/>
                    </a:moveTo>
                    <a:cubicBezTo>
                      <a:pt x="122" y="111"/>
                      <a:pt x="112" y="109"/>
                      <a:pt x="108" y="101"/>
                    </a:cubicBezTo>
                    <a:cubicBezTo>
                      <a:pt x="109" y="100"/>
                      <a:pt x="109" y="100"/>
                      <a:pt x="109" y="100"/>
                    </a:cubicBezTo>
                    <a:cubicBezTo>
                      <a:pt x="132" y="118"/>
                      <a:pt x="156" y="128"/>
                      <a:pt x="180" y="144"/>
                    </a:cubicBezTo>
                    <a:cubicBezTo>
                      <a:pt x="163" y="142"/>
                      <a:pt x="144" y="128"/>
                      <a:pt x="128" y="118"/>
                    </a:cubicBezTo>
                    <a:close/>
                    <a:moveTo>
                      <a:pt x="183" y="144"/>
                    </a:moveTo>
                    <a:cubicBezTo>
                      <a:pt x="187" y="142"/>
                      <a:pt x="192" y="145"/>
                      <a:pt x="195" y="148"/>
                    </a:cubicBezTo>
                    <a:cubicBezTo>
                      <a:pt x="194" y="147"/>
                      <a:pt x="187" y="149"/>
                      <a:pt x="183" y="144"/>
                    </a:cubicBezTo>
                    <a:close/>
                    <a:moveTo>
                      <a:pt x="126" y="103"/>
                    </a:moveTo>
                    <a:cubicBezTo>
                      <a:pt x="99" y="83"/>
                      <a:pt x="78" y="55"/>
                      <a:pt x="69" y="22"/>
                    </a:cubicBezTo>
                    <a:cubicBezTo>
                      <a:pt x="77" y="26"/>
                      <a:pt x="81" y="37"/>
                      <a:pt x="90" y="43"/>
                    </a:cubicBezTo>
                    <a:cubicBezTo>
                      <a:pt x="100" y="51"/>
                      <a:pt x="115" y="50"/>
                      <a:pt x="127" y="47"/>
                    </a:cubicBezTo>
                    <a:cubicBezTo>
                      <a:pt x="132" y="46"/>
                      <a:pt x="134" y="40"/>
                      <a:pt x="139" y="41"/>
                    </a:cubicBezTo>
                    <a:cubicBezTo>
                      <a:pt x="149" y="55"/>
                      <a:pt x="136" y="74"/>
                      <a:pt x="145" y="89"/>
                    </a:cubicBezTo>
                    <a:cubicBezTo>
                      <a:pt x="155" y="113"/>
                      <a:pt x="185" y="119"/>
                      <a:pt x="207" y="122"/>
                    </a:cubicBezTo>
                    <a:cubicBezTo>
                      <a:pt x="209" y="110"/>
                      <a:pt x="204" y="96"/>
                      <a:pt x="202" y="84"/>
                    </a:cubicBezTo>
                    <a:cubicBezTo>
                      <a:pt x="191" y="63"/>
                      <a:pt x="172" y="49"/>
                      <a:pt x="149" y="46"/>
                    </a:cubicBezTo>
                    <a:cubicBezTo>
                      <a:pt x="147" y="35"/>
                      <a:pt x="155" y="22"/>
                      <a:pt x="166" y="16"/>
                    </a:cubicBezTo>
                    <a:cubicBezTo>
                      <a:pt x="175" y="22"/>
                      <a:pt x="192" y="12"/>
                      <a:pt x="198" y="24"/>
                    </a:cubicBezTo>
                    <a:cubicBezTo>
                      <a:pt x="195" y="49"/>
                      <a:pt x="215" y="66"/>
                      <a:pt x="212" y="88"/>
                    </a:cubicBezTo>
                    <a:cubicBezTo>
                      <a:pt x="211" y="89"/>
                      <a:pt x="210" y="92"/>
                      <a:pt x="211" y="94"/>
                    </a:cubicBezTo>
                    <a:cubicBezTo>
                      <a:pt x="218" y="101"/>
                      <a:pt x="225" y="93"/>
                      <a:pt x="231" y="92"/>
                    </a:cubicBezTo>
                    <a:cubicBezTo>
                      <a:pt x="238" y="89"/>
                      <a:pt x="245" y="84"/>
                      <a:pt x="252" y="82"/>
                    </a:cubicBezTo>
                    <a:cubicBezTo>
                      <a:pt x="250" y="100"/>
                      <a:pt x="242" y="118"/>
                      <a:pt x="259" y="131"/>
                    </a:cubicBezTo>
                    <a:cubicBezTo>
                      <a:pt x="270" y="148"/>
                      <a:pt x="296" y="136"/>
                      <a:pt x="300" y="158"/>
                    </a:cubicBezTo>
                    <a:cubicBezTo>
                      <a:pt x="301" y="172"/>
                      <a:pt x="317" y="176"/>
                      <a:pt x="319" y="190"/>
                    </a:cubicBezTo>
                    <a:cubicBezTo>
                      <a:pt x="311" y="196"/>
                      <a:pt x="299" y="197"/>
                      <a:pt x="291" y="204"/>
                    </a:cubicBezTo>
                    <a:cubicBezTo>
                      <a:pt x="281" y="187"/>
                      <a:pt x="286" y="170"/>
                      <a:pt x="283" y="152"/>
                    </a:cubicBezTo>
                    <a:cubicBezTo>
                      <a:pt x="277" y="150"/>
                      <a:pt x="277" y="150"/>
                      <a:pt x="277" y="150"/>
                    </a:cubicBezTo>
                    <a:cubicBezTo>
                      <a:pt x="220" y="151"/>
                      <a:pt x="170" y="135"/>
                      <a:pt x="126" y="103"/>
                    </a:cubicBezTo>
                    <a:close/>
                    <a:moveTo>
                      <a:pt x="188" y="106"/>
                    </a:moveTo>
                    <a:cubicBezTo>
                      <a:pt x="188" y="108"/>
                      <a:pt x="190" y="109"/>
                      <a:pt x="191" y="111"/>
                    </a:cubicBezTo>
                    <a:cubicBezTo>
                      <a:pt x="174" y="111"/>
                      <a:pt x="157" y="101"/>
                      <a:pt x="150" y="85"/>
                    </a:cubicBezTo>
                    <a:cubicBezTo>
                      <a:pt x="150" y="73"/>
                      <a:pt x="150" y="73"/>
                      <a:pt x="150" y="73"/>
                    </a:cubicBezTo>
                    <a:cubicBezTo>
                      <a:pt x="160" y="86"/>
                      <a:pt x="174" y="98"/>
                      <a:pt x="188" y="106"/>
                    </a:cubicBezTo>
                    <a:close/>
                    <a:moveTo>
                      <a:pt x="154" y="56"/>
                    </a:moveTo>
                    <a:cubicBezTo>
                      <a:pt x="174" y="54"/>
                      <a:pt x="187" y="75"/>
                      <a:pt x="196" y="91"/>
                    </a:cubicBezTo>
                    <a:cubicBezTo>
                      <a:pt x="196" y="94"/>
                      <a:pt x="198" y="98"/>
                      <a:pt x="196" y="102"/>
                    </a:cubicBezTo>
                    <a:cubicBezTo>
                      <a:pt x="184" y="99"/>
                      <a:pt x="175" y="88"/>
                      <a:pt x="166" y="79"/>
                    </a:cubicBezTo>
                    <a:cubicBezTo>
                      <a:pt x="160" y="73"/>
                      <a:pt x="152" y="65"/>
                      <a:pt x="154" y="5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6"/>
              <p:cNvSpPr>
                <a:spLocks/>
              </p:cNvSpPr>
              <p:nvPr/>
            </p:nvSpPr>
            <p:spPr bwMode="auto">
              <a:xfrm>
                <a:off x="-446214" y="-2938035"/>
                <a:ext cx="15049" cy="15049"/>
              </a:xfrm>
              <a:custGeom>
                <a:avLst/>
                <a:gdLst>
                  <a:gd name="T0" fmla="*/ 0 w 3"/>
                  <a:gd name="T1" fmla="*/ 1 h 3"/>
                  <a:gd name="T2" fmla="*/ 0 w 3"/>
                  <a:gd name="T3" fmla="*/ 3 h 3"/>
                  <a:gd name="T4" fmla="*/ 3 w 3"/>
                  <a:gd name="T5" fmla="*/ 3 h 3"/>
                  <a:gd name="T6" fmla="*/ 3 w 3"/>
                  <a:gd name="T7" fmla="*/ 2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7"/>
              <p:cNvSpPr>
                <a:spLocks/>
              </p:cNvSpPr>
              <p:nvPr/>
            </p:nvSpPr>
            <p:spPr bwMode="auto">
              <a:xfrm>
                <a:off x="-541518" y="-3275781"/>
                <a:ext cx="200641" cy="265850"/>
              </a:xfrm>
              <a:custGeom>
                <a:avLst/>
                <a:gdLst>
                  <a:gd name="T0" fmla="*/ 31 w 42"/>
                  <a:gd name="T1" fmla="*/ 44 h 56"/>
                  <a:gd name="T2" fmla="*/ 42 w 42"/>
                  <a:gd name="T3" fmla="*/ 0 h 56"/>
                  <a:gd name="T4" fmla="*/ 26 w 42"/>
                  <a:gd name="T5" fmla="*/ 0 h 56"/>
                  <a:gd name="T6" fmla="*/ 27 w 42"/>
                  <a:gd name="T7" fmla="*/ 20 h 56"/>
                  <a:gd name="T8" fmla="*/ 23 w 42"/>
                  <a:gd name="T9" fmla="*/ 20 h 56"/>
                  <a:gd name="T10" fmla="*/ 8 w 42"/>
                  <a:gd name="T11" fmla="*/ 0 h 56"/>
                  <a:gd name="T12" fmla="*/ 0 w 42"/>
                  <a:gd name="T13" fmla="*/ 0 h 56"/>
                  <a:gd name="T14" fmla="*/ 18 w 42"/>
                  <a:gd name="T15" fmla="*/ 54 h 56"/>
                  <a:gd name="T16" fmla="*/ 20 w 42"/>
                  <a:gd name="T17" fmla="*/ 56 h 56"/>
                  <a:gd name="T18" fmla="*/ 31 w 42"/>
                  <a:gd name="T19" fmla="*/ 4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" h="56">
                    <a:moveTo>
                      <a:pt x="31" y="44"/>
                    </a:moveTo>
                    <a:cubicBezTo>
                      <a:pt x="33" y="30"/>
                      <a:pt x="40" y="15"/>
                      <a:pt x="42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7"/>
                      <a:pt x="30" y="14"/>
                      <a:pt x="27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17" y="14"/>
                      <a:pt x="12" y="7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16"/>
                      <a:pt x="36" y="34"/>
                      <a:pt x="18" y="54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6" y="55"/>
                      <a:pt x="27" y="48"/>
                      <a:pt x="31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8"/>
              <p:cNvSpPr>
                <a:spLocks noEditPoints="1"/>
              </p:cNvSpPr>
              <p:nvPr/>
            </p:nvSpPr>
            <p:spPr bwMode="auto">
              <a:xfrm>
                <a:off x="-407760" y="-3275781"/>
                <a:ext cx="844364" cy="804238"/>
              </a:xfrm>
              <a:custGeom>
                <a:avLst/>
                <a:gdLst>
                  <a:gd name="T0" fmla="*/ 178 w 178"/>
                  <a:gd name="T1" fmla="*/ 2 h 169"/>
                  <a:gd name="T2" fmla="*/ 178 w 178"/>
                  <a:gd name="T3" fmla="*/ 0 h 169"/>
                  <a:gd name="T4" fmla="*/ 118 w 178"/>
                  <a:gd name="T5" fmla="*/ 0 h 169"/>
                  <a:gd name="T6" fmla="*/ 92 w 178"/>
                  <a:gd name="T7" fmla="*/ 6 h 169"/>
                  <a:gd name="T8" fmla="*/ 47 w 178"/>
                  <a:gd name="T9" fmla="*/ 62 h 169"/>
                  <a:gd name="T10" fmla="*/ 0 w 178"/>
                  <a:gd name="T11" fmla="*/ 75 h 169"/>
                  <a:gd name="T12" fmla="*/ 16 w 178"/>
                  <a:gd name="T13" fmla="*/ 91 h 169"/>
                  <a:gd name="T14" fmla="*/ 23 w 178"/>
                  <a:gd name="T15" fmla="*/ 123 h 169"/>
                  <a:gd name="T16" fmla="*/ 63 w 178"/>
                  <a:gd name="T17" fmla="*/ 169 h 169"/>
                  <a:gd name="T18" fmla="*/ 77 w 178"/>
                  <a:gd name="T19" fmla="*/ 132 h 169"/>
                  <a:gd name="T20" fmla="*/ 27 w 178"/>
                  <a:gd name="T21" fmla="*/ 79 h 169"/>
                  <a:gd name="T22" fmla="*/ 112 w 178"/>
                  <a:gd name="T23" fmla="*/ 41 h 169"/>
                  <a:gd name="T24" fmla="*/ 129 w 178"/>
                  <a:gd name="T25" fmla="*/ 8 h 169"/>
                  <a:gd name="T26" fmla="*/ 129 w 178"/>
                  <a:gd name="T27" fmla="*/ 2 h 169"/>
                  <a:gd name="T28" fmla="*/ 178 w 178"/>
                  <a:gd name="T29" fmla="*/ 2 h 169"/>
                  <a:gd name="T30" fmla="*/ 42 w 178"/>
                  <a:gd name="T31" fmla="*/ 95 h 169"/>
                  <a:gd name="T32" fmla="*/ 71 w 178"/>
                  <a:gd name="T33" fmla="*/ 139 h 169"/>
                  <a:gd name="T34" fmla="*/ 64 w 178"/>
                  <a:gd name="T35" fmla="*/ 157 h 169"/>
                  <a:gd name="T36" fmla="*/ 60 w 178"/>
                  <a:gd name="T37" fmla="*/ 153 h 169"/>
                  <a:gd name="T38" fmla="*/ 41 w 178"/>
                  <a:gd name="T39" fmla="*/ 97 h 169"/>
                  <a:gd name="T40" fmla="*/ 42 w 178"/>
                  <a:gd name="T41" fmla="*/ 95 h 169"/>
                  <a:gd name="T42" fmla="*/ 30 w 178"/>
                  <a:gd name="T43" fmla="*/ 93 h 169"/>
                  <a:gd name="T44" fmla="*/ 44 w 178"/>
                  <a:gd name="T45" fmla="*/ 113 h 169"/>
                  <a:gd name="T46" fmla="*/ 51 w 178"/>
                  <a:gd name="T47" fmla="*/ 152 h 169"/>
                  <a:gd name="T48" fmla="*/ 23 w 178"/>
                  <a:gd name="T49" fmla="*/ 93 h 169"/>
                  <a:gd name="T50" fmla="*/ 30 w 178"/>
                  <a:gd name="T51" fmla="*/ 93 h 169"/>
                  <a:gd name="T52" fmla="*/ 84 w 178"/>
                  <a:gd name="T53" fmla="*/ 14 h 169"/>
                  <a:gd name="T54" fmla="*/ 91 w 178"/>
                  <a:gd name="T55" fmla="*/ 18 h 169"/>
                  <a:gd name="T56" fmla="*/ 60 w 178"/>
                  <a:gd name="T57" fmla="*/ 56 h 169"/>
                  <a:gd name="T58" fmla="*/ 84 w 178"/>
                  <a:gd name="T59" fmla="*/ 14 h 169"/>
                  <a:gd name="T60" fmla="*/ 91 w 178"/>
                  <a:gd name="T61" fmla="*/ 57 h 169"/>
                  <a:gd name="T62" fmla="*/ 68 w 178"/>
                  <a:gd name="T63" fmla="*/ 62 h 169"/>
                  <a:gd name="T64" fmla="*/ 67 w 178"/>
                  <a:gd name="T65" fmla="*/ 61 h 169"/>
                  <a:gd name="T66" fmla="*/ 114 w 178"/>
                  <a:gd name="T67" fmla="*/ 10 h 169"/>
                  <a:gd name="T68" fmla="*/ 91 w 178"/>
                  <a:gd name="T69" fmla="*/ 57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8" h="169">
                    <a:moveTo>
                      <a:pt x="178" y="2"/>
                    </a:moveTo>
                    <a:cubicBezTo>
                      <a:pt x="178" y="0"/>
                      <a:pt x="178" y="0"/>
                      <a:pt x="178" y="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10" y="4"/>
                      <a:pt x="102" y="10"/>
                      <a:pt x="92" y="6"/>
                    </a:cubicBezTo>
                    <a:cubicBezTo>
                      <a:pt x="63" y="9"/>
                      <a:pt x="56" y="42"/>
                      <a:pt x="47" y="62"/>
                    </a:cubicBezTo>
                    <a:cubicBezTo>
                      <a:pt x="34" y="76"/>
                      <a:pt x="14" y="69"/>
                      <a:pt x="0" y="75"/>
                    </a:cubicBezTo>
                    <a:cubicBezTo>
                      <a:pt x="4" y="80"/>
                      <a:pt x="14" y="82"/>
                      <a:pt x="16" y="91"/>
                    </a:cubicBezTo>
                    <a:cubicBezTo>
                      <a:pt x="23" y="102"/>
                      <a:pt x="15" y="113"/>
                      <a:pt x="23" y="123"/>
                    </a:cubicBezTo>
                    <a:cubicBezTo>
                      <a:pt x="27" y="145"/>
                      <a:pt x="45" y="157"/>
                      <a:pt x="63" y="169"/>
                    </a:cubicBezTo>
                    <a:cubicBezTo>
                      <a:pt x="73" y="159"/>
                      <a:pt x="78" y="147"/>
                      <a:pt x="77" y="132"/>
                    </a:cubicBezTo>
                    <a:cubicBezTo>
                      <a:pt x="72" y="108"/>
                      <a:pt x="49" y="88"/>
                      <a:pt x="27" y="79"/>
                    </a:cubicBezTo>
                    <a:cubicBezTo>
                      <a:pt x="53" y="60"/>
                      <a:pt x="98" y="79"/>
                      <a:pt x="112" y="41"/>
                    </a:cubicBezTo>
                    <a:cubicBezTo>
                      <a:pt x="116" y="29"/>
                      <a:pt x="118" y="14"/>
                      <a:pt x="129" y="8"/>
                    </a:cubicBezTo>
                    <a:cubicBezTo>
                      <a:pt x="129" y="2"/>
                      <a:pt x="129" y="2"/>
                      <a:pt x="129" y="2"/>
                    </a:cubicBezTo>
                    <a:cubicBezTo>
                      <a:pt x="146" y="5"/>
                      <a:pt x="160" y="3"/>
                      <a:pt x="178" y="2"/>
                    </a:cubicBezTo>
                    <a:close/>
                    <a:moveTo>
                      <a:pt x="42" y="95"/>
                    </a:moveTo>
                    <a:cubicBezTo>
                      <a:pt x="60" y="102"/>
                      <a:pt x="68" y="121"/>
                      <a:pt x="71" y="139"/>
                    </a:cubicBezTo>
                    <a:cubicBezTo>
                      <a:pt x="69" y="146"/>
                      <a:pt x="72" y="153"/>
                      <a:pt x="64" y="157"/>
                    </a:cubicBezTo>
                    <a:cubicBezTo>
                      <a:pt x="60" y="153"/>
                      <a:pt x="60" y="153"/>
                      <a:pt x="60" y="153"/>
                    </a:cubicBezTo>
                    <a:cubicBezTo>
                      <a:pt x="55" y="134"/>
                      <a:pt x="53" y="114"/>
                      <a:pt x="41" y="97"/>
                    </a:cubicBezTo>
                    <a:lnTo>
                      <a:pt x="42" y="95"/>
                    </a:lnTo>
                    <a:close/>
                    <a:moveTo>
                      <a:pt x="30" y="93"/>
                    </a:moveTo>
                    <a:cubicBezTo>
                      <a:pt x="44" y="113"/>
                      <a:pt x="44" y="113"/>
                      <a:pt x="44" y="113"/>
                    </a:cubicBezTo>
                    <a:cubicBezTo>
                      <a:pt x="45" y="127"/>
                      <a:pt x="53" y="138"/>
                      <a:pt x="51" y="152"/>
                    </a:cubicBezTo>
                    <a:cubicBezTo>
                      <a:pt x="28" y="140"/>
                      <a:pt x="22" y="116"/>
                      <a:pt x="23" y="93"/>
                    </a:cubicBezTo>
                    <a:cubicBezTo>
                      <a:pt x="24" y="89"/>
                      <a:pt x="27" y="93"/>
                      <a:pt x="30" y="93"/>
                    </a:cubicBezTo>
                    <a:close/>
                    <a:moveTo>
                      <a:pt x="84" y="14"/>
                    </a:moveTo>
                    <a:cubicBezTo>
                      <a:pt x="87" y="14"/>
                      <a:pt x="96" y="12"/>
                      <a:pt x="91" y="18"/>
                    </a:cubicBezTo>
                    <a:cubicBezTo>
                      <a:pt x="80" y="31"/>
                      <a:pt x="75" y="48"/>
                      <a:pt x="60" y="56"/>
                    </a:cubicBezTo>
                    <a:cubicBezTo>
                      <a:pt x="60" y="42"/>
                      <a:pt x="68" y="22"/>
                      <a:pt x="84" y="14"/>
                    </a:cubicBezTo>
                    <a:close/>
                    <a:moveTo>
                      <a:pt x="91" y="57"/>
                    </a:moveTo>
                    <a:cubicBezTo>
                      <a:pt x="83" y="59"/>
                      <a:pt x="76" y="64"/>
                      <a:pt x="68" y="62"/>
                    </a:cubicBezTo>
                    <a:cubicBezTo>
                      <a:pt x="67" y="61"/>
                      <a:pt x="67" y="61"/>
                      <a:pt x="67" y="61"/>
                    </a:cubicBezTo>
                    <a:cubicBezTo>
                      <a:pt x="89" y="46"/>
                      <a:pt x="88" y="15"/>
                      <a:pt x="114" y="10"/>
                    </a:cubicBezTo>
                    <a:cubicBezTo>
                      <a:pt x="113" y="27"/>
                      <a:pt x="105" y="45"/>
                      <a:pt x="91" y="5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9"/>
              <p:cNvSpPr>
                <a:spLocks/>
              </p:cNvSpPr>
              <p:nvPr/>
            </p:nvSpPr>
            <p:spPr bwMode="auto">
              <a:xfrm>
                <a:off x="-882608" y="-3275781"/>
                <a:ext cx="341090" cy="214017"/>
              </a:xfrm>
              <a:custGeom>
                <a:avLst/>
                <a:gdLst>
                  <a:gd name="T0" fmla="*/ 72 w 72"/>
                  <a:gd name="T1" fmla="*/ 42 h 45"/>
                  <a:gd name="T2" fmla="*/ 72 w 72"/>
                  <a:gd name="T3" fmla="*/ 27 h 45"/>
                  <a:gd name="T4" fmla="*/ 59 w 72"/>
                  <a:gd name="T5" fmla="*/ 0 h 45"/>
                  <a:gd name="T6" fmla="*/ 50 w 72"/>
                  <a:gd name="T7" fmla="*/ 0 h 45"/>
                  <a:gd name="T8" fmla="*/ 59 w 72"/>
                  <a:gd name="T9" fmla="*/ 10 h 45"/>
                  <a:gd name="T10" fmla="*/ 65 w 72"/>
                  <a:gd name="T11" fmla="*/ 24 h 45"/>
                  <a:gd name="T12" fmla="*/ 59 w 72"/>
                  <a:gd name="T13" fmla="*/ 22 h 45"/>
                  <a:gd name="T14" fmla="*/ 41 w 72"/>
                  <a:gd name="T15" fmla="*/ 0 h 45"/>
                  <a:gd name="T16" fmla="*/ 30 w 72"/>
                  <a:gd name="T17" fmla="*/ 0 h 45"/>
                  <a:gd name="T18" fmla="*/ 58 w 72"/>
                  <a:gd name="T19" fmla="*/ 30 h 45"/>
                  <a:gd name="T20" fmla="*/ 56 w 72"/>
                  <a:gd name="T21" fmla="*/ 36 h 45"/>
                  <a:gd name="T22" fmla="*/ 11 w 72"/>
                  <a:gd name="T23" fmla="*/ 13 h 45"/>
                  <a:gd name="T24" fmla="*/ 8 w 72"/>
                  <a:gd name="T25" fmla="*/ 0 h 45"/>
                  <a:gd name="T26" fmla="*/ 0 w 72"/>
                  <a:gd name="T27" fmla="*/ 0 h 45"/>
                  <a:gd name="T28" fmla="*/ 16 w 72"/>
                  <a:gd name="T29" fmla="*/ 29 h 45"/>
                  <a:gd name="T30" fmla="*/ 69 w 72"/>
                  <a:gd name="T31" fmla="*/ 45 h 45"/>
                  <a:gd name="T32" fmla="*/ 72 w 72"/>
                  <a:gd name="T33" fmla="*/ 4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2" h="45">
                    <a:moveTo>
                      <a:pt x="72" y="42"/>
                    </a:moveTo>
                    <a:cubicBezTo>
                      <a:pt x="64" y="37"/>
                      <a:pt x="72" y="32"/>
                      <a:pt x="72" y="27"/>
                    </a:cubicBezTo>
                    <a:cubicBezTo>
                      <a:pt x="69" y="18"/>
                      <a:pt x="66" y="8"/>
                      <a:pt x="59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4" y="3"/>
                      <a:pt x="56" y="7"/>
                      <a:pt x="59" y="10"/>
                    </a:cubicBezTo>
                    <a:cubicBezTo>
                      <a:pt x="65" y="24"/>
                      <a:pt x="65" y="24"/>
                      <a:pt x="65" y="24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42" y="6"/>
                      <a:pt x="49" y="19"/>
                      <a:pt x="58" y="30"/>
                    </a:cubicBezTo>
                    <a:cubicBezTo>
                      <a:pt x="59" y="31"/>
                      <a:pt x="59" y="34"/>
                      <a:pt x="56" y="36"/>
                    </a:cubicBezTo>
                    <a:cubicBezTo>
                      <a:pt x="39" y="35"/>
                      <a:pt x="19" y="30"/>
                      <a:pt x="11" y="13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9"/>
                      <a:pt x="6" y="22"/>
                      <a:pt x="16" y="29"/>
                    </a:cubicBezTo>
                    <a:cubicBezTo>
                      <a:pt x="33" y="38"/>
                      <a:pt x="52" y="40"/>
                      <a:pt x="69" y="45"/>
                    </a:cubicBezTo>
                    <a:lnTo>
                      <a:pt x="72" y="4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10"/>
              <p:cNvSpPr>
                <a:spLocks/>
              </p:cNvSpPr>
              <p:nvPr/>
            </p:nvSpPr>
            <p:spPr bwMode="auto">
              <a:xfrm>
                <a:off x="-569943" y="-2979835"/>
                <a:ext cx="95305" cy="65209"/>
              </a:xfrm>
              <a:custGeom>
                <a:avLst/>
                <a:gdLst>
                  <a:gd name="T0" fmla="*/ 20 w 20"/>
                  <a:gd name="T1" fmla="*/ 10 h 14"/>
                  <a:gd name="T2" fmla="*/ 9 w 20"/>
                  <a:gd name="T3" fmla="*/ 1 h 14"/>
                  <a:gd name="T4" fmla="*/ 1 w 20"/>
                  <a:gd name="T5" fmla="*/ 10 h 14"/>
                  <a:gd name="T6" fmla="*/ 20 w 20"/>
                  <a:gd name="T7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4">
                    <a:moveTo>
                      <a:pt x="20" y="10"/>
                    </a:moveTo>
                    <a:cubicBezTo>
                      <a:pt x="13" y="8"/>
                      <a:pt x="16" y="0"/>
                      <a:pt x="9" y="1"/>
                    </a:cubicBezTo>
                    <a:cubicBezTo>
                      <a:pt x="6" y="4"/>
                      <a:pt x="0" y="5"/>
                      <a:pt x="1" y="10"/>
                    </a:cubicBezTo>
                    <a:cubicBezTo>
                      <a:pt x="7" y="10"/>
                      <a:pt x="15" y="14"/>
                      <a:pt x="20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11"/>
              <p:cNvSpPr>
                <a:spLocks/>
              </p:cNvSpPr>
              <p:nvPr/>
            </p:nvSpPr>
            <p:spPr bwMode="auto">
              <a:xfrm>
                <a:off x="1622062" y="-3275781"/>
                <a:ext cx="245786" cy="152153"/>
              </a:xfrm>
              <a:custGeom>
                <a:avLst/>
                <a:gdLst>
                  <a:gd name="T0" fmla="*/ 43 w 52"/>
                  <a:gd name="T1" fmla="*/ 32 h 32"/>
                  <a:gd name="T2" fmla="*/ 49 w 52"/>
                  <a:gd name="T3" fmla="*/ 14 h 32"/>
                  <a:gd name="T4" fmla="*/ 52 w 52"/>
                  <a:gd name="T5" fmla="*/ 0 h 32"/>
                  <a:gd name="T6" fmla="*/ 47 w 52"/>
                  <a:gd name="T7" fmla="*/ 0 h 32"/>
                  <a:gd name="T8" fmla="*/ 44 w 52"/>
                  <a:gd name="T9" fmla="*/ 8 h 32"/>
                  <a:gd name="T10" fmla="*/ 41 w 52"/>
                  <a:gd name="T11" fmla="*/ 7 h 32"/>
                  <a:gd name="T12" fmla="*/ 38 w 52"/>
                  <a:gd name="T13" fmla="*/ 0 h 32"/>
                  <a:gd name="T14" fmla="*/ 33 w 52"/>
                  <a:gd name="T15" fmla="*/ 0 h 32"/>
                  <a:gd name="T16" fmla="*/ 37 w 52"/>
                  <a:gd name="T17" fmla="*/ 19 h 32"/>
                  <a:gd name="T18" fmla="*/ 9 w 52"/>
                  <a:gd name="T19" fmla="*/ 0 h 32"/>
                  <a:gd name="T20" fmla="*/ 0 w 52"/>
                  <a:gd name="T21" fmla="*/ 0 h 32"/>
                  <a:gd name="T22" fmla="*/ 43 w 52"/>
                  <a:gd name="T2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2" h="32">
                    <a:moveTo>
                      <a:pt x="43" y="32"/>
                    </a:moveTo>
                    <a:cubicBezTo>
                      <a:pt x="48" y="30"/>
                      <a:pt x="50" y="21"/>
                      <a:pt x="49" y="14"/>
                    </a:cubicBezTo>
                    <a:cubicBezTo>
                      <a:pt x="51" y="10"/>
                      <a:pt x="51" y="5"/>
                      <a:pt x="52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3"/>
                      <a:pt x="46" y="6"/>
                      <a:pt x="44" y="8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0" y="5"/>
                      <a:pt x="39" y="3"/>
                      <a:pt x="38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5" y="6"/>
                      <a:pt x="36" y="13"/>
                      <a:pt x="37" y="19"/>
                    </a:cubicBezTo>
                    <a:cubicBezTo>
                      <a:pt x="25" y="19"/>
                      <a:pt x="16" y="10"/>
                      <a:pt x="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14"/>
                      <a:pt x="25" y="26"/>
                      <a:pt x="43" y="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12"/>
              <p:cNvSpPr>
                <a:spLocks noEditPoints="1"/>
              </p:cNvSpPr>
              <p:nvPr/>
            </p:nvSpPr>
            <p:spPr bwMode="auto">
              <a:xfrm>
                <a:off x="-1807230" y="-3275781"/>
                <a:ext cx="312666" cy="451443"/>
              </a:xfrm>
              <a:custGeom>
                <a:avLst/>
                <a:gdLst>
                  <a:gd name="T0" fmla="*/ 34 w 66"/>
                  <a:gd name="T1" fmla="*/ 2 h 95"/>
                  <a:gd name="T2" fmla="*/ 43 w 66"/>
                  <a:gd name="T3" fmla="*/ 50 h 95"/>
                  <a:gd name="T4" fmla="*/ 47 w 66"/>
                  <a:gd name="T5" fmla="*/ 54 h 95"/>
                  <a:gd name="T6" fmla="*/ 45 w 66"/>
                  <a:gd name="T7" fmla="*/ 7 h 95"/>
                  <a:gd name="T8" fmla="*/ 62 w 66"/>
                  <a:gd name="T9" fmla="*/ 39 h 95"/>
                  <a:gd name="T10" fmla="*/ 56 w 66"/>
                  <a:gd name="T11" fmla="*/ 66 h 95"/>
                  <a:gd name="T12" fmla="*/ 48 w 66"/>
                  <a:gd name="T13" fmla="*/ 80 h 95"/>
                  <a:gd name="T14" fmla="*/ 45 w 66"/>
                  <a:gd name="T15" fmla="*/ 55 h 95"/>
                  <a:gd name="T16" fmla="*/ 37 w 66"/>
                  <a:gd name="T17" fmla="*/ 66 h 95"/>
                  <a:gd name="T18" fmla="*/ 23 w 66"/>
                  <a:gd name="T19" fmla="*/ 0 h 95"/>
                  <a:gd name="T20" fmla="*/ 15 w 66"/>
                  <a:gd name="T21" fmla="*/ 0 h 95"/>
                  <a:gd name="T22" fmla="*/ 15 w 66"/>
                  <a:gd name="T23" fmla="*/ 7 h 95"/>
                  <a:gd name="T24" fmla="*/ 42 w 66"/>
                  <a:gd name="T25" fmla="*/ 93 h 95"/>
                  <a:gd name="T26" fmla="*/ 46 w 66"/>
                  <a:gd name="T27" fmla="*/ 95 h 95"/>
                  <a:gd name="T28" fmla="*/ 66 w 66"/>
                  <a:gd name="T29" fmla="*/ 57 h 95"/>
                  <a:gd name="T30" fmla="*/ 51 w 66"/>
                  <a:gd name="T31" fmla="*/ 1 h 95"/>
                  <a:gd name="T32" fmla="*/ 51 w 66"/>
                  <a:gd name="T33" fmla="*/ 0 h 95"/>
                  <a:gd name="T34" fmla="*/ 32 w 66"/>
                  <a:gd name="T35" fmla="*/ 0 h 95"/>
                  <a:gd name="T36" fmla="*/ 34 w 66"/>
                  <a:gd name="T37" fmla="*/ 2 h 95"/>
                  <a:gd name="T38" fmla="*/ 41 w 66"/>
                  <a:gd name="T39" fmla="*/ 6 h 95"/>
                  <a:gd name="T40" fmla="*/ 42 w 66"/>
                  <a:gd name="T41" fmla="*/ 10 h 95"/>
                  <a:gd name="T42" fmla="*/ 41 w 66"/>
                  <a:gd name="T43" fmla="*/ 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6" h="95">
                    <a:moveTo>
                      <a:pt x="34" y="2"/>
                    </a:moveTo>
                    <a:cubicBezTo>
                      <a:pt x="41" y="17"/>
                      <a:pt x="46" y="34"/>
                      <a:pt x="43" y="50"/>
                    </a:cubicBezTo>
                    <a:cubicBezTo>
                      <a:pt x="47" y="54"/>
                      <a:pt x="47" y="54"/>
                      <a:pt x="47" y="54"/>
                    </a:cubicBezTo>
                    <a:cubicBezTo>
                      <a:pt x="53" y="41"/>
                      <a:pt x="48" y="22"/>
                      <a:pt x="45" y="7"/>
                    </a:cubicBezTo>
                    <a:cubicBezTo>
                      <a:pt x="57" y="13"/>
                      <a:pt x="58" y="27"/>
                      <a:pt x="62" y="39"/>
                    </a:cubicBezTo>
                    <a:cubicBezTo>
                      <a:pt x="63" y="48"/>
                      <a:pt x="56" y="57"/>
                      <a:pt x="56" y="66"/>
                    </a:cubicBezTo>
                    <a:cubicBezTo>
                      <a:pt x="50" y="69"/>
                      <a:pt x="54" y="77"/>
                      <a:pt x="48" y="80"/>
                    </a:cubicBezTo>
                    <a:cubicBezTo>
                      <a:pt x="42" y="72"/>
                      <a:pt x="54" y="61"/>
                      <a:pt x="45" y="55"/>
                    </a:cubicBezTo>
                    <a:cubicBezTo>
                      <a:pt x="41" y="57"/>
                      <a:pt x="42" y="68"/>
                      <a:pt x="37" y="66"/>
                    </a:cubicBezTo>
                    <a:cubicBezTo>
                      <a:pt x="21" y="49"/>
                      <a:pt x="14" y="23"/>
                      <a:pt x="23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4" y="3"/>
                      <a:pt x="14" y="5"/>
                      <a:pt x="15" y="7"/>
                    </a:cubicBezTo>
                    <a:cubicBezTo>
                      <a:pt x="0" y="43"/>
                      <a:pt x="35" y="63"/>
                      <a:pt x="42" y="93"/>
                    </a:cubicBezTo>
                    <a:cubicBezTo>
                      <a:pt x="43" y="93"/>
                      <a:pt x="44" y="95"/>
                      <a:pt x="46" y="95"/>
                    </a:cubicBezTo>
                    <a:cubicBezTo>
                      <a:pt x="57" y="83"/>
                      <a:pt x="61" y="70"/>
                      <a:pt x="66" y="57"/>
                    </a:cubicBezTo>
                    <a:cubicBezTo>
                      <a:pt x="66" y="36"/>
                      <a:pt x="66" y="16"/>
                      <a:pt x="51" y="1"/>
                    </a:cubicBezTo>
                    <a:cubicBezTo>
                      <a:pt x="51" y="1"/>
                      <a:pt x="51" y="1"/>
                      <a:pt x="5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3" y="1"/>
                      <a:pt x="33" y="1"/>
                      <a:pt x="34" y="2"/>
                    </a:cubicBezTo>
                    <a:close/>
                    <a:moveTo>
                      <a:pt x="41" y="6"/>
                    </a:moveTo>
                    <a:cubicBezTo>
                      <a:pt x="42" y="10"/>
                      <a:pt x="42" y="10"/>
                      <a:pt x="42" y="10"/>
                    </a:cubicBezTo>
                    <a:cubicBezTo>
                      <a:pt x="41" y="10"/>
                      <a:pt x="40" y="7"/>
                      <a:pt x="41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13"/>
              <p:cNvSpPr>
                <a:spLocks/>
              </p:cNvSpPr>
              <p:nvPr/>
            </p:nvSpPr>
            <p:spPr bwMode="auto">
              <a:xfrm>
                <a:off x="-1280546" y="-3275781"/>
                <a:ext cx="725652" cy="481539"/>
              </a:xfrm>
              <a:custGeom>
                <a:avLst/>
                <a:gdLst>
                  <a:gd name="T0" fmla="*/ 149 w 153"/>
                  <a:gd name="T1" fmla="*/ 101 h 101"/>
                  <a:gd name="T2" fmla="*/ 131 w 153"/>
                  <a:gd name="T3" fmla="*/ 73 h 101"/>
                  <a:gd name="T4" fmla="*/ 146 w 153"/>
                  <a:gd name="T5" fmla="*/ 67 h 101"/>
                  <a:gd name="T6" fmla="*/ 119 w 153"/>
                  <a:gd name="T7" fmla="*/ 66 h 101"/>
                  <a:gd name="T8" fmla="*/ 33 w 153"/>
                  <a:gd name="T9" fmla="*/ 6 h 101"/>
                  <a:gd name="T10" fmla="*/ 44 w 153"/>
                  <a:gd name="T11" fmla="*/ 0 h 101"/>
                  <a:gd name="T12" fmla="*/ 0 w 153"/>
                  <a:gd name="T13" fmla="*/ 0 h 101"/>
                  <a:gd name="T14" fmla="*/ 91 w 153"/>
                  <a:gd name="T15" fmla="*/ 50 h 101"/>
                  <a:gd name="T16" fmla="*/ 149 w 153"/>
                  <a:gd name="T17" fmla="*/ 10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3" h="101">
                    <a:moveTo>
                      <a:pt x="149" y="101"/>
                    </a:moveTo>
                    <a:cubicBezTo>
                      <a:pt x="153" y="89"/>
                      <a:pt x="137" y="83"/>
                      <a:pt x="131" y="73"/>
                    </a:cubicBezTo>
                    <a:cubicBezTo>
                      <a:pt x="133" y="68"/>
                      <a:pt x="149" y="75"/>
                      <a:pt x="146" y="67"/>
                    </a:cubicBezTo>
                    <a:cubicBezTo>
                      <a:pt x="119" y="66"/>
                      <a:pt x="119" y="66"/>
                      <a:pt x="119" y="66"/>
                    </a:cubicBezTo>
                    <a:cubicBezTo>
                      <a:pt x="93" y="39"/>
                      <a:pt x="61" y="28"/>
                      <a:pt x="33" y="6"/>
                    </a:cubicBezTo>
                    <a:cubicBezTo>
                      <a:pt x="37" y="4"/>
                      <a:pt x="40" y="2"/>
                      <a:pt x="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3" y="12"/>
                      <a:pt x="63" y="29"/>
                      <a:pt x="91" y="50"/>
                    </a:cubicBezTo>
                    <a:cubicBezTo>
                      <a:pt x="110" y="67"/>
                      <a:pt x="132" y="82"/>
                      <a:pt x="149" y="1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14"/>
              <p:cNvSpPr>
                <a:spLocks/>
              </p:cNvSpPr>
              <p:nvPr/>
            </p:nvSpPr>
            <p:spPr bwMode="auto">
              <a:xfrm>
                <a:off x="-4586109" y="-3275781"/>
                <a:ext cx="28425" cy="10032"/>
              </a:xfrm>
              <a:custGeom>
                <a:avLst/>
                <a:gdLst>
                  <a:gd name="T0" fmla="*/ 3 w 6"/>
                  <a:gd name="T1" fmla="*/ 2 h 2"/>
                  <a:gd name="T2" fmla="*/ 6 w 6"/>
                  <a:gd name="T3" fmla="*/ 0 h 2"/>
                  <a:gd name="T4" fmla="*/ 0 w 6"/>
                  <a:gd name="T5" fmla="*/ 0 h 2"/>
                  <a:gd name="T6" fmla="*/ 3 w 6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3" y="2"/>
                    </a:moveTo>
                    <a:cubicBezTo>
                      <a:pt x="4" y="1"/>
                      <a:pt x="5" y="1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15"/>
              <p:cNvSpPr>
                <a:spLocks/>
              </p:cNvSpPr>
              <p:nvPr/>
            </p:nvSpPr>
            <p:spPr bwMode="auto">
              <a:xfrm>
                <a:off x="-317469" y="-3275781"/>
                <a:ext cx="297618" cy="123729"/>
              </a:xfrm>
              <a:custGeom>
                <a:avLst/>
                <a:gdLst>
                  <a:gd name="T0" fmla="*/ 6 w 63"/>
                  <a:gd name="T1" fmla="*/ 26 h 26"/>
                  <a:gd name="T2" fmla="*/ 51 w 63"/>
                  <a:gd name="T3" fmla="*/ 12 h 26"/>
                  <a:gd name="T4" fmla="*/ 63 w 63"/>
                  <a:gd name="T5" fmla="*/ 0 h 26"/>
                  <a:gd name="T6" fmla="*/ 54 w 63"/>
                  <a:gd name="T7" fmla="*/ 0 h 26"/>
                  <a:gd name="T8" fmla="*/ 19 w 63"/>
                  <a:gd name="T9" fmla="*/ 15 h 26"/>
                  <a:gd name="T10" fmla="*/ 21 w 63"/>
                  <a:gd name="T11" fmla="*/ 0 h 26"/>
                  <a:gd name="T12" fmla="*/ 14 w 63"/>
                  <a:gd name="T13" fmla="*/ 0 h 26"/>
                  <a:gd name="T14" fmla="*/ 9 w 63"/>
                  <a:gd name="T15" fmla="*/ 13 h 26"/>
                  <a:gd name="T16" fmla="*/ 6 w 63"/>
                  <a:gd name="T17" fmla="*/ 0 h 26"/>
                  <a:gd name="T18" fmla="*/ 0 w 63"/>
                  <a:gd name="T19" fmla="*/ 0 h 26"/>
                  <a:gd name="T20" fmla="*/ 3 w 63"/>
                  <a:gd name="T21" fmla="*/ 25 h 26"/>
                  <a:gd name="T22" fmla="*/ 6 w 63"/>
                  <a:gd name="T2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3" h="26">
                    <a:moveTo>
                      <a:pt x="6" y="26"/>
                    </a:moveTo>
                    <a:cubicBezTo>
                      <a:pt x="51" y="12"/>
                      <a:pt x="51" y="12"/>
                      <a:pt x="51" y="12"/>
                    </a:cubicBezTo>
                    <a:cubicBezTo>
                      <a:pt x="55" y="8"/>
                      <a:pt x="59" y="4"/>
                      <a:pt x="6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43" y="8"/>
                      <a:pt x="31" y="12"/>
                      <a:pt x="19" y="15"/>
                    </a:cubicBezTo>
                    <a:cubicBezTo>
                      <a:pt x="19" y="10"/>
                      <a:pt x="20" y="5"/>
                      <a:pt x="21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2" y="4"/>
                      <a:pt x="11" y="9"/>
                      <a:pt x="9" y="13"/>
                    </a:cubicBezTo>
                    <a:cubicBezTo>
                      <a:pt x="8" y="9"/>
                      <a:pt x="7" y="5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1" y="17"/>
                      <a:pt x="3" y="25"/>
                    </a:cubicBezTo>
                    <a:lnTo>
                      <a:pt x="6" y="2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6" name="矩形 55"/>
            <p:cNvSpPr/>
            <p:nvPr/>
          </p:nvSpPr>
          <p:spPr>
            <a:xfrm>
              <a:off x="5448701" y="1365042"/>
              <a:ext cx="1037601" cy="3794382"/>
            </a:xfrm>
            <a:prstGeom prst="rect">
              <a:avLst/>
            </a:prstGeom>
            <a:solidFill>
              <a:srgbClr val="425363"/>
            </a:solidFill>
            <a:ln w="635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3" name="组合 212"/>
            <p:cNvGrpSpPr/>
            <p:nvPr/>
          </p:nvGrpSpPr>
          <p:grpSpPr>
            <a:xfrm rot="10800000">
              <a:off x="5407787" y="713153"/>
              <a:ext cx="1106305" cy="607391"/>
              <a:chOff x="-4913823" y="-3294175"/>
              <a:chExt cx="7137808" cy="2972835"/>
            </a:xfrm>
            <a:solidFill>
              <a:srgbClr val="425363"/>
            </a:solidFill>
          </p:grpSpPr>
          <p:sp>
            <p:nvSpPr>
              <p:cNvPr id="214" name="Freeform 5"/>
              <p:cNvSpPr>
                <a:spLocks noEditPoints="1"/>
              </p:cNvSpPr>
              <p:nvPr/>
            </p:nvSpPr>
            <p:spPr bwMode="auto">
              <a:xfrm>
                <a:off x="-4913823" y="-3294175"/>
                <a:ext cx="7137808" cy="2972835"/>
              </a:xfrm>
              <a:custGeom>
                <a:avLst/>
                <a:gdLst>
                  <a:gd name="T0" fmla="*/ 1056 w 1505"/>
                  <a:gd name="T1" fmla="*/ 370 h 625"/>
                  <a:gd name="T2" fmla="*/ 967 w 1505"/>
                  <a:gd name="T3" fmla="*/ 470 h 625"/>
                  <a:gd name="T4" fmla="*/ 420 w 1505"/>
                  <a:gd name="T5" fmla="*/ 329 h 625"/>
                  <a:gd name="T6" fmla="*/ 1312 w 1505"/>
                  <a:gd name="T7" fmla="*/ 108 h 625"/>
                  <a:gd name="T8" fmla="*/ 1299 w 1505"/>
                  <a:gd name="T9" fmla="*/ 4 h 625"/>
                  <a:gd name="T10" fmla="*/ 1196 w 1505"/>
                  <a:gd name="T11" fmla="*/ 29 h 625"/>
                  <a:gd name="T12" fmla="*/ 1151 w 1505"/>
                  <a:gd name="T13" fmla="*/ 222 h 625"/>
                  <a:gd name="T14" fmla="*/ 933 w 1505"/>
                  <a:gd name="T15" fmla="*/ 123 h 625"/>
                  <a:gd name="T16" fmla="*/ 912 w 1505"/>
                  <a:gd name="T17" fmla="*/ 301 h 625"/>
                  <a:gd name="T18" fmla="*/ 751 w 1505"/>
                  <a:gd name="T19" fmla="*/ 312 h 625"/>
                  <a:gd name="T20" fmla="*/ 890 w 1505"/>
                  <a:gd name="T21" fmla="*/ 117 h 625"/>
                  <a:gd name="T22" fmla="*/ 618 w 1505"/>
                  <a:gd name="T23" fmla="*/ 170 h 625"/>
                  <a:gd name="T24" fmla="*/ 458 w 1505"/>
                  <a:gd name="T25" fmla="*/ 108 h 625"/>
                  <a:gd name="T26" fmla="*/ 605 w 1505"/>
                  <a:gd name="T27" fmla="*/ 342 h 625"/>
                  <a:gd name="T28" fmla="*/ 481 w 1505"/>
                  <a:gd name="T29" fmla="*/ 326 h 625"/>
                  <a:gd name="T30" fmla="*/ 478 w 1505"/>
                  <a:gd name="T31" fmla="*/ 121 h 625"/>
                  <a:gd name="T32" fmla="*/ 469 w 1505"/>
                  <a:gd name="T33" fmla="*/ 28 h 625"/>
                  <a:gd name="T34" fmla="*/ 349 w 1505"/>
                  <a:gd name="T35" fmla="*/ 86 h 625"/>
                  <a:gd name="T36" fmla="*/ 317 w 1505"/>
                  <a:gd name="T37" fmla="*/ 112 h 625"/>
                  <a:gd name="T38" fmla="*/ 269 w 1505"/>
                  <a:gd name="T39" fmla="*/ 4 h 625"/>
                  <a:gd name="T40" fmla="*/ 67 w 1505"/>
                  <a:gd name="T41" fmla="*/ 15 h 625"/>
                  <a:gd name="T42" fmla="*/ 656 w 1505"/>
                  <a:gd name="T43" fmla="*/ 521 h 625"/>
                  <a:gd name="T44" fmla="*/ 271 w 1505"/>
                  <a:gd name="T45" fmla="*/ 304 h 625"/>
                  <a:gd name="T46" fmla="*/ 1259 w 1505"/>
                  <a:gd name="T47" fmla="*/ 253 h 625"/>
                  <a:gd name="T48" fmla="*/ 1163 w 1505"/>
                  <a:gd name="T49" fmla="*/ 162 h 625"/>
                  <a:gd name="T50" fmla="*/ 825 w 1505"/>
                  <a:gd name="T51" fmla="*/ 194 h 625"/>
                  <a:gd name="T52" fmla="*/ 897 w 1505"/>
                  <a:gd name="T53" fmla="*/ 210 h 625"/>
                  <a:gd name="T54" fmla="*/ 782 w 1505"/>
                  <a:gd name="T55" fmla="*/ 353 h 625"/>
                  <a:gd name="T56" fmla="*/ 756 w 1505"/>
                  <a:gd name="T57" fmla="*/ 52 h 625"/>
                  <a:gd name="T58" fmla="*/ 556 w 1505"/>
                  <a:gd name="T59" fmla="*/ 62 h 625"/>
                  <a:gd name="T60" fmla="*/ 546 w 1505"/>
                  <a:gd name="T61" fmla="*/ 128 h 625"/>
                  <a:gd name="T62" fmla="*/ 1131 w 1505"/>
                  <a:gd name="T63" fmla="*/ 277 h 625"/>
                  <a:gd name="T64" fmla="*/ 1305 w 1505"/>
                  <a:gd name="T65" fmla="*/ 16 h 625"/>
                  <a:gd name="T66" fmla="*/ 1091 w 1505"/>
                  <a:gd name="T67" fmla="*/ 67 h 625"/>
                  <a:gd name="T68" fmla="*/ 1178 w 1505"/>
                  <a:gd name="T69" fmla="*/ 207 h 625"/>
                  <a:gd name="T70" fmla="*/ 1210 w 1505"/>
                  <a:gd name="T71" fmla="*/ 157 h 625"/>
                  <a:gd name="T72" fmla="*/ 1061 w 1505"/>
                  <a:gd name="T73" fmla="*/ 244 h 625"/>
                  <a:gd name="T74" fmla="*/ 985 w 1505"/>
                  <a:gd name="T75" fmla="*/ 295 h 625"/>
                  <a:gd name="T76" fmla="*/ 927 w 1505"/>
                  <a:gd name="T77" fmla="*/ 355 h 625"/>
                  <a:gd name="T78" fmla="*/ 774 w 1505"/>
                  <a:gd name="T79" fmla="*/ 133 h 625"/>
                  <a:gd name="T80" fmla="*/ 675 w 1505"/>
                  <a:gd name="T81" fmla="*/ 183 h 625"/>
                  <a:gd name="T82" fmla="*/ 650 w 1505"/>
                  <a:gd name="T83" fmla="*/ 204 h 625"/>
                  <a:gd name="T84" fmla="*/ 612 w 1505"/>
                  <a:gd name="T85" fmla="*/ 270 h 625"/>
                  <a:gd name="T86" fmla="*/ 636 w 1505"/>
                  <a:gd name="T87" fmla="*/ 295 h 625"/>
                  <a:gd name="T88" fmla="*/ 561 w 1505"/>
                  <a:gd name="T89" fmla="*/ 306 h 625"/>
                  <a:gd name="T90" fmla="*/ 643 w 1505"/>
                  <a:gd name="T91" fmla="*/ 389 h 625"/>
                  <a:gd name="T92" fmla="*/ 825 w 1505"/>
                  <a:gd name="T93" fmla="*/ 456 h 625"/>
                  <a:gd name="T94" fmla="*/ 972 w 1505"/>
                  <a:gd name="T95" fmla="*/ 450 h 625"/>
                  <a:gd name="T96" fmla="*/ 600 w 1505"/>
                  <a:gd name="T97" fmla="*/ 442 h 625"/>
                  <a:gd name="T98" fmla="*/ 676 w 1505"/>
                  <a:gd name="T99" fmla="*/ 430 h 625"/>
                  <a:gd name="T100" fmla="*/ 525 w 1505"/>
                  <a:gd name="T101" fmla="*/ 423 h 625"/>
                  <a:gd name="T102" fmla="*/ 436 w 1505"/>
                  <a:gd name="T103" fmla="*/ 205 h 625"/>
                  <a:gd name="T104" fmla="*/ 376 w 1505"/>
                  <a:gd name="T105" fmla="*/ 60 h 625"/>
                  <a:gd name="T106" fmla="*/ 438 w 1505"/>
                  <a:gd name="T107" fmla="*/ 307 h 625"/>
                  <a:gd name="T108" fmla="*/ 387 w 1505"/>
                  <a:gd name="T109" fmla="*/ 126 h 625"/>
                  <a:gd name="T110" fmla="*/ 430 w 1505"/>
                  <a:gd name="T111" fmla="*/ 289 h 625"/>
                  <a:gd name="T112" fmla="*/ 306 w 1505"/>
                  <a:gd name="T113" fmla="*/ 219 h 625"/>
                  <a:gd name="T114" fmla="*/ 246 w 1505"/>
                  <a:gd name="T115" fmla="*/ 22 h 625"/>
                  <a:gd name="T116" fmla="*/ 84 w 1505"/>
                  <a:gd name="T117" fmla="*/ 23 h 625"/>
                  <a:gd name="T118" fmla="*/ 139 w 1505"/>
                  <a:gd name="T119" fmla="*/ 41 h 625"/>
                  <a:gd name="T120" fmla="*/ 126 w 1505"/>
                  <a:gd name="T121" fmla="*/ 103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05" h="625">
                    <a:moveTo>
                      <a:pt x="1501" y="4"/>
                    </a:moveTo>
                    <a:cubicBezTo>
                      <a:pt x="1490" y="65"/>
                      <a:pt x="1456" y="121"/>
                      <a:pt x="1404" y="159"/>
                    </a:cubicBezTo>
                    <a:cubicBezTo>
                      <a:pt x="1364" y="192"/>
                      <a:pt x="1313" y="203"/>
                      <a:pt x="1261" y="209"/>
                    </a:cubicBezTo>
                    <a:cubicBezTo>
                      <a:pt x="1258" y="213"/>
                      <a:pt x="1262" y="217"/>
                      <a:pt x="1263" y="220"/>
                    </a:cubicBezTo>
                    <a:cubicBezTo>
                      <a:pt x="1255" y="279"/>
                      <a:pt x="1219" y="334"/>
                      <a:pt x="1161" y="357"/>
                    </a:cubicBezTo>
                    <a:cubicBezTo>
                      <a:pt x="1134" y="369"/>
                      <a:pt x="1101" y="375"/>
                      <a:pt x="1071" y="374"/>
                    </a:cubicBezTo>
                    <a:cubicBezTo>
                      <a:pt x="1056" y="378"/>
                      <a:pt x="1066" y="398"/>
                      <a:pt x="1059" y="406"/>
                    </a:cubicBezTo>
                    <a:cubicBezTo>
                      <a:pt x="1051" y="441"/>
                      <a:pt x="1026" y="475"/>
                      <a:pt x="995" y="498"/>
                    </a:cubicBezTo>
                    <a:cubicBezTo>
                      <a:pt x="974" y="506"/>
                      <a:pt x="953" y="510"/>
                      <a:pt x="930" y="511"/>
                    </a:cubicBezTo>
                    <a:cubicBezTo>
                      <a:pt x="916" y="519"/>
                      <a:pt x="897" y="511"/>
                      <a:pt x="884" y="521"/>
                    </a:cubicBezTo>
                    <a:cubicBezTo>
                      <a:pt x="841" y="528"/>
                      <a:pt x="797" y="545"/>
                      <a:pt x="775" y="587"/>
                    </a:cubicBezTo>
                    <a:cubicBezTo>
                      <a:pt x="757" y="614"/>
                      <a:pt x="757" y="614"/>
                      <a:pt x="757" y="614"/>
                    </a:cubicBezTo>
                    <a:cubicBezTo>
                      <a:pt x="754" y="614"/>
                      <a:pt x="754" y="614"/>
                      <a:pt x="754" y="614"/>
                    </a:cubicBezTo>
                    <a:cubicBezTo>
                      <a:pt x="757" y="572"/>
                      <a:pt x="799" y="545"/>
                      <a:pt x="833" y="527"/>
                    </a:cubicBezTo>
                    <a:cubicBezTo>
                      <a:pt x="896" y="500"/>
                      <a:pt x="985" y="518"/>
                      <a:pt x="1026" y="452"/>
                    </a:cubicBezTo>
                    <a:cubicBezTo>
                      <a:pt x="1040" y="429"/>
                      <a:pt x="1048" y="400"/>
                      <a:pt x="1053" y="373"/>
                    </a:cubicBezTo>
                    <a:cubicBezTo>
                      <a:pt x="1056" y="370"/>
                      <a:pt x="1056" y="370"/>
                      <a:pt x="1056" y="370"/>
                    </a:cubicBezTo>
                    <a:cubicBezTo>
                      <a:pt x="1125" y="367"/>
                      <a:pt x="1194" y="345"/>
                      <a:pt x="1229" y="281"/>
                    </a:cubicBezTo>
                    <a:cubicBezTo>
                      <a:pt x="1241" y="256"/>
                      <a:pt x="1250" y="232"/>
                      <a:pt x="1253" y="204"/>
                    </a:cubicBezTo>
                    <a:cubicBezTo>
                      <a:pt x="1262" y="197"/>
                      <a:pt x="1275" y="202"/>
                      <a:pt x="1286" y="198"/>
                    </a:cubicBezTo>
                    <a:cubicBezTo>
                      <a:pt x="1315" y="188"/>
                      <a:pt x="1348" y="186"/>
                      <a:pt x="1374" y="166"/>
                    </a:cubicBezTo>
                    <a:cubicBezTo>
                      <a:pt x="1412" y="139"/>
                      <a:pt x="1449" y="109"/>
                      <a:pt x="1469" y="65"/>
                    </a:cubicBezTo>
                    <a:cubicBezTo>
                      <a:pt x="1476" y="46"/>
                      <a:pt x="1484" y="25"/>
                      <a:pt x="1489" y="4"/>
                    </a:cubicBezTo>
                    <a:cubicBezTo>
                      <a:pt x="1465" y="4"/>
                      <a:pt x="1465" y="4"/>
                      <a:pt x="1465" y="4"/>
                    </a:cubicBezTo>
                    <a:cubicBezTo>
                      <a:pt x="1465" y="5"/>
                      <a:pt x="1465" y="5"/>
                      <a:pt x="1465" y="5"/>
                    </a:cubicBezTo>
                    <a:cubicBezTo>
                      <a:pt x="1462" y="46"/>
                      <a:pt x="1432" y="75"/>
                      <a:pt x="1409" y="105"/>
                    </a:cubicBezTo>
                    <a:cubicBezTo>
                      <a:pt x="1378" y="128"/>
                      <a:pt x="1346" y="155"/>
                      <a:pt x="1308" y="163"/>
                    </a:cubicBezTo>
                    <a:cubicBezTo>
                      <a:pt x="1289" y="174"/>
                      <a:pt x="1263" y="177"/>
                      <a:pt x="1241" y="177"/>
                    </a:cubicBezTo>
                    <a:cubicBezTo>
                      <a:pt x="1238" y="178"/>
                      <a:pt x="1232" y="180"/>
                      <a:pt x="1232" y="184"/>
                    </a:cubicBezTo>
                    <a:cubicBezTo>
                      <a:pt x="1237" y="243"/>
                      <a:pt x="1205" y="295"/>
                      <a:pt x="1153" y="323"/>
                    </a:cubicBezTo>
                    <a:cubicBezTo>
                      <a:pt x="1121" y="342"/>
                      <a:pt x="1084" y="343"/>
                      <a:pt x="1047" y="344"/>
                    </a:cubicBezTo>
                    <a:cubicBezTo>
                      <a:pt x="1041" y="346"/>
                      <a:pt x="1035" y="340"/>
                      <a:pt x="1031" y="346"/>
                    </a:cubicBezTo>
                    <a:cubicBezTo>
                      <a:pt x="1031" y="366"/>
                      <a:pt x="1024" y="387"/>
                      <a:pt x="1022" y="406"/>
                    </a:cubicBezTo>
                    <a:cubicBezTo>
                      <a:pt x="1015" y="433"/>
                      <a:pt x="994" y="459"/>
                      <a:pt x="967" y="470"/>
                    </a:cubicBezTo>
                    <a:cubicBezTo>
                      <a:pt x="932" y="494"/>
                      <a:pt x="887" y="485"/>
                      <a:pt x="847" y="497"/>
                    </a:cubicBezTo>
                    <a:cubicBezTo>
                      <a:pt x="807" y="503"/>
                      <a:pt x="771" y="533"/>
                      <a:pt x="752" y="569"/>
                    </a:cubicBezTo>
                    <a:cubicBezTo>
                      <a:pt x="749" y="569"/>
                      <a:pt x="749" y="569"/>
                      <a:pt x="749" y="569"/>
                    </a:cubicBezTo>
                    <a:cubicBezTo>
                      <a:pt x="731" y="543"/>
                      <a:pt x="709" y="518"/>
                      <a:pt x="679" y="505"/>
                    </a:cubicBezTo>
                    <a:cubicBezTo>
                      <a:pt x="630" y="477"/>
                      <a:pt x="568" y="491"/>
                      <a:pt x="520" y="459"/>
                    </a:cubicBezTo>
                    <a:cubicBezTo>
                      <a:pt x="491" y="446"/>
                      <a:pt x="482" y="414"/>
                      <a:pt x="475" y="388"/>
                    </a:cubicBezTo>
                    <a:cubicBezTo>
                      <a:pt x="466" y="373"/>
                      <a:pt x="469" y="356"/>
                      <a:pt x="467" y="340"/>
                    </a:cubicBezTo>
                    <a:cubicBezTo>
                      <a:pt x="416" y="341"/>
                      <a:pt x="370" y="333"/>
                      <a:pt x="329" y="307"/>
                    </a:cubicBezTo>
                    <a:cubicBezTo>
                      <a:pt x="308" y="290"/>
                      <a:pt x="296" y="267"/>
                      <a:pt x="286" y="244"/>
                    </a:cubicBezTo>
                    <a:cubicBezTo>
                      <a:pt x="274" y="219"/>
                      <a:pt x="264" y="191"/>
                      <a:pt x="267" y="163"/>
                    </a:cubicBezTo>
                    <a:cubicBezTo>
                      <a:pt x="260" y="163"/>
                      <a:pt x="251" y="162"/>
                      <a:pt x="244" y="165"/>
                    </a:cubicBezTo>
                    <a:cubicBezTo>
                      <a:pt x="236" y="160"/>
                      <a:pt x="222" y="163"/>
                      <a:pt x="217" y="154"/>
                    </a:cubicBezTo>
                    <a:cubicBezTo>
                      <a:pt x="219" y="152"/>
                      <a:pt x="219" y="152"/>
                      <a:pt x="219" y="152"/>
                    </a:cubicBezTo>
                    <a:cubicBezTo>
                      <a:pt x="237" y="156"/>
                      <a:pt x="253" y="159"/>
                      <a:pt x="272" y="156"/>
                    </a:cubicBezTo>
                    <a:cubicBezTo>
                      <a:pt x="278" y="159"/>
                      <a:pt x="278" y="159"/>
                      <a:pt x="278" y="159"/>
                    </a:cubicBezTo>
                    <a:cubicBezTo>
                      <a:pt x="276" y="202"/>
                      <a:pt x="293" y="243"/>
                      <a:pt x="317" y="277"/>
                    </a:cubicBezTo>
                    <a:cubicBezTo>
                      <a:pt x="342" y="312"/>
                      <a:pt x="381" y="325"/>
                      <a:pt x="420" y="329"/>
                    </a:cubicBezTo>
                    <a:cubicBezTo>
                      <a:pt x="438" y="331"/>
                      <a:pt x="457" y="325"/>
                      <a:pt x="473" y="332"/>
                    </a:cubicBezTo>
                    <a:cubicBezTo>
                      <a:pt x="475" y="336"/>
                      <a:pt x="477" y="340"/>
                      <a:pt x="474" y="344"/>
                    </a:cubicBezTo>
                    <a:cubicBezTo>
                      <a:pt x="480" y="385"/>
                      <a:pt x="488" y="429"/>
                      <a:pt x="529" y="453"/>
                    </a:cubicBezTo>
                    <a:cubicBezTo>
                      <a:pt x="552" y="464"/>
                      <a:pt x="575" y="477"/>
                      <a:pt x="601" y="476"/>
                    </a:cubicBezTo>
                    <a:cubicBezTo>
                      <a:pt x="654" y="487"/>
                      <a:pt x="723" y="491"/>
                      <a:pt x="746" y="553"/>
                    </a:cubicBezTo>
                    <a:cubicBezTo>
                      <a:pt x="759" y="544"/>
                      <a:pt x="763" y="527"/>
                      <a:pt x="775" y="517"/>
                    </a:cubicBezTo>
                    <a:cubicBezTo>
                      <a:pt x="813" y="490"/>
                      <a:pt x="858" y="475"/>
                      <a:pt x="908" y="475"/>
                    </a:cubicBezTo>
                    <a:cubicBezTo>
                      <a:pt x="941" y="472"/>
                      <a:pt x="975" y="461"/>
                      <a:pt x="997" y="433"/>
                    </a:cubicBezTo>
                    <a:cubicBezTo>
                      <a:pt x="1018" y="406"/>
                      <a:pt x="1014" y="372"/>
                      <a:pt x="1019" y="339"/>
                    </a:cubicBezTo>
                    <a:cubicBezTo>
                      <a:pt x="1024" y="334"/>
                      <a:pt x="1024" y="334"/>
                      <a:pt x="1024" y="334"/>
                    </a:cubicBezTo>
                    <a:cubicBezTo>
                      <a:pt x="1073" y="332"/>
                      <a:pt x="1131" y="332"/>
                      <a:pt x="1172" y="301"/>
                    </a:cubicBezTo>
                    <a:cubicBezTo>
                      <a:pt x="1207" y="274"/>
                      <a:pt x="1221" y="232"/>
                      <a:pt x="1219" y="187"/>
                    </a:cubicBezTo>
                    <a:cubicBezTo>
                      <a:pt x="1219" y="180"/>
                      <a:pt x="1214" y="170"/>
                      <a:pt x="1216" y="164"/>
                    </a:cubicBezTo>
                    <a:cubicBezTo>
                      <a:pt x="1263" y="160"/>
                      <a:pt x="1305" y="151"/>
                      <a:pt x="1345" y="130"/>
                    </a:cubicBezTo>
                    <a:cubicBezTo>
                      <a:pt x="1345" y="126"/>
                      <a:pt x="1345" y="126"/>
                      <a:pt x="1345" y="126"/>
                    </a:cubicBezTo>
                    <a:cubicBezTo>
                      <a:pt x="1334" y="129"/>
                      <a:pt x="1324" y="137"/>
                      <a:pt x="1314" y="136"/>
                    </a:cubicBezTo>
                    <a:cubicBezTo>
                      <a:pt x="1314" y="127"/>
                      <a:pt x="1313" y="118"/>
                      <a:pt x="1312" y="108"/>
                    </a:cubicBezTo>
                    <a:cubicBezTo>
                      <a:pt x="1311" y="95"/>
                      <a:pt x="1296" y="88"/>
                      <a:pt x="1288" y="81"/>
                    </a:cubicBezTo>
                    <a:cubicBezTo>
                      <a:pt x="1305" y="81"/>
                      <a:pt x="1326" y="72"/>
                      <a:pt x="1342" y="83"/>
                    </a:cubicBezTo>
                    <a:cubicBezTo>
                      <a:pt x="1349" y="84"/>
                      <a:pt x="1354" y="102"/>
                      <a:pt x="1363" y="91"/>
                    </a:cubicBezTo>
                    <a:cubicBezTo>
                      <a:pt x="1365" y="83"/>
                      <a:pt x="1359" y="76"/>
                      <a:pt x="1357" y="70"/>
                    </a:cubicBezTo>
                    <a:cubicBezTo>
                      <a:pt x="1367" y="73"/>
                      <a:pt x="1378" y="76"/>
                      <a:pt x="1390" y="77"/>
                    </a:cubicBezTo>
                    <a:cubicBezTo>
                      <a:pt x="1397" y="77"/>
                      <a:pt x="1406" y="68"/>
                      <a:pt x="1409" y="77"/>
                    </a:cubicBezTo>
                    <a:cubicBezTo>
                      <a:pt x="1393" y="97"/>
                      <a:pt x="1368" y="109"/>
                      <a:pt x="1349" y="125"/>
                    </a:cubicBezTo>
                    <a:cubicBezTo>
                      <a:pt x="1360" y="122"/>
                      <a:pt x="1372" y="114"/>
                      <a:pt x="1382" y="107"/>
                    </a:cubicBezTo>
                    <a:cubicBezTo>
                      <a:pt x="1422" y="85"/>
                      <a:pt x="1443" y="45"/>
                      <a:pt x="1453" y="4"/>
                    </a:cubicBezTo>
                    <a:cubicBezTo>
                      <a:pt x="1448" y="4"/>
                      <a:pt x="1448" y="4"/>
                      <a:pt x="1448" y="4"/>
                    </a:cubicBezTo>
                    <a:cubicBezTo>
                      <a:pt x="1443" y="24"/>
                      <a:pt x="1436" y="44"/>
                      <a:pt x="1424" y="62"/>
                    </a:cubicBezTo>
                    <a:cubicBezTo>
                      <a:pt x="1423" y="63"/>
                      <a:pt x="1423" y="63"/>
                      <a:pt x="1423" y="63"/>
                    </a:cubicBezTo>
                    <a:cubicBezTo>
                      <a:pt x="1418" y="50"/>
                      <a:pt x="1411" y="34"/>
                      <a:pt x="1395" y="29"/>
                    </a:cubicBezTo>
                    <a:cubicBezTo>
                      <a:pt x="1379" y="28"/>
                      <a:pt x="1361" y="30"/>
                      <a:pt x="1347" y="40"/>
                    </a:cubicBezTo>
                    <a:cubicBezTo>
                      <a:pt x="1337" y="36"/>
                      <a:pt x="1331" y="25"/>
                      <a:pt x="1322" y="19"/>
                    </a:cubicBezTo>
                    <a:cubicBezTo>
                      <a:pt x="1314" y="13"/>
                      <a:pt x="1305" y="9"/>
                      <a:pt x="1296" y="7"/>
                    </a:cubicBezTo>
                    <a:cubicBezTo>
                      <a:pt x="1297" y="6"/>
                      <a:pt x="1298" y="5"/>
                      <a:pt x="1299" y="4"/>
                    </a:cubicBezTo>
                    <a:cubicBezTo>
                      <a:pt x="1286" y="4"/>
                      <a:pt x="1286" y="4"/>
                      <a:pt x="1286" y="4"/>
                    </a:cubicBezTo>
                    <a:cubicBezTo>
                      <a:pt x="1285" y="5"/>
                      <a:pt x="1284" y="5"/>
                      <a:pt x="1282" y="5"/>
                    </a:cubicBezTo>
                    <a:cubicBezTo>
                      <a:pt x="1274" y="10"/>
                      <a:pt x="1262" y="10"/>
                      <a:pt x="1253" y="12"/>
                    </a:cubicBezTo>
                    <a:cubicBezTo>
                      <a:pt x="1251" y="10"/>
                      <a:pt x="1250" y="7"/>
                      <a:pt x="1250" y="4"/>
                    </a:cubicBezTo>
                    <a:cubicBezTo>
                      <a:pt x="1243" y="4"/>
                      <a:pt x="1243" y="4"/>
                      <a:pt x="1243" y="4"/>
                    </a:cubicBezTo>
                    <a:cubicBezTo>
                      <a:pt x="1246" y="9"/>
                      <a:pt x="1248" y="14"/>
                      <a:pt x="1242" y="18"/>
                    </a:cubicBezTo>
                    <a:cubicBezTo>
                      <a:pt x="1239" y="14"/>
                      <a:pt x="1237" y="9"/>
                      <a:pt x="1234" y="4"/>
                    </a:cubicBezTo>
                    <a:cubicBezTo>
                      <a:pt x="1219" y="4"/>
                      <a:pt x="1219" y="4"/>
                      <a:pt x="1219" y="4"/>
                    </a:cubicBezTo>
                    <a:cubicBezTo>
                      <a:pt x="1226" y="5"/>
                      <a:pt x="1232" y="9"/>
                      <a:pt x="1234" y="16"/>
                    </a:cubicBezTo>
                    <a:cubicBezTo>
                      <a:pt x="1234" y="22"/>
                      <a:pt x="1232" y="30"/>
                      <a:pt x="1226" y="31"/>
                    </a:cubicBezTo>
                    <a:cubicBezTo>
                      <a:pt x="1219" y="35"/>
                      <a:pt x="1212" y="35"/>
                      <a:pt x="1206" y="32"/>
                    </a:cubicBezTo>
                    <a:cubicBezTo>
                      <a:pt x="1200" y="28"/>
                      <a:pt x="1199" y="20"/>
                      <a:pt x="1201" y="14"/>
                    </a:cubicBezTo>
                    <a:cubicBezTo>
                      <a:pt x="1203" y="8"/>
                      <a:pt x="1210" y="8"/>
                      <a:pt x="1214" y="4"/>
                    </a:cubicBezTo>
                    <a:cubicBezTo>
                      <a:pt x="1215" y="4"/>
                      <a:pt x="1215" y="4"/>
                      <a:pt x="1215" y="4"/>
                    </a:cubicBezTo>
                    <a:cubicBezTo>
                      <a:pt x="1201" y="4"/>
                      <a:pt x="1201" y="4"/>
                      <a:pt x="1201" y="4"/>
                    </a:cubicBezTo>
                    <a:cubicBezTo>
                      <a:pt x="1200" y="4"/>
                      <a:pt x="1200" y="5"/>
                      <a:pt x="1200" y="5"/>
                    </a:cubicBezTo>
                    <a:cubicBezTo>
                      <a:pt x="1195" y="12"/>
                      <a:pt x="1191" y="20"/>
                      <a:pt x="1196" y="29"/>
                    </a:cubicBezTo>
                    <a:cubicBezTo>
                      <a:pt x="1201" y="40"/>
                      <a:pt x="1215" y="43"/>
                      <a:pt x="1226" y="38"/>
                    </a:cubicBezTo>
                    <a:cubicBezTo>
                      <a:pt x="1236" y="33"/>
                      <a:pt x="1236" y="33"/>
                      <a:pt x="1236" y="33"/>
                    </a:cubicBezTo>
                    <a:cubicBezTo>
                      <a:pt x="1236" y="41"/>
                      <a:pt x="1225" y="44"/>
                      <a:pt x="1218" y="46"/>
                    </a:cubicBezTo>
                    <a:cubicBezTo>
                      <a:pt x="1209" y="48"/>
                      <a:pt x="1202" y="45"/>
                      <a:pt x="1196" y="43"/>
                    </a:cubicBezTo>
                    <a:cubicBezTo>
                      <a:pt x="1190" y="36"/>
                      <a:pt x="1186" y="27"/>
                      <a:pt x="1186" y="17"/>
                    </a:cubicBezTo>
                    <a:cubicBezTo>
                      <a:pt x="1186" y="12"/>
                      <a:pt x="1188" y="8"/>
                      <a:pt x="1191" y="4"/>
                    </a:cubicBezTo>
                    <a:cubicBezTo>
                      <a:pt x="1184" y="4"/>
                      <a:pt x="1184" y="4"/>
                      <a:pt x="1184" y="4"/>
                    </a:cubicBezTo>
                    <a:cubicBezTo>
                      <a:pt x="1182" y="5"/>
                      <a:pt x="1180" y="6"/>
                      <a:pt x="1178" y="4"/>
                    </a:cubicBezTo>
                    <a:cubicBezTo>
                      <a:pt x="1150" y="4"/>
                      <a:pt x="1150" y="4"/>
                      <a:pt x="1150" y="4"/>
                    </a:cubicBezTo>
                    <a:cubicBezTo>
                      <a:pt x="1122" y="16"/>
                      <a:pt x="1092" y="36"/>
                      <a:pt x="1084" y="67"/>
                    </a:cubicBezTo>
                    <a:cubicBezTo>
                      <a:pt x="1086" y="71"/>
                      <a:pt x="1083" y="79"/>
                      <a:pt x="1089" y="78"/>
                    </a:cubicBezTo>
                    <a:cubicBezTo>
                      <a:pt x="1110" y="69"/>
                      <a:pt x="1127" y="91"/>
                      <a:pt x="1150" y="87"/>
                    </a:cubicBezTo>
                    <a:cubicBezTo>
                      <a:pt x="1161" y="83"/>
                      <a:pt x="1172" y="80"/>
                      <a:pt x="1182" y="75"/>
                    </a:cubicBezTo>
                    <a:cubicBezTo>
                      <a:pt x="1185" y="87"/>
                      <a:pt x="1186" y="103"/>
                      <a:pt x="1193" y="115"/>
                    </a:cubicBezTo>
                    <a:cubicBezTo>
                      <a:pt x="1207" y="129"/>
                      <a:pt x="1199" y="149"/>
                      <a:pt x="1195" y="166"/>
                    </a:cubicBezTo>
                    <a:cubicBezTo>
                      <a:pt x="1181" y="164"/>
                      <a:pt x="1193" y="178"/>
                      <a:pt x="1188" y="184"/>
                    </a:cubicBezTo>
                    <a:cubicBezTo>
                      <a:pt x="1180" y="201"/>
                      <a:pt x="1169" y="216"/>
                      <a:pt x="1151" y="222"/>
                    </a:cubicBezTo>
                    <a:cubicBezTo>
                      <a:pt x="1135" y="224"/>
                      <a:pt x="1123" y="230"/>
                      <a:pt x="1107" y="226"/>
                    </a:cubicBezTo>
                    <a:cubicBezTo>
                      <a:pt x="1108" y="221"/>
                      <a:pt x="1108" y="221"/>
                      <a:pt x="1108" y="221"/>
                    </a:cubicBezTo>
                    <a:cubicBezTo>
                      <a:pt x="1127" y="207"/>
                      <a:pt x="1142" y="193"/>
                      <a:pt x="1161" y="180"/>
                    </a:cubicBezTo>
                    <a:cubicBezTo>
                      <a:pt x="1174" y="167"/>
                      <a:pt x="1173" y="151"/>
                      <a:pt x="1174" y="134"/>
                    </a:cubicBezTo>
                    <a:cubicBezTo>
                      <a:pt x="1169" y="116"/>
                      <a:pt x="1150" y="104"/>
                      <a:pt x="1134" y="100"/>
                    </a:cubicBezTo>
                    <a:cubicBezTo>
                      <a:pt x="1129" y="107"/>
                      <a:pt x="1136" y="117"/>
                      <a:pt x="1134" y="125"/>
                    </a:cubicBezTo>
                    <a:cubicBezTo>
                      <a:pt x="1128" y="146"/>
                      <a:pt x="1127" y="166"/>
                      <a:pt x="1133" y="187"/>
                    </a:cubicBezTo>
                    <a:cubicBezTo>
                      <a:pt x="1123" y="207"/>
                      <a:pt x="1103" y="228"/>
                      <a:pt x="1078" y="224"/>
                    </a:cubicBezTo>
                    <a:cubicBezTo>
                      <a:pt x="1056" y="219"/>
                      <a:pt x="1034" y="213"/>
                      <a:pt x="1015" y="202"/>
                    </a:cubicBezTo>
                    <a:cubicBezTo>
                      <a:pt x="1036" y="194"/>
                      <a:pt x="1055" y="181"/>
                      <a:pt x="1076" y="173"/>
                    </a:cubicBezTo>
                    <a:cubicBezTo>
                      <a:pt x="1092" y="163"/>
                      <a:pt x="1101" y="146"/>
                      <a:pt x="1106" y="131"/>
                    </a:cubicBezTo>
                    <a:cubicBezTo>
                      <a:pt x="1109" y="114"/>
                      <a:pt x="1104" y="97"/>
                      <a:pt x="1098" y="83"/>
                    </a:cubicBezTo>
                    <a:cubicBezTo>
                      <a:pt x="1094" y="88"/>
                      <a:pt x="1091" y="95"/>
                      <a:pt x="1088" y="100"/>
                    </a:cubicBezTo>
                    <a:cubicBezTo>
                      <a:pt x="1074" y="115"/>
                      <a:pt x="1053" y="124"/>
                      <a:pt x="1048" y="146"/>
                    </a:cubicBezTo>
                    <a:cubicBezTo>
                      <a:pt x="1047" y="161"/>
                      <a:pt x="1040" y="176"/>
                      <a:pt x="1033" y="188"/>
                    </a:cubicBezTo>
                    <a:cubicBezTo>
                      <a:pt x="1022" y="193"/>
                      <a:pt x="1009" y="200"/>
                      <a:pt x="996" y="193"/>
                    </a:cubicBezTo>
                    <a:cubicBezTo>
                      <a:pt x="970" y="178"/>
                      <a:pt x="941" y="153"/>
                      <a:pt x="933" y="123"/>
                    </a:cubicBezTo>
                    <a:cubicBezTo>
                      <a:pt x="932" y="119"/>
                      <a:pt x="929" y="115"/>
                      <a:pt x="926" y="111"/>
                    </a:cubicBezTo>
                    <a:cubicBezTo>
                      <a:pt x="924" y="114"/>
                      <a:pt x="924" y="114"/>
                      <a:pt x="924" y="114"/>
                    </a:cubicBezTo>
                    <a:cubicBezTo>
                      <a:pt x="920" y="114"/>
                      <a:pt x="920" y="110"/>
                      <a:pt x="918" y="108"/>
                    </a:cubicBezTo>
                    <a:cubicBezTo>
                      <a:pt x="918" y="129"/>
                      <a:pt x="913" y="155"/>
                      <a:pt x="889" y="162"/>
                    </a:cubicBezTo>
                    <a:cubicBezTo>
                      <a:pt x="870" y="167"/>
                      <a:pt x="846" y="156"/>
                      <a:pt x="832" y="172"/>
                    </a:cubicBezTo>
                    <a:cubicBezTo>
                      <a:pt x="825" y="183"/>
                      <a:pt x="811" y="182"/>
                      <a:pt x="801" y="185"/>
                    </a:cubicBezTo>
                    <a:cubicBezTo>
                      <a:pt x="811" y="200"/>
                      <a:pt x="831" y="205"/>
                      <a:pt x="849" y="204"/>
                    </a:cubicBezTo>
                    <a:cubicBezTo>
                      <a:pt x="865" y="200"/>
                      <a:pt x="881" y="193"/>
                      <a:pt x="892" y="178"/>
                    </a:cubicBezTo>
                    <a:cubicBezTo>
                      <a:pt x="895" y="178"/>
                      <a:pt x="895" y="178"/>
                      <a:pt x="895" y="178"/>
                    </a:cubicBezTo>
                    <a:cubicBezTo>
                      <a:pt x="897" y="199"/>
                      <a:pt x="870" y="213"/>
                      <a:pt x="872" y="233"/>
                    </a:cubicBezTo>
                    <a:cubicBezTo>
                      <a:pt x="869" y="254"/>
                      <a:pt x="892" y="267"/>
                      <a:pt x="898" y="285"/>
                    </a:cubicBezTo>
                    <a:cubicBezTo>
                      <a:pt x="899" y="287"/>
                      <a:pt x="902" y="287"/>
                      <a:pt x="903" y="285"/>
                    </a:cubicBezTo>
                    <a:cubicBezTo>
                      <a:pt x="907" y="263"/>
                      <a:pt x="919" y="243"/>
                      <a:pt x="911" y="221"/>
                    </a:cubicBezTo>
                    <a:cubicBezTo>
                      <a:pt x="901" y="206"/>
                      <a:pt x="900" y="187"/>
                      <a:pt x="904" y="170"/>
                    </a:cubicBezTo>
                    <a:cubicBezTo>
                      <a:pt x="910" y="154"/>
                      <a:pt x="918" y="139"/>
                      <a:pt x="924" y="123"/>
                    </a:cubicBezTo>
                    <a:cubicBezTo>
                      <a:pt x="938" y="133"/>
                      <a:pt x="935" y="156"/>
                      <a:pt x="939" y="172"/>
                    </a:cubicBezTo>
                    <a:cubicBezTo>
                      <a:pt x="943" y="220"/>
                      <a:pt x="933" y="262"/>
                      <a:pt x="912" y="301"/>
                    </a:cubicBezTo>
                    <a:cubicBezTo>
                      <a:pt x="905" y="309"/>
                      <a:pt x="895" y="311"/>
                      <a:pt x="885" y="314"/>
                    </a:cubicBezTo>
                    <a:cubicBezTo>
                      <a:pt x="870" y="303"/>
                      <a:pt x="859" y="286"/>
                      <a:pt x="839" y="286"/>
                    </a:cubicBezTo>
                    <a:cubicBezTo>
                      <a:pt x="831" y="282"/>
                      <a:pt x="832" y="273"/>
                      <a:pt x="827" y="268"/>
                    </a:cubicBezTo>
                    <a:cubicBezTo>
                      <a:pt x="819" y="273"/>
                      <a:pt x="824" y="283"/>
                      <a:pt x="820" y="291"/>
                    </a:cubicBezTo>
                    <a:cubicBezTo>
                      <a:pt x="816" y="301"/>
                      <a:pt x="814" y="312"/>
                      <a:pt x="818" y="323"/>
                    </a:cubicBezTo>
                    <a:cubicBezTo>
                      <a:pt x="825" y="337"/>
                      <a:pt x="839" y="340"/>
                      <a:pt x="852" y="342"/>
                    </a:cubicBezTo>
                    <a:cubicBezTo>
                      <a:pt x="868" y="339"/>
                      <a:pt x="880" y="329"/>
                      <a:pt x="893" y="320"/>
                    </a:cubicBezTo>
                    <a:cubicBezTo>
                      <a:pt x="897" y="320"/>
                      <a:pt x="897" y="320"/>
                      <a:pt x="897" y="320"/>
                    </a:cubicBezTo>
                    <a:cubicBezTo>
                      <a:pt x="889" y="343"/>
                      <a:pt x="862" y="361"/>
                      <a:pt x="840" y="372"/>
                    </a:cubicBezTo>
                    <a:cubicBezTo>
                      <a:pt x="808" y="387"/>
                      <a:pt x="768" y="387"/>
                      <a:pt x="733" y="383"/>
                    </a:cubicBezTo>
                    <a:cubicBezTo>
                      <a:pt x="719" y="375"/>
                      <a:pt x="702" y="369"/>
                      <a:pt x="695" y="353"/>
                    </a:cubicBezTo>
                    <a:cubicBezTo>
                      <a:pt x="697" y="342"/>
                      <a:pt x="701" y="329"/>
                      <a:pt x="712" y="326"/>
                    </a:cubicBezTo>
                    <a:cubicBezTo>
                      <a:pt x="730" y="320"/>
                      <a:pt x="727" y="339"/>
                      <a:pt x="739" y="346"/>
                    </a:cubicBezTo>
                    <a:cubicBezTo>
                      <a:pt x="755" y="358"/>
                      <a:pt x="777" y="366"/>
                      <a:pt x="798" y="359"/>
                    </a:cubicBezTo>
                    <a:cubicBezTo>
                      <a:pt x="802" y="356"/>
                      <a:pt x="809" y="363"/>
                      <a:pt x="809" y="355"/>
                    </a:cubicBezTo>
                    <a:cubicBezTo>
                      <a:pt x="803" y="341"/>
                      <a:pt x="799" y="326"/>
                      <a:pt x="786" y="318"/>
                    </a:cubicBezTo>
                    <a:cubicBezTo>
                      <a:pt x="776" y="311"/>
                      <a:pt x="763" y="306"/>
                      <a:pt x="751" y="312"/>
                    </a:cubicBezTo>
                    <a:cubicBezTo>
                      <a:pt x="739" y="322"/>
                      <a:pt x="727" y="307"/>
                      <a:pt x="716" y="315"/>
                    </a:cubicBezTo>
                    <a:cubicBezTo>
                      <a:pt x="703" y="321"/>
                      <a:pt x="696" y="331"/>
                      <a:pt x="690" y="342"/>
                    </a:cubicBezTo>
                    <a:cubicBezTo>
                      <a:pt x="684" y="337"/>
                      <a:pt x="681" y="330"/>
                      <a:pt x="681" y="323"/>
                    </a:cubicBezTo>
                    <a:cubicBezTo>
                      <a:pt x="682" y="306"/>
                      <a:pt x="694" y="295"/>
                      <a:pt x="695" y="278"/>
                    </a:cubicBezTo>
                    <a:cubicBezTo>
                      <a:pt x="698" y="276"/>
                      <a:pt x="698" y="276"/>
                      <a:pt x="698" y="276"/>
                    </a:cubicBezTo>
                    <a:cubicBezTo>
                      <a:pt x="713" y="298"/>
                      <a:pt x="738" y="313"/>
                      <a:pt x="765" y="306"/>
                    </a:cubicBezTo>
                    <a:cubicBezTo>
                      <a:pt x="779" y="301"/>
                      <a:pt x="792" y="310"/>
                      <a:pt x="805" y="306"/>
                    </a:cubicBezTo>
                    <a:cubicBezTo>
                      <a:pt x="811" y="281"/>
                      <a:pt x="803" y="253"/>
                      <a:pt x="781" y="236"/>
                    </a:cubicBezTo>
                    <a:cubicBezTo>
                      <a:pt x="774" y="229"/>
                      <a:pt x="767" y="227"/>
                      <a:pt x="761" y="222"/>
                    </a:cubicBezTo>
                    <a:cubicBezTo>
                      <a:pt x="765" y="214"/>
                      <a:pt x="774" y="211"/>
                      <a:pt x="781" y="207"/>
                    </a:cubicBezTo>
                    <a:cubicBezTo>
                      <a:pt x="800" y="186"/>
                      <a:pt x="801" y="163"/>
                      <a:pt x="799" y="137"/>
                    </a:cubicBezTo>
                    <a:cubicBezTo>
                      <a:pt x="799" y="133"/>
                      <a:pt x="804" y="128"/>
                      <a:pt x="799" y="124"/>
                    </a:cubicBezTo>
                    <a:cubicBezTo>
                      <a:pt x="780" y="127"/>
                      <a:pt x="762" y="118"/>
                      <a:pt x="744" y="123"/>
                    </a:cubicBezTo>
                    <a:cubicBezTo>
                      <a:pt x="753" y="100"/>
                      <a:pt x="774" y="79"/>
                      <a:pt x="800" y="74"/>
                    </a:cubicBezTo>
                    <a:cubicBezTo>
                      <a:pt x="804" y="75"/>
                      <a:pt x="804" y="75"/>
                      <a:pt x="804" y="75"/>
                    </a:cubicBezTo>
                    <a:cubicBezTo>
                      <a:pt x="814" y="88"/>
                      <a:pt x="820" y="105"/>
                      <a:pt x="838" y="108"/>
                    </a:cubicBezTo>
                    <a:cubicBezTo>
                      <a:pt x="855" y="112"/>
                      <a:pt x="871" y="118"/>
                      <a:pt x="890" y="117"/>
                    </a:cubicBezTo>
                    <a:cubicBezTo>
                      <a:pt x="894" y="109"/>
                      <a:pt x="888" y="97"/>
                      <a:pt x="884" y="88"/>
                    </a:cubicBezTo>
                    <a:cubicBezTo>
                      <a:pt x="879" y="76"/>
                      <a:pt x="867" y="64"/>
                      <a:pt x="852" y="65"/>
                    </a:cubicBezTo>
                    <a:cubicBezTo>
                      <a:pt x="837" y="65"/>
                      <a:pt x="823" y="71"/>
                      <a:pt x="809" y="66"/>
                    </a:cubicBezTo>
                    <a:cubicBezTo>
                      <a:pt x="793" y="69"/>
                      <a:pt x="779" y="76"/>
                      <a:pt x="764" y="83"/>
                    </a:cubicBezTo>
                    <a:cubicBezTo>
                      <a:pt x="761" y="72"/>
                      <a:pt x="769" y="63"/>
                      <a:pt x="773" y="54"/>
                    </a:cubicBezTo>
                    <a:cubicBezTo>
                      <a:pt x="774" y="43"/>
                      <a:pt x="778" y="31"/>
                      <a:pt x="772" y="20"/>
                    </a:cubicBezTo>
                    <a:cubicBezTo>
                      <a:pt x="766" y="9"/>
                      <a:pt x="755" y="8"/>
                      <a:pt x="744" y="4"/>
                    </a:cubicBezTo>
                    <a:cubicBezTo>
                      <a:pt x="726" y="4"/>
                      <a:pt x="726" y="4"/>
                      <a:pt x="726" y="4"/>
                    </a:cubicBezTo>
                    <a:cubicBezTo>
                      <a:pt x="732" y="19"/>
                      <a:pt x="732" y="36"/>
                      <a:pt x="741" y="49"/>
                    </a:cubicBezTo>
                    <a:cubicBezTo>
                      <a:pt x="748" y="60"/>
                      <a:pt x="765" y="66"/>
                      <a:pt x="756" y="82"/>
                    </a:cubicBezTo>
                    <a:cubicBezTo>
                      <a:pt x="753" y="95"/>
                      <a:pt x="753" y="95"/>
                      <a:pt x="753" y="95"/>
                    </a:cubicBezTo>
                    <a:cubicBezTo>
                      <a:pt x="744" y="106"/>
                      <a:pt x="737" y="117"/>
                      <a:pt x="732" y="129"/>
                    </a:cubicBezTo>
                    <a:cubicBezTo>
                      <a:pt x="724" y="136"/>
                      <a:pt x="713" y="141"/>
                      <a:pt x="708" y="151"/>
                    </a:cubicBezTo>
                    <a:cubicBezTo>
                      <a:pt x="704" y="145"/>
                      <a:pt x="702" y="136"/>
                      <a:pt x="698" y="128"/>
                    </a:cubicBezTo>
                    <a:cubicBezTo>
                      <a:pt x="682" y="106"/>
                      <a:pt x="662" y="89"/>
                      <a:pt x="638" y="78"/>
                    </a:cubicBezTo>
                    <a:cubicBezTo>
                      <a:pt x="630" y="81"/>
                      <a:pt x="637" y="90"/>
                      <a:pt x="637" y="95"/>
                    </a:cubicBezTo>
                    <a:cubicBezTo>
                      <a:pt x="623" y="118"/>
                      <a:pt x="612" y="143"/>
                      <a:pt x="618" y="170"/>
                    </a:cubicBezTo>
                    <a:cubicBezTo>
                      <a:pt x="614" y="172"/>
                      <a:pt x="608" y="170"/>
                      <a:pt x="604" y="169"/>
                    </a:cubicBezTo>
                    <a:cubicBezTo>
                      <a:pt x="599" y="151"/>
                      <a:pt x="592" y="133"/>
                      <a:pt x="582" y="117"/>
                    </a:cubicBezTo>
                    <a:cubicBezTo>
                      <a:pt x="581" y="108"/>
                      <a:pt x="578" y="95"/>
                      <a:pt x="587" y="90"/>
                    </a:cubicBezTo>
                    <a:cubicBezTo>
                      <a:pt x="613" y="84"/>
                      <a:pt x="640" y="66"/>
                      <a:pt x="645" y="38"/>
                    </a:cubicBezTo>
                    <a:cubicBezTo>
                      <a:pt x="644" y="30"/>
                      <a:pt x="634" y="30"/>
                      <a:pt x="628" y="28"/>
                    </a:cubicBezTo>
                    <a:cubicBezTo>
                      <a:pt x="608" y="24"/>
                      <a:pt x="593" y="42"/>
                      <a:pt x="585" y="55"/>
                    </a:cubicBezTo>
                    <a:cubicBezTo>
                      <a:pt x="588" y="72"/>
                      <a:pt x="571" y="83"/>
                      <a:pt x="575" y="99"/>
                    </a:cubicBezTo>
                    <a:cubicBezTo>
                      <a:pt x="573" y="101"/>
                      <a:pt x="575" y="108"/>
                      <a:pt x="570" y="106"/>
                    </a:cubicBezTo>
                    <a:cubicBezTo>
                      <a:pt x="561" y="98"/>
                      <a:pt x="546" y="88"/>
                      <a:pt x="551" y="73"/>
                    </a:cubicBezTo>
                    <a:cubicBezTo>
                      <a:pt x="553" y="67"/>
                      <a:pt x="561" y="73"/>
                      <a:pt x="565" y="68"/>
                    </a:cubicBezTo>
                    <a:cubicBezTo>
                      <a:pt x="586" y="59"/>
                      <a:pt x="592" y="38"/>
                      <a:pt x="591" y="17"/>
                    </a:cubicBezTo>
                    <a:cubicBezTo>
                      <a:pt x="582" y="11"/>
                      <a:pt x="577" y="23"/>
                      <a:pt x="568" y="23"/>
                    </a:cubicBezTo>
                    <a:cubicBezTo>
                      <a:pt x="554" y="28"/>
                      <a:pt x="541" y="42"/>
                      <a:pt x="540" y="58"/>
                    </a:cubicBezTo>
                    <a:cubicBezTo>
                      <a:pt x="542" y="81"/>
                      <a:pt x="542" y="81"/>
                      <a:pt x="542" y="81"/>
                    </a:cubicBezTo>
                    <a:cubicBezTo>
                      <a:pt x="524" y="74"/>
                      <a:pt x="500" y="68"/>
                      <a:pt x="484" y="82"/>
                    </a:cubicBezTo>
                    <a:cubicBezTo>
                      <a:pt x="474" y="88"/>
                      <a:pt x="472" y="101"/>
                      <a:pt x="460" y="104"/>
                    </a:cubicBezTo>
                    <a:cubicBezTo>
                      <a:pt x="458" y="105"/>
                      <a:pt x="458" y="106"/>
                      <a:pt x="458" y="108"/>
                    </a:cubicBezTo>
                    <a:cubicBezTo>
                      <a:pt x="466" y="113"/>
                      <a:pt x="481" y="111"/>
                      <a:pt x="490" y="114"/>
                    </a:cubicBezTo>
                    <a:cubicBezTo>
                      <a:pt x="515" y="117"/>
                      <a:pt x="533" y="81"/>
                      <a:pt x="557" y="103"/>
                    </a:cubicBezTo>
                    <a:cubicBezTo>
                      <a:pt x="562" y="108"/>
                      <a:pt x="568" y="112"/>
                      <a:pt x="570" y="119"/>
                    </a:cubicBezTo>
                    <a:cubicBezTo>
                      <a:pt x="551" y="125"/>
                      <a:pt x="529" y="113"/>
                      <a:pt x="513" y="127"/>
                    </a:cubicBezTo>
                    <a:cubicBezTo>
                      <a:pt x="498" y="145"/>
                      <a:pt x="495" y="168"/>
                      <a:pt x="494" y="191"/>
                    </a:cubicBezTo>
                    <a:cubicBezTo>
                      <a:pt x="493" y="193"/>
                      <a:pt x="489" y="195"/>
                      <a:pt x="493" y="198"/>
                    </a:cubicBezTo>
                    <a:cubicBezTo>
                      <a:pt x="501" y="197"/>
                      <a:pt x="505" y="186"/>
                      <a:pt x="513" y="182"/>
                    </a:cubicBezTo>
                    <a:cubicBezTo>
                      <a:pt x="536" y="173"/>
                      <a:pt x="555" y="152"/>
                      <a:pt x="555" y="128"/>
                    </a:cubicBezTo>
                    <a:cubicBezTo>
                      <a:pt x="569" y="123"/>
                      <a:pt x="577" y="132"/>
                      <a:pt x="586" y="139"/>
                    </a:cubicBezTo>
                    <a:cubicBezTo>
                      <a:pt x="589" y="148"/>
                      <a:pt x="599" y="160"/>
                      <a:pt x="590" y="170"/>
                    </a:cubicBezTo>
                    <a:cubicBezTo>
                      <a:pt x="564" y="172"/>
                      <a:pt x="544" y="186"/>
                      <a:pt x="524" y="202"/>
                    </a:cubicBezTo>
                    <a:cubicBezTo>
                      <a:pt x="517" y="202"/>
                      <a:pt x="509" y="205"/>
                      <a:pt x="506" y="210"/>
                    </a:cubicBezTo>
                    <a:cubicBezTo>
                      <a:pt x="510" y="220"/>
                      <a:pt x="520" y="212"/>
                      <a:pt x="527" y="218"/>
                    </a:cubicBezTo>
                    <a:cubicBezTo>
                      <a:pt x="539" y="233"/>
                      <a:pt x="555" y="251"/>
                      <a:pt x="576" y="256"/>
                    </a:cubicBezTo>
                    <a:cubicBezTo>
                      <a:pt x="607" y="258"/>
                      <a:pt x="607" y="258"/>
                      <a:pt x="607" y="258"/>
                    </a:cubicBezTo>
                    <a:cubicBezTo>
                      <a:pt x="611" y="266"/>
                      <a:pt x="600" y="275"/>
                      <a:pt x="599" y="285"/>
                    </a:cubicBezTo>
                    <a:cubicBezTo>
                      <a:pt x="596" y="304"/>
                      <a:pt x="597" y="325"/>
                      <a:pt x="605" y="342"/>
                    </a:cubicBezTo>
                    <a:cubicBezTo>
                      <a:pt x="601" y="345"/>
                      <a:pt x="594" y="347"/>
                      <a:pt x="589" y="345"/>
                    </a:cubicBezTo>
                    <a:cubicBezTo>
                      <a:pt x="575" y="341"/>
                      <a:pt x="585" y="328"/>
                      <a:pt x="586" y="320"/>
                    </a:cubicBezTo>
                    <a:cubicBezTo>
                      <a:pt x="594" y="308"/>
                      <a:pt x="592" y="290"/>
                      <a:pt x="586" y="278"/>
                    </a:cubicBezTo>
                    <a:cubicBezTo>
                      <a:pt x="584" y="276"/>
                      <a:pt x="577" y="268"/>
                      <a:pt x="575" y="275"/>
                    </a:cubicBezTo>
                    <a:cubicBezTo>
                      <a:pt x="563" y="289"/>
                      <a:pt x="551" y="302"/>
                      <a:pt x="549" y="321"/>
                    </a:cubicBezTo>
                    <a:cubicBezTo>
                      <a:pt x="553" y="333"/>
                      <a:pt x="560" y="345"/>
                      <a:pt x="572" y="350"/>
                    </a:cubicBezTo>
                    <a:cubicBezTo>
                      <a:pt x="566" y="353"/>
                      <a:pt x="559" y="352"/>
                      <a:pt x="553" y="349"/>
                    </a:cubicBezTo>
                    <a:cubicBezTo>
                      <a:pt x="549" y="341"/>
                      <a:pt x="547" y="331"/>
                      <a:pt x="539" y="323"/>
                    </a:cubicBezTo>
                    <a:cubicBezTo>
                      <a:pt x="527" y="312"/>
                      <a:pt x="506" y="310"/>
                      <a:pt x="500" y="293"/>
                    </a:cubicBezTo>
                    <a:cubicBezTo>
                      <a:pt x="487" y="297"/>
                      <a:pt x="494" y="313"/>
                      <a:pt x="486" y="323"/>
                    </a:cubicBezTo>
                    <a:cubicBezTo>
                      <a:pt x="486" y="337"/>
                      <a:pt x="494" y="350"/>
                      <a:pt x="508" y="357"/>
                    </a:cubicBezTo>
                    <a:cubicBezTo>
                      <a:pt x="524" y="367"/>
                      <a:pt x="543" y="360"/>
                      <a:pt x="561" y="358"/>
                    </a:cubicBezTo>
                    <a:cubicBezTo>
                      <a:pt x="562" y="361"/>
                      <a:pt x="562" y="361"/>
                      <a:pt x="560" y="363"/>
                    </a:cubicBezTo>
                    <a:cubicBezTo>
                      <a:pt x="542" y="371"/>
                      <a:pt x="519" y="380"/>
                      <a:pt x="513" y="402"/>
                    </a:cubicBezTo>
                    <a:cubicBezTo>
                      <a:pt x="512" y="410"/>
                      <a:pt x="508" y="420"/>
                      <a:pt x="512" y="428"/>
                    </a:cubicBezTo>
                    <a:cubicBezTo>
                      <a:pt x="506" y="426"/>
                      <a:pt x="499" y="416"/>
                      <a:pt x="496" y="409"/>
                    </a:cubicBezTo>
                    <a:cubicBezTo>
                      <a:pt x="483" y="384"/>
                      <a:pt x="483" y="354"/>
                      <a:pt x="481" y="326"/>
                    </a:cubicBezTo>
                    <a:cubicBezTo>
                      <a:pt x="471" y="318"/>
                      <a:pt x="452" y="330"/>
                      <a:pt x="447" y="315"/>
                    </a:cubicBezTo>
                    <a:cubicBezTo>
                      <a:pt x="447" y="300"/>
                      <a:pt x="448" y="282"/>
                      <a:pt x="462" y="273"/>
                    </a:cubicBezTo>
                    <a:cubicBezTo>
                      <a:pt x="468" y="267"/>
                      <a:pt x="475" y="260"/>
                      <a:pt x="483" y="264"/>
                    </a:cubicBezTo>
                    <a:cubicBezTo>
                      <a:pt x="503" y="282"/>
                      <a:pt x="537" y="285"/>
                      <a:pt x="561" y="273"/>
                    </a:cubicBezTo>
                    <a:cubicBezTo>
                      <a:pt x="559" y="260"/>
                      <a:pt x="553" y="250"/>
                      <a:pt x="541" y="244"/>
                    </a:cubicBezTo>
                    <a:cubicBezTo>
                      <a:pt x="518" y="235"/>
                      <a:pt x="498" y="254"/>
                      <a:pt x="476" y="253"/>
                    </a:cubicBezTo>
                    <a:cubicBezTo>
                      <a:pt x="474" y="244"/>
                      <a:pt x="484" y="238"/>
                      <a:pt x="484" y="229"/>
                    </a:cubicBezTo>
                    <a:cubicBezTo>
                      <a:pt x="485" y="216"/>
                      <a:pt x="480" y="202"/>
                      <a:pt x="467" y="195"/>
                    </a:cubicBezTo>
                    <a:cubicBezTo>
                      <a:pt x="460" y="187"/>
                      <a:pt x="447" y="187"/>
                      <a:pt x="441" y="177"/>
                    </a:cubicBezTo>
                    <a:cubicBezTo>
                      <a:pt x="432" y="176"/>
                      <a:pt x="431" y="187"/>
                      <a:pt x="429" y="192"/>
                    </a:cubicBezTo>
                    <a:cubicBezTo>
                      <a:pt x="426" y="205"/>
                      <a:pt x="433" y="217"/>
                      <a:pt x="441" y="227"/>
                    </a:cubicBezTo>
                    <a:cubicBezTo>
                      <a:pt x="449" y="236"/>
                      <a:pt x="461" y="237"/>
                      <a:pt x="468" y="249"/>
                    </a:cubicBezTo>
                    <a:cubicBezTo>
                      <a:pt x="464" y="265"/>
                      <a:pt x="449" y="276"/>
                      <a:pt x="440" y="289"/>
                    </a:cubicBezTo>
                    <a:cubicBezTo>
                      <a:pt x="428" y="272"/>
                      <a:pt x="427" y="244"/>
                      <a:pt x="423" y="222"/>
                    </a:cubicBezTo>
                    <a:cubicBezTo>
                      <a:pt x="420" y="208"/>
                      <a:pt x="420" y="189"/>
                      <a:pt x="423" y="176"/>
                    </a:cubicBezTo>
                    <a:cubicBezTo>
                      <a:pt x="449" y="172"/>
                      <a:pt x="464" y="148"/>
                      <a:pt x="475" y="127"/>
                    </a:cubicBezTo>
                    <a:cubicBezTo>
                      <a:pt x="477" y="126"/>
                      <a:pt x="480" y="123"/>
                      <a:pt x="478" y="121"/>
                    </a:cubicBezTo>
                    <a:cubicBezTo>
                      <a:pt x="466" y="117"/>
                      <a:pt x="452" y="113"/>
                      <a:pt x="438" y="117"/>
                    </a:cubicBezTo>
                    <a:cubicBezTo>
                      <a:pt x="438" y="107"/>
                      <a:pt x="447" y="99"/>
                      <a:pt x="454" y="92"/>
                    </a:cubicBezTo>
                    <a:cubicBezTo>
                      <a:pt x="470" y="67"/>
                      <a:pt x="496" y="46"/>
                      <a:pt x="519" y="26"/>
                    </a:cubicBezTo>
                    <a:cubicBezTo>
                      <a:pt x="518" y="23"/>
                      <a:pt x="518" y="23"/>
                      <a:pt x="518" y="23"/>
                    </a:cubicBezTo>
                    <a:cubicBezTo>
                      <a:pt x="509" y="21"/>
                      <a:pt x="509" y="32"/>
                      <a:pt x="502" y="33"/>
                    </a:cubicBezTo>
                    <a:cubicBezTo>
                      <a:pt x="486" y="45"/>
                      <a:pt x="476" y="58"/>
                      <a:pt x="461" y="70"/>
                    </a:cubicBezTo>
                    <a:cubicBezTo>
                      <a:pt x="465" y="49"/>
                      <a:pt x="470" y="29"/>
                      <a:pt x="490" y="14"/>
                    </a:cubicBezTo>
                    <a:cubicBezTo>
                      <a:pt x="502" y="11"/>
                      <a:pt x="513" y="18"/>
                      <a:pt x="526" y="20"/>
                    </a:cubicBezTo>
                    <a:cubicBezTo>
                      <a:pt x="544" y="25"/>
                      <a:pt x="566" y="19"/>
                      <a:pt x="580" y="5"/>
                    </a:cubicBezTo>
                    <a:cubicBezTo>
                      <a:pt x="580" y="5"/>
                      <a:pt x="580" y="5"/>
                      <a:pt x="580" y="4"/>
                    </a:cubicBezTo>
                    <a:cubicBezTo>
                      <a:pt x="564" y="4"/>
                      <a:pt x="564" y="4"/>
                      <a:pt x="564" y="4"/>
                    </a:cubicBezTo>
                    <a:cubicBezTo>
                      <a:pt x="565" y="5"/>
                      <a:pt x="565" y="5"/>
                      <a:pt x="566" y="6"/>
                    </a:cubicBezTo>
                    <a:cubicBezTo>
                      <a:pt x="566" y="10"/>
                      <a:pt x="561" y="13"/>
                      <a:pt x="557" y="13"/>
                    </a:cubicBezTo>
                    <a:cubicBezTo>
                      <a:pt x="540" y="18"/>
                      <a:pt x="519" y="15"/>
                      <a:pt x="505" y="5"/>
                    </a:cubicBezTo>
                    <a:cubicBezTo>
                      <a:pt x="505" y="5"/>
                      <a:pt x="506" y="5"/>
                      <a:pt x="506" y="4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3" y="12"/>
                      <a:pt x="476" y="20"/>
                      <a:pt x="469" y="28"/>
                    </a:cubicBezTo>
                    <a:cubicBezTo>
                      <a:pt x="463" y="21"/>
                      <a:pt x="463" y="12"/>
                      <a:pt x="461" y="4"/>
                    </a:cubicBezTo>
                    <a:cubicBezTo>
                      <a:pt x="453" y="4"/>
                      <a:pt x="453" y="4"/>
                      <a:pt x="453" y="4"/>
                    </a:cubicBezTo>
                    <a:cubicBezTo>
                      <a:pt x="453" y="5"/>
                      <a:pt x="453" y="5"/>
                      <a:pt x="453" y="5"/>
                    </a:cubicBezTo>
                    <a:cubicBezTo>
                      <a:pt x="451" y="4"/>
                      <a:pt x="451" y="4"/>
                      <a:pt x="451" y="4"/>
                    </a:cubicBezTo>
                    <a:cubicBezTo>
                      <a:pt x="436" y="4"/>
                      <a:pt x="436" y="4"/>
                      <a:pt x="436" y="4"/>
                    </a:cubicBezTo>
                    <a:cubicBezTo>
                      <a:pt x="450" y="14"/>
                      <a:pt x="450" y="14"/>
                      <a:pt x="450" y="14"/>
                    </a:cubicBezTo>
                    <a:cubicBezTo>
                      <a:pt x="451" y="17"/>
                      <a:pt x="453" y="23"/>
                      <a:pt x="447" y="25"/>
                    </a:cubicBezTo>
                    <a:cubicBezTo>
                      <a:pt x="433" y="24"/>
                      <a:pt x="421" y="16"/>
                      <a:pt x="415" y="4"/>
                    </a:cubicBezTo>
                    <a:cubicBezTo>
                      <a:pt x="404" y="4"/>
                      <a:pt x="404" y="4"/>
                      <a:pt x="404" y="4"/>
                    </a:cubicBezTo>
                    <a:cubicBezTo>
                      <a:pt x="416" y="21"/>
                      <a:pt x="436" y="35"/>
                      <a:pt x="459" y="31"/>
                    </a:cubicBezTo>
                    <a:cubicBezTo>
                      <a:pt x="466" y="42"/>
                      <a:pt x="456" y="51"/>
                      <a:pt x="455" y="61"/>
                    </a:cubicBezTo>
                    <a:cubicBezTo>
                      <a:pt x="449" y="71"/>
                      <a:pt x="452" y="85"/>
                      <a:pt x="442" y="93"/>
                    </a:cubicBezTo>
                    <a:cubicBezTo>
                      <a:pt x="424" y="81"/>
                      <a:pt x="432" y="54"/>
                      <a:pt x="407" y="45"/>
                    </a:cubicBezTo>
                    <a:cubicBezTo>
                      <a:pt x="394" y="37"/>
                      <a:pt x="376" y="42"/>
                      <a:pt x="363" y="47"/>
                    </a:cubicBezTo>
                    <a:cubicBezTo>
                      <a:pt x="345" y="54"/>
                      <a:pt x="341" y="75"/>
                      <a:pt x="323" y="80"/>
                    </a:cubicBezTo>
                    <a:cubicBezTo>
                      <a:pt x="322" y="83"/>
                      <a:pt x="322" y="83"/>
                      <a:pt x="322" y="83"/>
                    </a:cubicBezTo>
                    <a:cubicBezTo>
                      <a:pt x="328" y="92"/>
                      <a:pt x="339" y="82"/>
                      <a:pt x="349" y="86"/>
                    </a:cubicBezTo>
                    <a:cubicBezTo>
                      <a:pt x="371" y="94"/>
                      <a:pt x="397" y="90"/>
                      <a:pt x="420" y="81"/>
                    </a:cubicBezTo>
                    <a:cubicBezTo>
                      <a:pt x="426" y="80"/>
                      <a:pt x="428" y="87"/>
                      <a:pt x="429" y="90"/>
                    </a:cubicBezTo>
                    <a:cubicBezTo>
                      <a:pt x="424" y="100"/>
                      <a:pt x="439" y="100"/>
                      <a:pt x="432" y="110"/>
                    </a:cubicBezTo>
                    <a:cubicBezTo>
                      <a:pt x="428" y="126"/>
                      <a:pt x="407" y="137"/>
                      <a:pt x="407" y="154"/>
                    </a:cubicBezTo>
                    <a:cubicBezTo>
                      <a:pt x="407" y="164"/>
                      <a:pt x="406" y="175"/>
                      <a:pt x="397" y="181"/>
                    </a:cubicBezTo>
                    <a:cubicBezTo>
                      <a:pt x="398" y="190"/>
                      <a:pt x="395" y="200"/>
                      <a:pt x="391" y="210"/>
                    </a:cubicBezTo>
                    <a:cubicBezTo>
                      <a:pt x="386" y="211"/>
                      <a:pt x="383" y="205"/>
                      <a:pt x="380" y="201"/>
                    </a:cubicBezTo>
                    <a:cubicBezTo>
                      <a:pt x="379" y="186"/>
                      <a:pt x="395" y="178"/>
                      <a:pt x="400" y="164"/>
                    </a:cubicBezTo>
                    <a:cubicBezTo>
                      <a:pt x="404" y="147"/>
                      <a:pt x="396" y="127"/>
                      <a:pt x="393" y="110"/>
                    </a:cubicBezTo>
                    <a:cubicBezTo>
                      <a:pt x="390" y="109"/>
                      <a:pt x="390" y="109"/>
                      <a:pt x="390" y="109"/>
                    </a:cubicBezTo>
                    <a:cubicBezTo>
                      <a:pt x="375" y="123"/>
                      <a:pt x="357" y="133"/>
                      <a:pt x="355" y="153"/>
                    </a:cubicBezTo>
                    <a:cubicBezTo>
                      <a:pt x="356" y="165"/>
                      <a:pt x="360" y="178"/>
                      <a:pt x="367" y="188"/>
                    </a:cubicBezTo>
                    <a:cubicBezTo>
                      <a:pt x="367" y="192"/>
                      <a:pt x="367" y="192"/>
                      <a:pt x="367" y="192"/>
                    </a:cubicBezTo>
                    <a:cubicBezTo>
                      <a:pt x="352" y="179"/>
                      <a:pt x="329" y="197"/>
                      <a:pt x="320" y="176"/>
                    </a:cubicBezTo>
                    <a:cubicBezTo>
                      <a:pt x="320" y="168"/>
                      <a:pt x="330" y="164"/>
                      <a:pt x="333" y="158"/>
                    </a:cubicBezTo>
                    <a:cubicBezTo>
                      <a:pt x="343" y="140"/>
                      <a:pt x="349" y="113"/>
                      <a:pt x="337" y="96"/>
                    </a:cubicBezTo>
                    <a:cubicBezTo>
                      <a:pt x="329" y="100"/>
                      <a:pt x="328" y="113"/>
                      <a:pt x="317" y="112"/>
                    </a:cubicBezTo>
                    <a:cubicBezTo>
                      <a:pt x="303" y="123"/>
                      <a:pt x="303" y="123"/>
                      <a:pt x="303" y="123"/>
                    </a:cubicBezTo>
                    <a:cubicBezTo>
                      <a:pt x="298" y="100"/>
                      <a:pt x="270" y="87"/>
                      <a:pt x="263" y="65"/>
                    </a:cubicBezTo>
                    <a:cubicBezTo>
                      <a:pt x="269" y="55"/>
                      <a:pt x="273" y="42"/>
                      <a:pt x="274" y="31"/>
                    </a:cubicBezTo>
                    <a:cubicBezTo>
                      <a:pt x="290" y="46"/>
                      <a:pt x="314" y="54"/>
                      <a:pt x="336" y="47"/>
                    </a:cubicBezTo>
                    <a:cubicBezTo>
                      <a:pt x="342" y="42"/>
                      <a:pt x="353" y="50"/>
                      <a:pt x="355" y="38"/>
                    </a:cubicBezTo>
                    <a:cubicBezTo>
                      <a:pt x="353" y="26"/>
                      <a:pt x="350" y="14"/>
                      <a:pt x="345" y="4"/>
                    </a:cubicBezTo>
                    <a:cubicBezTo>
                      <a:pt x="337" y="4"/>
                      <a:pt x="337" y="4"/>
                      <a:pt x="337" y="4"/>
                    </a:cubicBezTo>
                    <a:cubicBezTo>
                      <a:pt x="339" y="7"/>
                      <a:pt x="341" y="10"/>
                      <a:pt x="342" y="14"/>
                    </a:cubicBezTo>
                    <a:cubicBezTo>
                      <a:pt x="343" y="18"/>
                      <a:pt x="345" y="21"/>
                      <a:pt x="344" y="25"/>
                    </a:cubicBezTo>
                    <a:cubicBezTo>
                      <a:pt x="338" y="23"/>
                      <a:pt x="338" y="23"/>
                      <a:pt x="338" y="23"/>
                    </a:cubicBezTo>
                    <a:cubicBezTo>
                      <a:pt x="332" y="15"/>
                      <a:pt x="325" y="9"/>
                      <a:pt x="318" y="4"/>
                    </a:cubicBezTo>
                    <a:cubicBezTo>
                      <a:pt x="304" y="4"/>
                      <a:pt x="304" y="4"/>
                      <a:pt x="304" y="4"/>
                    </a:cubicBezTo>
                    <a:cubicBezTo>
                      <a:pt x="318" y="11"/>
                      <a:pt x="330" y="23"/>
                      <a:pt x="339" y="36"/>
                    </a:cubicBezTo>
                    <a:cubicBezTo>
                      <a:pt x="332" y="45"/>
                      <a:pt x="318" y="42"/>
                      <a:pt x="307" y="42"/>
                    </a:cubicBezTo>
                    <a:cubicBezTo>
                      <a:pt x="291" y="40"/>
                      <a:pt x="278" y="27"/>
                      <a:pt x="273" y="13"/>
                    </a:cubicBezTo>
                    <a:cubicBezTo>
                      <a:pt x="279" y="4"/>
                      <a:pt x="279" y="4"/>
                      <a:pt x="279" y="4"/>
                    </a:cubicBezTo>
                    <a:cubicBezTo>
                      <a:pt x="269" y="4"/>
                      <a:pt x="269" y="4"/>
                      <a:pt x="269" y="4"/>
                    </a:cubicBezTo>
                    <a:cubicBezTo>
                      <a:pt x="264" y="9"/>
                      <a:pt x="258" y="12"/>
                      <a:pt x="252" y="13"/>
                    </a:cubicBezTo>
                    <a:cubicBezTo>
                      <a:pt x="254" y="10"/>
                      <a:pt x="258" y="8"/>
                      <a:pt x="262" y="4"/>
                    </a:cubicBezTo>
                    <a:cubicBezTo>
                      <a:pt x="250" y="4"/>
                      <a:pt x="250" y="4"/>
                      <a:pt x="250" y="4"/>
                    </a:cubicBezTo>
                    <a:cubicBezTo>
                      <a:pt x="250" y="4"/>
                      <a:pt x="249" y="4"/>
                      <a:pt x="249" y="4"/>
                    </a:cubicBezTo>
                    <a:cubicBezTo>
                      <a:pt x="247" y="5"/>
                      <a:pt x="244" y="5"/>
                      <a:pt x="242" y="4"/>
                    </a:cubicBezTo>
                    <a:cubicBezTo>
                      <a:pt x="229" y="4"/>
                      <a:pt x="229" y="4"/>
                      <a:pt x="229" y="4"/>
                    </a:cubicBezTo>
                    <a:cubicBezTo>
                      <a:pt x="232" y="7"/>
                      <a:pt x="235" y="10"/>
                      <a:pt x="238" y="12"/>
                    </a:cubicBezTo>
                    <a:cubicBezTo>
                      <a:pt x="235" y="16"/>
                      <a:pt x="230" y="12"/>
                      <a:pt x="227" y="11"/>
                    </a:cubicBezTo>
                    <a:cubicBezTo>
                      <a:pt x="224" y="9"/>
                      <a:pt x="221" y="7"/>
                      <a:pt x="220" y="4"/>
                    </a:cubicBezTo>
                    <a:cubicBezTo>
                      <a:pt x="208" y="4"/>
                      <a:pt x="208" y="4"/>
                      <a:pt x="208" y="4"/>
                    </a:cubicBezTo>
                    <a:cubicBezTo>
                      <a:pt x="198" y="14"/>
                      <a:pt x="179" y="14"/>
                      <a:pt x="166" y="10"/>
                    </a:cubicBezTo>
                    <a:cubicBezTo>
                      <a:pt x="163" y="8"/>
                      <a:pt x="160" y="6"/>
                      <a:pt x="157" y="4"/>
                    </a:cubicBezTo>
                    <a:cubicBezTo>
                      <a:pt x="146" y="4"/>
                      <a:pt x="146" y="4"/>
                      <a:pt x="146" y="4"/>
                    </a:cubicBezTo>
                    <a:cubicBezTo>
                      <a:pt x="150" y="7"/>
                      <a:pt x="154" y="10"/>
                      <a:pt x="157" y="13"/>
                    </a:cubicBezTo>
                    <a:cubicBezTo>
                      <a:pt x="154" y="20"/>
                      <a:pt x="148" y="24"/>
                      <a:pt x="143" y="29"/>
                    </a:cubicBezTo>
                    <a:cubicBezTo>
                      <a:pt x="130" y="28"/>
                      <a:pt x="125" y="10"/>
                      <a:pt x="114" y="7"/>
                    </a:cubicBezTo>
                    <a:cubicBezTo>
                      <a:pt x="97" y="0"/>
                      <a:pt x="81" y="9"/>
                      <a:pt x="67" y="15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4" y="10"/>
                      <a:pt x="64" y="7"/>
                      <a:pt x="63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60" y="33"/>
                      <a:pt x="75" y="59"/>
                      <a:pt x="94" y="81"/>
                    </a:cubicBezTo>
                    <a:cubicBezTo>
                      <a:pt x="94" y="85"/>
                      <a:pt x="94" y="85"/>
                      <a:pt x="94" y="85"/>
                    </a:cubicBezTo>
                    <a:cubicBezTo>
                      <a:pt x="70" y="66"/>
                      <a:pt x="59" y="39"/>
                      <a:pt x="48" y="13"/>
                    </a:cubicBezTo>
                    <a:cubicBezTo>
                      <a:pt x="48" y="9"/>
                      <a:pt x="47" y="7"/>
                      <a:pt x="47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9" y="16"/>
                      <a:pt x="24" y="28"/>
                      <a:pt x="25" y="41"/>
                    </a:cubicBezTo>
                    <a:cubicBezTo>
                      <a:pt x="42" y="79"/>
                      <a:pt x="59" y="127"/>
                      <a:pt x="103" y="142"/>
                    </a:cubicBezTo>
                    <a:cubicBezTo>
                      <a:pt x="132" y="165"/>
                      <a:pt x="168" y="175"/>
                      <a:pt x="203" y="183"/>
                    </a:cubicBezTo>
                    <a:cubicBezTo>
                      <a:pt x="216" y="188"/>
                      <a:pt x="235" y="183"/>
                      <a:pt x="240" y="197"/>
                    </a:cubicBezTo>
                    <a:cubicBezTo>
                      <a:pt x="251" y="249"/>
                      <a:pt x="273" y="302"/>
                      <a:pt x="321" y="333"/>
                    </a:cubicBezTo>
                    <a:cubicBezTo>
                      <a:pt x="355" y="352"/>
                      <a:pt x="391" y="367"/>
                      <a:pt x="434" y="365"/>
                    </a:cubicBezTo>
                    <a:cubicBezTo>
                      <a:pt x="439" y="371"/>
                      <a:pt x="443" y="379"/>
                      <a:pt x="442" y="387"/>
                    </a:cubicBezTo>
                    <a:cubicBezTo>
                      <a:pt x="458" y="430"/>
                      <a:pt x="488" y="473"/>
                      <a:pt x="533" y="490"/>
                    </a:cubicBezTo>
                    <a:cubicBezTo>
                      <a:pt x="571" y="509"/>
                      <a:pt x="617" y="504"/>
                      <a:pt x="656" y="521"/>
                    </a:cubicBezTo>
                    <a:cubicBezTo>
                      <a:pt x="694" y="535"/>
                      <a:pt x="727" y="570"/>
                      <a:pt x="742" y="609"/>
                    </a:cubicBezTo>
                    <a:cubicBezTo>
                      <a:pt x="742" y="611"/>
                      <a:pt x="742" y="611"/>
                      <a:pt x="742" y="611"/>
                    </a:cubicBezTo>
                    <a:cubicBezTo>
                      <a:pt x="719" y="577"/>
                      <a:pt x="686" y="539"/>
                      <a:pt x="646" y="526"/>
                    </a:cubicBezTo>
                    <a:cubicBezTo>
                      <a:pt x="604" y="514"/>
                      <a:pt x="561" y="514"/>
                      <a:pt x="522" y="495"/>
                    </a:cubicBezTo>
                    <a:cubicBezTo>
                      <a:pt x="473" y="475"/>
                      <a:pt x="445" y="425"/>
                      <a:pt x="431" y="377"/>
                    </a:cubicBezTo>
                    <a:cubicBezTo>
                      <a:pt x="422" y="372"/>
                      <a:pt x="409" y="375"/>
                      <a:pt x="398" y="373"/>
                    </a:cubicBezTo>
                    <a:cubicBezTo>
                      <a:pt x="333" y="374"/>
                      <a:pt x="282" y="319"/>
                      <a:pt x="253" y="264"/>
                    </a:cubicBezTo>
                    <a:cubicBezTo>
                      <a:pt x="244" y="246"/>
                      <a:pt x="245" y="223"/>
                      <a:pt x="238" y="205"/>
                    </a:cubicBezTo>
                    <a:cubicBezTo>
                      <a:pt x="231" y="196"/>
                      <a:pt x="218" y="200"/>
                      <a:pt x="208" y="197"/>
                    </a:cubicBezTo>
                    <a:cubicBezTo>
                      <a:pt x="184" y="196"/>
                      <a:pt x="165" y="184"/>
                      <a:pt x="143" y="180"/>
                    </a:cubicBezTo>
                    <a:cubicBezTo>
                      <a:pt x="99" y="166"/>
                      <a:pt x="55" y="130"/>
                      <a:pt x="37" y="86"/>
                    </a:cubicBezTo>
                    <a:cubicBezTo>
                      <a:pt x="24" y="60"/>
                      <a:pt x="12" y="34"/>
                      <a:pt x="6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4" y="30"/>
                      <a:pt x="13" y="54"/>
                      <a:pt x="25" y="77"/>
                    </a:cubicBezTo>
                    <a:cubicBezTo>
                      <a:pt x="49" y="140"/>
                      <a:pt x="111" y="184"/>
                      <a:pt x="176" y="196"/>
                    </a:cubicBezTo>
                    <a:cubicBezTo>
                      <a:pt x="194" y="203"/>
                      <a:pt x="216" y="202"/>
                      <a:pt x="233" y="211"/>
                    </a:cubicBezTo>
                    <a:cubicBezTo>
                      <a:pt x="240" y="244"/>
                      <a:pt x="249" y="278"/>
                      <a:pt x="271" y="304"/>
                    </a:cubicBezTo>
                    <a:cubicBezTo>
                      <a:pt x="300" y="346"/>
                      <a:pt x="342" y="375"/>
                      <a:pt x="391" y="379"/>
                    </a:cubicBezTo>
                    <a:cubicBezTo>
                      <a:pt x="402" y="383"/>
                      <a:pt x="419" y="376"/>
                      <a:pt x="426" y="384"/>
                    </a:cubicBezTo>
                    <a:cubicBezTo>
                      <a:pt x="431" y="403"/>
                      <a:pt x="443" y="419"/>
                      <a:pt x="449" y="437"/>
                    </a:cubicBezTo>
                    <a:cubicBezTo>
                      <a:pt x="468" y="470"/>
                      <a:pt x="500" y="489"/>
                      <a:pt x="532" y="504"/>
                    </a:cubicBezTo>
                    <a:cubicBezTo>
                      <a:pt x="575" y="523"/>
                      <a:pt x="626" y="520"/>
                      <a:pt x="668" y="542"/>
                    </a:cubicBezTo>
                    <a:cubicBezTo>
                      <a:pt x="698" y="562"/>
                      <a:pt x="727" y="592"/>
                      <a:pt x="739" y="624"/>
                    </a:cubicBezTo>
                    <a:cubicBezTo>
                      <a:pt x="741" y="624"/>
                      <a:pt x="741" y="624"/>
                      <a:pt x="741" y="624"/>
                    </a:cubicBezTo>
                    <a:cubicBezTo>
                      <a:pt x="746" y="625"/>
                      <a:pt x="742" y="619"/>
                      <a:pt x="743" y="615"/>
                    </a:cubicBezTo>
                    <a:cubicBezTo>
                      <a:pt x="746" y="618"/>
                      <a:pt x="753" y="617"/>
                      <a:pt x="756" y="622"/>
                    </a:cubicBezTo>
                    <a:cubicBezTo>
                      <a:pt x="765" y="614"/>
                      <a:pt x="771" y="601"/>
                      <a:pt x="778" y="590"/>
                    </a:cubicBezTo>
                    <a:cubicBezTo>
                      <a:pt x="801" y="550"/>
                      <a:pt x="844" y="531"/>
                      <a:pt x="888" y="524"/>
                    </a:cubicBezTo>
                    <a:cubicBezTo>
                      <a:pt x="911" y="520"/>
                      <a:pt x="933" y="514"/>
                      <a:pt x="959" y="513"/>
                    </a:cubicBezTo>
                    <a:cubicBezTo>
                      <a:pt x="993" y="510"/>
                      <a:pt x="1023" y="487"/>
                      <a:pt x="1041" y="458"/>
                    </a:cubicBezTo>
                    <a:cubicBezTo>
                      <a:pt x="1059" y="436"/>
                      <a:pt x="1061" y="407"/>
                      <a:pt x="1071" y="381"/>
                    </a:cubicBezTo>
                    <a:cubicBezTo>
                      <a:pt x="1098" y="377"/>
                      <a:pt x="1124" y="376"/>
                      <a:pt x="1149" y="369"/>
                    </a:cubicBezTo>
                    <a:cubicBezTo>
                      <a:pt x="1194" y="345"/>
                      <a:pt x="1194" y="345"/>
                      <a:pt x="1194" y="345"/>
                    </a:cubicBezTo>
                    <a:cubicBezTo>
                      <a:pt x="1228" y="323"/>
                      <a:pt x="1247" y="288"/>
                      <a:pt x="1259" y="253"/>
                    </a:cubicBezTo>
                    <a:cubicBezTo>
                      <a:pt x="1263" y="240"/>
                      <a:pt x="1263" y="225"/>
                      <a:pt x="1270" y="213"/>
                    </a:cubicBezTo>
                    <a:cubicBezTo>
                      <a:pt x="1329" y="205"/>
                      <a:pt x="1389" y="188"/>
                      <a:pt x="1430" y="141"/>
                    </a:cubicBezTo>
                    <a:cubicBezTo>
                      <a:pt x="1473" y="104"/>
                      <a:pt x="1496" y="56"/>
                      <a:pt x="1505" y="4"/>
                    </a:cubicBezTo>
                    <a:lnTo>
                      <a:pt x="1501" y="4"/>
                    </a:lnTo>
                    <a:close/>
                    <a:moveTo>
                      <a:pt x="1410" y="46"/>
                    </a:moveTo>
                    <a:cubicBezTo>
                      <a:pt x="1413" y="51"/>
                      <a:pt x="1415" y="56"/>
                      <a:pt x="1413" y="62"/>
                    </a:cubicBezTo>
                    <a:cubicBezTo>
                      <a:pt x="1404" y="61"/>
                      <a:pt x="1399" y="49"/>
                      <a:pt x="1390" y="47"/>
                    </a:cubicBezTo>
                    <a:cubicBezTo>
                      <a:pt x="1383" y="41"/>
                      <a:pt x="1371" y="43"/>
                      <a:pt x="1369" y="36"/>
                    </a:cubicBezTo>
                    <a:cubicBezTo>
                      <a:pt x="1383" y="34"/>
                      <a:pt x="1400" y="34"/>
                      <a:pt x="1410" y="46"/>
                    </a:cubicBezTo>
                    <a:close/>
                    <a:moveTo>
                      <a:pt x="1355" y="45"/>
                    </a:moveTo>
                    <a:cubicBezTo>
                      <a:pt x="1371" y="45"/>
                      <a:pt x="1393" y="47"/>
                      <a:pt x="1402" y="64"/>
                    </a:cubicBezTo>
                    <a:cubicBezTo>
                      <a:pt x="1403" y="70"/>
                      <a:pt x="1396" y="70"/>
                      <a:pt x="1393" y="71"/>
                    </a:cubicBezTo>
                    <a:cubicBezTo>
                      <a:pt x="1376" y="71"/>
                      <a:pt x="1359" y="68"/>
                      <a:pt x="1349" y="52"/>
                    </a:cubicBezTo>
                    <a:cubicBezTo>
                      <a:pt x="1346" y="47"/>
                      <a:pt x="1351" y="45"/>
                      <a:pt x="1355" y="45"/>
                    </a:cubicBezTo>
                    <a:close/>
                    <a:moveTo>
                      <a:pt x="1153" y="116"/>
                    </a:moveTo>
                    <a:cubicBezTo>
                      <a:pt x="1160" y="118"/>
                      <a:pt x="1165" y="125"/>
                      <a:pt x="1168" y="131"/>
                    </a:cubicBezTo>
                    <a:cubicBezTo>
                      <a:pt x="1170" y="142"/>
                      <a:pt x="1169" y="154"/>
                      <a:pt x="1163" y="162"/>
                    </a:cubicBezTo>
                    <a:cubicBezTo>
                      <a:pt x="1169" y="170"/>
                      <a:pt x="1158" y="173"/>
                      <a:pt x="1157" y="179"/>
                    </a:cubicBezTo>
                    <a:cubicBezTo>
                      <a:pt x="1148" y="185"/>
                      <a:pt x="1148" y="185"/>
                      <a:pt x="1148" y="185"/>
                    </a:cubicBezTo>
                    <a:cubicBezTo>
                      <a:pt x="1146" y="176"/>
                      <a:pt x="1154" y="168"/>
                      <a:pt x="1154" y="159"/>
                    </a:cubicBezTo>
                    <a:cubicBezTo>
                      <a:pt x="1161" y="144"/>
                      <a:pt x="1151" y="131"/>
                      <a:pt x="1153" y="116"/>
                    </a:cubicBezTo>
                    <a:close/>
                    <a:moveTo>
                      <a:pt x="1141" y="114"/>
                    </a:moveTo>
                    <a:cubicBezTo>
                      <a:pt x="1150" y="128"/>
                      <a:pt x="1154" y="149"/>
                      <a:pt x="1148" y="165"/>
                    </a:cubicBezTo>
                    <a:cubicBezTo>
                      <a:pt x="1145" y="169"/>
                      <a:pt x="1144" y="176"/>
                      <a:pt x="1138" y="178"/>
                    </a:cubicBezTo>
                    <a:cubicBezTo>
                      <a:pt x="1126" y="156"/>
                      <a:pt x="1141" y="136"/>
                      <a:pt x="1141" y="114"/>
                    </a:cubicBezTo>
                    <a:close/>
                    <a:moveTo>
                      <a:pt x="1091" y="153"/>
                    </a:moveTo>
                    <a:cubicBezTo>
                      <a:pt x="1085" y="160"/>
                      <a:pt x="1080" y="166"/>
                      <a:pt x="1070" y="168"/>
                    </a:cubicBezTo>
                    <a:cubicBezTo>
                      <a:pt x="1069" y="167"/>
                      <a:pt x="1069" y="167"/>
                      <a:pt x="1069" y="167"/>
                    </a:cubicBezTo>
                    <a:cubicBezTo>
                      <a:pt x="1082" y="149"/>
                      <a:pt x="1089" y="126"/>
                      <a:pt x="1097" y="106"/>
                    </a:cubicBezTo>
                    <a:cubicBezTo>
                      <a:pt x="1105" y="120"/>
                      <a:pt x="1097" y="139"/>
                      <a:pt x="1091" y="153"/>
                    </a:cubicBezTo>
                    <a:close/>
                    <a:moveTo>
                      <a:pt x="1088" y="111"/>
                    </a:moveTo>
                    <a:cubicBezTo>
                      <a:pt x="1081" y="136"/>
                      <a:pt x="1072" y="165"/>
                      <a:pt x="1049" y="176"/>
                    </a:cubicBezTo>
                    <a:cubicBezTo>
                      <a:pt x="1047" y="149"/>
                      <a:pt x="1063" y="120"/>
                      <a:pt x="1088" y="111"/>
                    </a:cubicBezTo>
                    <a:close/>
                    <a:moveTo>
                      <a:pt x="825" y="194"/>
                    </a:moveTo>
                    <a:cubicBezTo>
                      <a:pt x="823" y="193"/>
                      <a:pt x="823" y="193"/>
                      <a:pt x="823" y="193"/>
                    </a:cubicBezTo>
                    <a:cubicBezTo>
                      <a:pt x="832" y="188"/>
                      <a:pt x="843" y="190"/>
                      <a:pt x="854" y="190"/>
                    </a:cubicBezTo>
                    <a:cubicBezTo>
                      <a:pt x="859" y="189"/>
                      <a:pt x="865" y="187"/>
                      <a:pt x="868" y="189"/>
                    </a:cubicBezTo>
                    <a:cubicBezTo>
                      <a:pt x="856" y="198"/>
                      <a:pt x="839" y="200"/>
                      <a:pt x="825" y="194"/>
                    </a:cubicBezTo>
                    <a:close/>
                    <a:moveTo>
                      <a:pt x="867" y="180"/>
                    </a:moveTo>
                    <a:cubicBezTo>
                      <a:pt x="855" y="184"/>
                      <a:pt x="844" y="186"/>
                      <a:pt x="832" y="183"/>
                    </a:cubicBezTo>
                    <a:cubicBezTo>
                      <a:pt x="831" y="174"/>
                      <a:pt x="842" y="174"/>
                      <a:pt x="847" y="170"/>
                    </a:cubicBezTo>
                    <a:cubicBezTo>
                      <a:pt x="859" y="166"/>
                      <a:pt x="872" y="169"/>
                      <a:pt x="884" y="171"/>
                    </a:cubicBezTo>
                    <a:cubicBezTo>
                      <a:pt x="883" y="178"/>
                      <a:pt x="873" y="178"/>
                      <a:pt x="867" y="180"/>
                    </a:cubicBezTo>
                    <a:close/>
                    <a:moveTo>
                      <a:pt x="896" y="265"/>
                    </a:moveTo>
                    <a:cubicBezTo>
                      <a:pt x="883" y="258"/>
                      <a:pt x="880" y="246"/>
                      <a:pt x="878" y="234"/>
                    </a:cubicBezTo>
                    <a:cubicBezTo>
                      <a:pt x="878" y="225"/>
                      <a:pt x="879" y="212"/>
                      <a:pt x="890" y="210"/>
                    </a:cubicBezTo>
                    <a:cubicBezTo>
                      <a:pt x="894" y="227"/>
                      <a:pt x="890" y="247"/>
                      <a:pt x="898" y="264"/>
                    </a:cubicBezTo>
                    <a:lnTo>
                      <a:pt x="896" y="265"/>
                    </a:lnTo>
                    <a:close/>
                    <a:moveTo>
                      <a:pt x="909" y="241"/>
                    </a:moveTo>
                    <a:cubicBezTo>
                      <a:pt x="908" y="247"/>
                      <a:pt x="907" y="252"/>
                      <a:pt x="904" y="257"/>
                    </a:cubicBezTo>
                    <a:cubicBezTo>
                      <a:pt x="898" y="243"/>
                      <a:pt x="893" y="226"/>
                      <a:pt x="897" y="210"/>
                    </a:cubicBezTo>
                    <a:cubicBezTo>
                      <a:pt x="906" y="216"/>
                      <a:pt x="909" y="229"/>
                      <a:pt x="909" y="241"/>
                    </a:cubicBezTo>
                    <a:close/>
                    <a:moveTo>
                      <a:pt x="848" y="335"/>
                    </a:moveTo>
                    <a:cubicBezTo>
                      <a:pt x="839" y="335"/>
                      <a:pt x="830" y="331"/>
                      <a:pt x="825" y="323"/>
                    </a:cubicBezTo>
                    <a:cubicBezTo>
                      <a:pt x="822" y="316"/>
                      <a:pt x="822" y="307"/>
                      <a:pt x="826" y="300"/>
                    </a:cubicBezTo>
                    <a:cubicBezTo>
                      <a:pt x="836" y="315"/>
                      <a:pt x="852" y="325"/>
                      <a:pt x="871" y="326"/>
                    </a:cubicBezTo>
                    <a:cubicBezTo>
                      <a:pt x="867" y="333"/>
                      <a:pt x="857" y="334"/>
                      <a:pt x="848" y="335"/>
                    </a:cubicBezTo>
                    <a:close/>
                    <a:moveTo>
                      <a:pt x="844" y="311"/>
                    </a:moveTo>
                    <a:cubicBezTo>
                      <a:pt x="840" y="305"/>
                      <a:pt x="830" y="298"/>
                      <a:pt x="833" y="290"/>
                    </a:cubicBezTo>
                    <a:cubicBezTo>
                      <a:pt x="849" y="294"/>
                      <a:pt x="869" y="298"/>
                      <a:pt x="873" y="316"/>
                    </a:cubicBezTo>
                    <a:cubicBezTo>
                      <a:pt x="863" y="321"/>
                      <a:pt x="852" y="317"/>
                      <a:pt x="844" y="311"/>
                    </a:cubicBezTo>
                    <a:close/>
                    <a:moveTo>
                      <a:pt x="759" y="317"/>
                    </a:moveTo>
                    <a:cubicBezTo>
                      <a:pt x="770" y="316"/>
                      <a:pt x="778" y="321"/>
                      <a:pt x="787" y="327"/>
                    </a:cubicBezTo>
                    <a:cubicBezTo>
                      <a:pt x="791" y="333"/>
                      <a:pt x="799" y="341"/>
                      <a:pt x="795" y="349"/>
                    </a:cubicBezTo>
                    <a:cubicBezTo>
                      <a:pt x="782" y="342"/>
                      <a:pt x="771" y="332"/>
                      <a:pt x="758" y="323"/>
                    </a:cubicBezTo>
                    <a:cubicBezTo>
                      <a:pt x="755" y="321"/>
                      <a:pt x="757" y="318"/>
                      <a:pt x="759" y="317"/>
                    </a:cubicBezTo>
                    <a:close/>
                    <a:moveTo>
                      <a:pt x="733" y="321"/>
                    </a:moveTo>
                    <a:cubicBezTo>
                      <a:pt x="752" y="324"/>
                      <a:pt x="770" y="337"/>
                      <a:pt x="782" y="353"/>
                    </a:cubicBezTo>
                    <a:cubicBezTo>
                      <a:pt x="772" y="360"/>
                      <a:pt x="759" y="349"/>
                      <a:pt x="748" y="345"/>
                    </a:cubicBezTo>
                    <a:cubicBezTo>
                      <a:pt x="740" y="339"/>
                      <a:pt x="731" y="331"/>
                      <a:pt x="733" y="321"/>
                    </a:cubicBezTo>
                    <a:close/>
                    <a:moveTo>
                      <a:pt x="875" y="84"/>
                    </a:moveTo>
                    <a:cubicBezTo>
                      <a:pt x="879" y="88"/>
                      <a:pt x="880" y="92"/>
                      <a:pt x="881" y="97"/>
                    </a:cubicBezTo>
                    <a:cubicBezTo>
                      <a:pt x="880" y="98"/>
                      <a:pt x="880" y="98"/>
                      <a:pt x="880" y="98"/>
                    </a:cubicBezTo>
                    <a:cubicBezTo>
                      <a:pt x="871" y="91"/>
                      <a:pt x="858" y="84"/>
                      <a:pt x="852" y="73"/>
                    </a:cubicBezTo>
                    <a:cubicBezTo>
                      <a:pt x="861" y="72"/>
                      <a:pt x="870" y="77"/>
                      <a:pt x="875" y="84"/>
                    </a:cubicBezTo>
                    <a:close/>
                    <a:moveTo>
                      <a:pt x="839" y="76"/>
                    </a:moveTo>
                    <a:cubicBezTo>
                      <a:pt x="852" y="84"/>
                      <a:pt x="868" y="95"/>
                      <a:pt x="877" y="107"/>
                    </a:cubicBezTo>
                    <a:cubicBezTo>
                      <a:pt x="875" y="113"/>
                      <a:pt x="865" y="109"/>
                      <a:pt x="859" y="108"/>
                    </a:cubicBezTo>
                    <a:cubicBezTo>
                      <a:pt x="842" y="105"/>
                      <a:pt x="820" y="96"/>
                      <a:pt x="813" y="77"/>
                    </a:cubicBezTo>
                    <a:cubicBezTo>
                      <a:pt x="818" y="70"/>
                      <a:pt x="831" y="76"/>
                      <a:pt x="839" y="76"/>
                    </a:cubicBezTo>
                    <a:close/>
                    <a:moveTo>
                      <a:pt x="756" y="52"/>
                    </a:moveTo>
                    <a:cubicBezTo>
                      <a:pt x="742" y="44"/>
                      <a:pt x="738" y="30"/>
                      <a:pt x="737" y="13"/>
                    </a:cubicBezTo>
                    <a:cubicBezTo>
                      <a:pt x="737" y="9"/>
                      <a:pt x="741" y="10"/>
                      <a:pt x="743" y="12"/>
                    </a:cubicBezTo>
                    <a:cubicBezTo>
                      <a:pt x="754" y="30"/>
                      <a:pt x="754" y="30"/>
                      <a:pt x="754" y="30"/>
                    </a:cubicBezTo>
                    <a:cubicBezTo>
                      <a:pt x="756" y="36"/>
                      <a:pt x="762" y="49"/>
                      <a:pt x="756" y="52"/>
                    </a:cubicBezTo>
                    <a:close/>
                    <a:moveTo>
                      <a:pt x="757" y="18"/>
                    </a:moveTo>
                    <a:cubicBezTo>
                      <a:pt x="758" y="16"/>
                      <a:pt x="758" y="16"/>
                      <a:pt x="758" y="16"/>
                    </a:cubicBezTo>
                    <a:cubicBezTo>
                      <a:pt x="766" y="22"/>
                      <a:pt x="771" y="31"/>
                      <a:pt x="770" y="42"/>
                    </a:cubicBezTo>
                    <a:cubicBezTo>
                      <a:pt x="769" y="44"/>
                      <a:pt x="769" y="46"/>
                      <a:pt x="767" y="46"/>
                    </a:cubicBezTo>
                    <a:lnTo>
                      <a:pt x="757" y="18"/>
                    </a:lnTo>
                    <a:close/>
                    <a:moveTo>
                      <a:pt x="614" y="36"/>
                    </a:moveTo>
                    <a:cubicBezTo>
                      <a:pt x="611" y="40"/>
                      <a:pt x="611" y="40"/>
                      <a:pt x="611" y="40"/>
                    </a:cubicBezTo>
                    <a:cubicBezTo>
                      <a:pt x="608" y="40"/>
                      <a:pt x="608" y="40"/>
                      <a:pt x="608" y="40"/>
                    </a:cubicBezTo>
                    <a:lnTo>
                      <a:pt x="614" y="36"/>
                    </a:lnTo>
                    <a:close/>
                    <a:moveTo>
                      <a:pt x="622" y="41"/>
                    </a:moveTo>
                    <a:cubicBezTo>
                      <a:pt x="627" y="41"/>
                      <a:pt x="632" y="39"/>
                      <a:pt x="637" y="40"/>
                    </a:cubicBezTo>
                    <a:cubicBezTo>
                      <a:pt x="630" y="61"/>
                      <a:pt x="611" y="80"/>
                      <a:pt x="588" y="82"/>
                    </a:cubicBezTo>
                    <a:cubicBezTo>
                      <a:pt x="590" y="66"/>
                      <a:pt x="606" y="48"/>
                      <a:pt x="622" y="41"/>
                    </a:cubicBezTo>
                    <a:close/>
                    <a:moveTo>
                      <a:pt x="580" y="35"/>
                    </a:moveTo>
                    <a:cubicBezTo>
                      <a:pt x="582" y="36"/>
                      <a:pt x="582" y="36"/>
                      <a:pt x="582" y="36"/>
                    </a:cubicBezTo>
                    <a:cubicBezTo>
                      <a:pt x="581" y="47"/>
                      <a:pt x="571" y="57"/>
                      <a:pt x="560" y="62"/>
                    </a:cubicBezTo>
                    <a:cubicBezTo>
                      <a:pt x="556" y="62"/>
                      <a:pt x="556" y="62"/>
                      <a:pt x="556" y="62"/>
                    </a:cubicBezTo>
                    <a:cubicBezTo>
                      <a:pt x="555" y="48"/>
                      <a:pt x="573" y="45"/>
                      <a:pt x="580" y="35"/>
                    </a:cubicBezTo>
                    <a:close/>
                    <a:moveTo>
                      <a:pt x="572" y="30"/>
                    </a:moveTo>
                    <a:cubicBezTo>
                      <a:pt x="569" y="41"/>
                      <a:pt x="556" y="42"/>
                      <a:pt x="550" y="50"/>
                    </a:cubicBezTo>
                    <a:cubicBezTo>
                      <a:pt x="553" y="40"/>
                      <a:pt x="563" y="32"/>
                      <a:pt x="572" y="30"/>
                    </a:cubicBezTo>
                    <a:close/>
                    <a:moveTo>
                      <a:pt x="503" y="104"/>
                    </a:moveTo>
                    <a:cubicBezTo>
                      <a:pt x="498" y="106"/>
                      <a:pt x="491" y="107"/>
                      <a:pt x="486" y="104"/>
                    </a:cubicBezTo>
                    <a:cubicBezTo>
                      <a:pt x="494" y="97"/>
                      <a:pt x="504" y="92"/>
                      <a:pt x="518" y="94"/>
                    </a:cubicBezTo>
                    <a:cubicBezTo>
                      <a:pt x="516" y="99"/>
                      <a:pt x="508" y="102"/>
                      <a:pt x="503" y="104"/>
                    </a:cubicBezTo>
                    <a:close/>
                    <a:moveTo>
                      <a:pt x="485" y="94"/>
                    </a:moveTo>
                    <a:cubicBezTo>
                      <a:pt x="494" y="85"/>
                      <a:pt x="509" y="74"/>
                      <a:pt x="521" y="83"/>
                    </a:cubicBezTo>
                    <a:cubicBezTo>
                      <a:pt x="510" y="87"/>
                      <a:pt x="496" y="88"/>
                      <a:pt x="485" y="94"/>
                    </a:cubicBezTo>
                    <a:close/>
                    <a:moveTo>
                      <a:pt x="505" y="170"/>
                    </a:moveTo>
                    <a:cubicBezTo>
                      <a:pt x="505" y="155"/>
                      <a:pt x="508" y="132"/>
                      <a:pt x="528" y="128"/>
                    </a:cubicBezTo>
                    <a:cubicBezTo>
                      <a:pt x="517" y="141"/>
                      <a:pt x="516" y="158"/>
                      <a:pt x="505" y="170"/>
                    </a:cubicBezTo>
                    <a:close/>
                    <a:moveTo>
                      <a:pt x="515" y="173"/>
                    </a:moveTo>
                    <a:cubicBezTo>
                      <a:pt x="514" y="170"/>
                      <a:pt x="514" y="170"/>
                      <a:pt x="514" y="170"/>
                    </a:cubicBezTo>
                    <a:cubicBezTo>
                      <a:pt x="521" y="155"/>
                      <a:pt x="526" y="132"/>
                      <a:pt x="546" y="128"/>
                    </a:cubicBezTo>
                    <a:cubicBezTo>
                      <a:pt x="549" y="133"/>
                      <a:pt x="549" y="133"/>
                      <a:pt x="549" y="133"/>
                    </a:cubicBezTo>
                    <a:cubicBezTo>
                      <a:pt x="547" y="151"/>
                      <a:pt x="532" y="168"/>
                      <a:pt x="515" y="173"/>
                    </a:cubicBezTo>
                    <a:close/>
                    <a:moveTo>
                      <a:pt x="512" y="350"/>
                    </a:moveTo>
                    <a:cubicBezTo>
                      <a:pt x="504" y="344"/>
                      <a:pt x="494" y="339"/>
                      <a:pt x="497" y="328"/>
                    </a:cubicBezTo>
                    <a:cubicBezTo>
                      <a:pt x="507" y="340"/>
                      <a:pt x="520" y="347"/>
                      <a:pt x="533" y="354"/>
                    </a:cubicBezTo>
                    <a:cubicBezTo>
                      <a:pt x="528" y="357"/>
                      <a:pt x="518" y="353"/>
                      <a:pt x="512" y="350"/>
                    </a:cubicBezTo>
                    <a:close/>
                    <a:moveTo>
                      <a:pt x="499" y="311"/>
                    </a:moveTo>
                    <a:cubicBezTo>
                      <a:pt x="500" y="308"/>
                      <a:pt x="500" y="308"/>
                      <a:pt x="500" y="308"/>
                    </a:cubicBezTo>
                    <a:cubicBezTo>
                      <a:pt x="517" y="317"/>
                      <a:pt x="543" y="324"/>
                      <a:pt x="542" y="348"/>
                    </a:cubicBezTo>
                    <a:cubicBezTo>
                      <a:pt x="524" y="344"/>
                      <a:pt x="503" y="331"/>
                      <a:pt x="499" y="311"/>
                    </a:cubicBezTo>
                    <a:close/>
                    <a:moveTo>
                      <a:pt x="1161" y="287"/>
                    </a:moveTo>
                    <a:cubicBezTo>
                      <a:pt x="1142" y="253"/>
                      <a:pt x="1142" y="253"/>
                      <a:pt x="1142" y="253"/>
                    </a:cubicBezTo>
                    <a:cubicBezTo>
                      <a:pt x="1147" y="250"/>
                      <a:pt x="1153" y="254"/>
                      <a:pt x="1158" y="255"/>
                    </a:cubicBezTo>
                    <a:cubicBezTo>
                      <a:pt x="1166" y="264"/>
                      <a:pt x="1166" y="264"/>
                      <a:pt x="1166" y="264"/>
                    </a:cubicBezTo>
                    <a:cubicBezTo>
                      <a:pt x="1168" y="272"/>
                      <a:pt x="1168" y="283"/>
                      <a:pt x="1161" y="287"/>
                    </a:cubicBezTo>
                    <a:close/>
                    <a:moveTo>
                      <a:pt x="1152" y="291"/>
                    </a:moveTo>
                    <a:cubicBezTo>
                      <a:pt x="1144" y="291"/>
                      <a:pt x="1135" y="286"/>
                      <a:pt x="1131" y="277"/>
                    </a:cubicBezTo>
                    <a:cubicBezTo>
                      <a:pt x="1128" y="270"/>
                      <a:pt x="1130" y="261"/>
                      <a:pt x="1132" y="254"/>
                    </a:cubicBezTo>
                    <a:cubicBezTo>
                      <a:pt x="1144" y="261"/>
                      <a:pt x="1153" y="277"/>
                      <a:pt x="1152" y="291"/>
                    </a:cubicBezTo>
                    <a:close/>
                    <a:moveTo>
                      <a:pt x="1285" y="133"/>
                    </a:moveTo>
                    <a:cubicBezTo>
                      <a:pt x="1279" y="122"/>
                      <a:pt x="1273" y="108"/>
                      <a:pt x="1277" y="95"/>
                    </a:cubicBezTo>
                    <a:cubicBezTo>
                      <a:pt x="1290" y="106"/>
                      <a:pt x="1299" y="122"/>
                      <a:pt x="1301" y="139"/>
                    </a:cubicBezTo>
                    <a:cubicBezTo>
                      <a:pt x="1296" y="142"/>
                      <a:pt x="1290" y="136"/>
                      <a:pt x="1285" y="133"/>
                    </a:cubicBezTo>
                    <a:close/>
                    <a:moveTo>
                      <a:pt x="1307" y="108"/>
                    </a:moveTo>
                    <a:cubicBezTo>
                      <a:pt x="1308" y="115"/>
                      <a:pt x="1311" y="121"/>
                      <a:pt x="1308" y="128"/>
                    </a:cubicBezTo>
                    <a:cubicBezTo>
                      <a:pt x="1306" y="128"/>
                      <a:pt x="1306" y="128"/>
                      <a:pt x="1306" y="128"/>
                    </a:cubicBezTo>
                    <a:cubicBezTo>
                      <a:pt x="1300" y="115"/>
                      <a:pt x="1293" y="103"/>
                      <a:pt x="1285" y="90"/>
                    </a:cubicBezTo>
                    <a:cubicBezTo>
                      <a:pt x="1295" y="92"/>
                      <a:pt x="1304" y="98"/>
                      <a:pt x="1307" y="108"/>
                    </a:cubicBezTo>
                    <a:close/>
                    <a:moveTo>
                      <a:pt x="1305" y="16"/>
                    </a:moveTo>
                    <a:cubicBezTo>
                      <a:pt x="1322" y="25"/>
                      <a:pt x="1322" y="25"/>
                      <a:pt x="1322" y="25"/>
                    </a:cubicBezTo>
                    <a:cubicBezTo>
                      <a:pt x="1329" y="33"/>
                      <a:pt x="1340" y="42"/>
                      <a:pt x="1341" y="53"/>
                    </a:cubicBezTo>
                    <a:cubicBezTo>
                      <a:pt x="1315" y="38"/>
                      <a:pt x="1286" y="24"/>
                      <a:pt x="1255" y="24"/>
                    </a:cubicBezTo>
                    <a:cubicBezTo>
                      <a:pt x="1253" y="22"/>
                      <a:pt x="1253" y="22"/>
                      <a:pt x="1253" y="22"/>
                    </a:cubicBezTo>
                    <a:cubicBezTo>
                      <a:pt x="1266" y="13"/>
                      <a:pt x="1288" y="14"/>
                      <a:pt x="1305" y="16"/>
                    </a:cubicBezTo>
                    <a:close/>
                    <a:moveTo>
                      <a:pt x="1279" y="32"/>
                    </a:moveTo>
                    <a:cubicBezTo>
                      <a:pt x="1303" y="35"/>
                      <a:pt x="1324" y="48"/>
                      <a:pt x="1340" y="65"/>
                    </a:cubicBezTo>
                    <a:cubicBezTo>
                      <a:pt x="1332" y="73"/>
                      <a:pt x="1318" y="72"/>
                      <a:pt x="1307" y="75"/>
                    </a:cubicBezTo>
                    <a:cubicBezTo>
                      <a:pt x="1283" y="72"/>
                      <a:pt x="1253" y="65"/>
                      <a:pt x="1246" y="39"/>
                    </a:cubicBezTo>
                    <a:cubicBezTo>
                      <a:pt x="1249" y="23"/>
                      <a:pt x="1269" y="34"/>
                      <a:pt x="1279" y="32"/>
                    </a:cubicBezTo>
                    <a:close/>
                    <a:moveTo>
                      <a:pt x="1241" y="22"/>
                    </a:moveTo>
                    <a:cubicBezTo>
                      <a:pt x="1242" y="23"/>
                      <a:pt x="1245" y="26"/>
                      <a:pt x="1243" y="28"/>
                    </a:cubicBezTo>
                    <a:cubicBezTo>
                      <a:pt x="1243" y="31"/>
                      <a:pt x="1239" y="31"/>
                      <a:pt x="1238" y="30"/>
                    </a:cubicBezTo>
                    <a:lnTo>
                      <a:pt x="1241" y="22"/>
                    </a:lnTo>
                    <a:close/>
                    <a:moveTo>
                      <a:pt x="1221" y="55"/>
                    </a:moveTo>
                    <a:cubicBezTo>
                      <a:pt x="1227" y="50"/>
                      <a:pt x="1236" y="42"/>
                      <a:pt x="1243" y="46"/>
                    </a:cubicBezTo>
                    <a:cubicBezTo>
                      <a:pt x="1246" y="56"/>
                      <a:pt x="1258" y="63"/>
                      <a:pt x="1262" y="72"/>
                    </a:cubicBezTo>
                    <a:cubicBezTo>
                      <a:pt x="1268" y="89"/>
                      <a:pt x="1258" y="106"/>
                      <a:pt x="1249" y="121"/>
                    </a:cubicBezTo>
                    <a:cubicBezTo>
                      <a:pt x="1246" y="123"/>
                      <a:pt x="1242" y="126"/>
                      <a:pt x="1238" y="125"/>
                    </a:cubicBezTo>
                    <a:cubicBezTo>
                      <a:pt x="1228" y="104"/>
                      <a:pt x="1218" y="78"/>
                      <a:pt x="1221" y="55"/>
                    </a:cubicBezTo>
                    <a:close/>
                    <a:moveTo>
                      <a:pt x="1097" y="66"/>
                    </a:moveTo>
                    <a:cubicBezTo>
                      <a:pt x="1096" y="67"/>
                      <a:pt x="1093" y="68"/>
                      <a:pt x="1091" y="67"/>
                    </a:cubicBezTo>
                    <a:cubicBezTo>
                      <a:pt x="1096" y="32"/>
                      <a:pt x="1133" y="18"/>
                      <a:pt x="1159" y="6"/>
                    </a:cubicBezTo>
                    <a:cubicBezTo>
                      <a:pt x="1168" y="4"/>
                      <a:pt x="1174" y="11"/>
                      <a:pt x="1180" y="15"/>
                    </a:cubicBezTo>
                    <a:cubicBezTo>
                      <a:pt x="1180" y="19"/>
                      <a:pt x="1181" y="24"/>
                      <a:pt x="1177" y="26"/>
                    </a:cubicBezTo>
                    <a:cubicBezTo>
                      <a:pt x="1147" y="33"/>
                      <a:pt x="1123" y="50"/>
                      <a:pt x="1097" y="66"/>
                    </a:cubicBezTo>
                    <a:close/>
                    <a:moveTo>
                      <a:pt x="1166" y="76"/>
                    </a:moveTo>
                    <a:cubicBezTo>
                      <a:pt x="1148" y="86"/>
                      <a:pt x="1125" y="79"/>
                      <a:pt x="1109" y="69"/>
                    </a:cubicBezTo>
                    <a:cubicBezTo>
                      <a:pt x="1116" y="59"/>
                      <a:pt x="1129" y="54"/>
                      <a:pt x="1139" y="46"/>
                    </a:cubicBezTo>
                    <a:cubicBezTo>
                      <a:pt x="1152" y="41"/>
                      <a:pt x="1166" y="29"/>
                      <a:pt x="1181" y="33"/>
                    </a:cubicBezTo>
                    <a:cubicBezTo>
                      <a:pt x="1193" y="50"/>
                      <a:pt x="1193" y="50"/>
                      <a:pt x="1193" y="50"/>
                    </a:cubicBezTo>
                    <a:cubicBezTo>
                      <a:pt x="1192" y="65"/>
                      <a:pt x="1177" y="70"/>
                      <a:pt x="1166" y="76"/>
                    </a:cubicBezTo>
                    <a:close/>
                    <a:moveTo>
                      <a:pt x="1189" y="78"/>
                    </a:moveTo>
                    <a:cubicBezTo>
                      <a:pt x="1193" y="69"/>
                      <a:pt x="1194" y="60"/>
                      <a:pt x="1199" y="53"/>
                    </a:cubicBezTo>
                    <a:cubicBezTo>
                      <a:pt x="1214" y="54"/>
                      <a:pt x="1214" y="54"/>
                      <a:pt x="1214" y="54"/>
                    </a:cubicBezTo>
                    <a:cubicBezTo>
                      <a:pt x="1213" y="84"/>
                      <a:pt x="1228" y="108"/>
                      <a:pt x="1234" y="134"/>
                    </a:cubicBezTo>
                    <a:cubicBezTo>
                      <a:pt x="1228" y="136"/>
                      <a:pt x="1220" y="129"/>
                      <a:pt x="1213" y="126"/>
                    </a:cubicBezTo>
                    <a:cubicBezTo>
                      <a:pt x="1196" y="116"/>
                      <a:pt x="1191" y="97"/>
                      <a:pt x="1189" y="78"/>
                    </a:cubicBezTo>
                    <a:close/>
                    <a:moveTo>
                      <a:pt x="1178" y="207"/>
                    </a:moveTo>
                    <a:cubicBezTo>
                      <a:pt x="1185" y="200"/>
                      <a:pt x="1190" y="191"/>
                      <a:pt x="1194" y="184"/>
                    </a:cubicBezTo>
                    <a:cubicBezTo>
                      <a:pt x="1200" y="184"/>
                      <a:pt x="1199" y="190"/>
                      <a:pt x="1201" y="193"/>
                    </a:cubicBezTo>
                    <a:cubicBezTo>
                      <a:pt x="1199" y="202"/>
                      <a:pt x="1195" y="212"/>
                      <a:pt x="1189" y="218"/>
                    </a:cubicBezTo>
                    <a:cubicBezTo>
                      <a:pt x="1183" y="224"/>
                      <a:pt x="1174" y="225"/>
                      <a:pt x="1165" y="225"/>
                    </a:cubicBezTo>
                    <a:cubicBezTo>
                      <a:pt x="1166" y="219"/>
                      <a:pt x="1175" y="214"/>
                      <a:pt x="1178" y="207"/>
                    </a:cubicBezTo>
                    <a:close/>
                    <a:moveTo>
                      <a:pt x="1150" y="228"/>
                    </a:moveTo>
                    <a:cubicBezTo>
                      <a:pt x="1166" y="230"/>
                      <a:pt x="1187" y="234"/>
                      <a:pt x="1198" y="217"/>
                    </a:cubicBezTo>
                    <a:cubicBezTo>
                      <a:pt x="1207" y="207"/>
                      <a:pt x="1206" y="193"/>
                      <a:pt x="1201" y="181"/>
                    </a:cubicBezTo>
                    <a:cubicBezTo>
                      <a:pt x="1199" y="175"/>
                      <a:pt x="1199" y="175"/>
                      <a:pt x="1199" y="175"/>
                    </a:cubicBezTo>
                    <a:cubicBezTo>
                      <a:pt x="1207" y="132"/>
                      <a:pt x="1207" y="132"/>
                      <a:pt x="1207" y="132"/>
                    </a:cubicBezTo>
                    <a:cubicBezTo>
                      <a:pt x="1218" y="135"/>
                      <a:pt x="1232" y="139"/>
                      <a:pt x="1240" y="149"/>
                    </a:cubicBezTo>
                    <a:cubicBezTo>
                      <a:pt x="1245" y="145"/>
                      <a:pt x="1243" y="138"/>
                      <a:pt x="1243" y="133"/>
                    </a:cubicBezTo>
                    <a:cubicBezTo>
                      <a:pt x="1255" y="125"/>
                      <a:pt x="1260" y="113"/>
                      <a:pt x="1266" y="101"/>
                    </a:cubicBezTo>
                    <a:cubicBezTo>
                      <a:pt x="1268" y="101"/>
                      <a:pt x="1268" y="101"/>
                      <a:pt x="1268" y="101"/>
                    </a:cubicBezTo>
                    <a:cubicBezTo>
                      <a:pt x="1274" y="116"/>
                      <a:pt x="1272" y="135"/>
                      <a:pt x="1289" y="144"/>
                    </a:cubicBezTo>
                    <a:cubicBezTo>
                      <a:pt x="1268" y="156"/>
                      <a:pt x="1242" y="155"/>
                      <a:pt x="1218" y="159"/>
                    </a:cubicBezTo>
                    <a:cubicBezTo>
                      <a:pt x="1216" y="157"/>
                      <a:pt x="1213" y="156"/>
                      <a:pt x="1210" y="157"/>
                    </a:cubicBezTo>
                    <a:cubicBezTo>
                      <a:pt x="1207" y="168"/>
                      <a:pt x="1216" y="177"/>
                      <a:pt x="1214" y="191"/>
                    </a:cubicBezTo>
                    <a:cubicBezTo>
                      <a:pt x="1217" y="231"/>
                      <a:pt x="1200" y="273"/>
                      <a:pt x="1167" y="295"/>
                    </a:cubicBezTo>
                    <a:cubicBezTo>
                      <a:pt x="1165" y="294"/>
                      <a:pt x="1165" y="294"/>
                      <a:pt x="1165" y="294"/>
                    </a:cubicBezTo>
                    <a:cubicBezTo>
                      <a:pt x="1170" y="284"/>
                      <a:pt x="1179" y="272"/>
                      <a:pt x="1170" y="261"/>
                    </a:cubicBezTo>
                    <a:cubicBezTo>
                      <a:pt x="1161" y="239"/>
                      <a:pt x="1132" y="250"/>
                      <a:pt x="1120" y="233"/>
                    </a:cubicBezTo>
                    <a:lnTo>
                      <a:pt x="1150" y="228"/>
                    </a:lnTo>
                    <a:close/>
                    <a:moveTo>
                      <a:pt x="1104" y="236"/>
                    </a:moveTo>
                    <a:cubicBezTo>
                      <a:pt x="1139" y="240"/>
                      <a:pt x="1109" y="289"/>
                      <a:pt x="1143" y="296"/>
                    </a:cubicBezTo>
                    <a:cubicBezTo>
                      <a:pt x="1146" y="298"/>
                      <a:pt x="1154" y="298"/>
                      <a:pt x="1154" y="305"/>
                    </a:cubicBezTo>
                    <a:cubicBezTo>
                      <a:pt x="1133" y="322"/>
                      <a:pt x="1104" y="320"/>
                      <a:pt x="1078" y="326"/>
                    </a:cubicBezTo>
                    <a:cubicBezTo>
                      <a:pt x="1074" y="325"/>
                      <a:pt x="1074" y="325"/>
                      <a:pt x="1074" y="325"/>
                    </a:cubicBezTo>
                    <a:cubicBezTo>
                      <a:pt x="1078" y="309"/>
                      <a:pt x="1090" y="291"/>
                      <a:pt x="1090" y="271"/>
                    </a:cubicBezTo>
                    <a:cubicBezTo>
                      <a:pt x="1090" y="247"/>
                      <a:pt x="1063" y="238"/>
                      <a:pt x="1047" y="226"/>
                    </a:cubicBezTo>
                    <a:cubicBezTo>
                      <a:pt x="1046" y="223"/>
                      <a:pt x="1046" y="223"/>
                      <a:pt x="1046" y="223"/>
                    </a:cubicBezTo>
                    <a:cubicBezTo>
                      <a:pt x="1066" y="227"/>
                      <a:pt x="1086" y="229"/>
                      <a:pt x="1104" y="236"/>
                    </a:cubicBezTo>
                    <a:close/>
                    <a:moveTo>
                      <a:pt x="1071" y="271"/>
                    </a:moveTo>
                    <a:cubicBezTo>
                      <a:pt x="1061" y="244"/>
                      <a:pt x="1061" y="244"/>
                      <a:pt x="1061" y="244"/>
                    </a:cubicBezTo>
                    <a:cubicBezTo>
                      <a:pt x="1071" y="245"/>
                      <a:pt x="1077" y="256"/>
                      <a:pt x="1083" y="262"/>
                    </a:cubicBezTo>
                    <a:cubicBezTo>
                      <a:pt x="1083" y="274"/>
                      <a:pt x="1086" y="286"/>
                      <a:pt x="1077" y="299"/>
                    </a:cubicBezTo>
                    <a:cubicBezTo>
                      <a:pt x="1074" y="292"/>
                      <a:pt x="1074" y="279"/>
                      <a:pt x="1071" y="271"/>
                    </a:cubicBezTo>
                    <a:close/>
                    <a:moveTo>
                      <a:pt x="1042" y="251"/>
                    </a:moveTo>
                    <a:cubicBezTo>
                      <a:pt x="1046" y="238"/>
                      <a:pt x="1046" y="238"/>
                      <a:pt x="1046" y="238"/>
                    </a:cubicBezTo>
                    <a:cubicBezTo>
                      <a:pt x="1059" y="249"/>
                      <a:pt x="1065" y="268"/>
                      <a:pt x="1068" y="286"/>
                    </a:cubicBezTo>
                    <a:cubicBezTo>
                      <a:pt x="1068" y="313"/>
                      <a:pt x="1068" y="313"/>
                      <a:pt x="1068" y="313"/>
                    </a:cubicBezTo>
                    <a:cubicBezTo>
                      <a:pt x="1065" y="313"/>
                      <a:pt x="1065" y="313"/>
                      <a:pt x="1065" y="313"/>
                    </a:cubicBezTo>
                    <a:cubicBezTo>
                      <a:pt x="1047" y="299"/>
                      <a:pt x="1038" y="275"/>
                      <a:pt x="1042" y="251"/>
                    </a:cubicBezTo>
                    <a:close/>
                    <a:moveTo>
                      <a:pt x="917" y="309"/>
                    </a:moveTo>
                    <a:cubicBezTo>
                      <a:pt x="928" y="282"/>
                      <a:pt x="937" y="253"/>
                      <a:pt x="944" y="226"/>
                    </a:cubicBezTo>
                    <a:cubicBezTo>
                      <a:pt x="965" y="246"/>
                      <a:pt x="940" y="280"/>
                      <a:pt x="957" y="305"/>
                    </a:cubicBezTo>
                    <a:cubicBezTo>
                      <a:pt x="964" y="319"/>
                      <a:pt x="977" y="328"/>
                      <a:pt x="984" y="342"/>
                    </a:cubicBezTo>
                    <a:cubicBezTo>
                      <a:pt x="974" y="346"/>
                      <a:pt x="964" y="338"/>
                      <a:pt x="952" y="339"/>
                    </a:cubicBezTo>
                    <a:cubicBezTo>
                      <a:pt x="940" y="339"/>
                      <a:pt x="925" y="340"/>
                      <a:pt x="917" y="328"/>
                    </a:cubicBezTo>
                    <a:cubicBezTo>
                      <a:pt x="914" y="322"/>
                      <a:pt x="913" y="315"/>
                      <a:pt x="917" y="309"/>
                    </a:cubicBezTo>
                    <a:close/>
                    <a:moveTo>
                      <a:pt x="985" y="295"/>
                    </a:moveTo>
                    <a:cubicBezTo>
                      <a:pt x="986" y="306"/>
                      <a:pt x="990" y="317"/>
                      <a:pt x="983" y="327"/>
                    </a:cubicBezTo>
                    <a:cubicBezTo>
                      <a:pt x="969" y="315"/>
                      <a:pt x="954" y="297"/>
                      <a:pt x="956" y="274"/>
                    </a:cubicBezTo>
                    <a:cubicBezTo>
                      <a:pt x="960" y="244"/>
                      <a:pt x="960" y="244"/>
                      <a:pt x="960" y="244"/>
                    </a:cubicBezTo>
                    <a:cubicBezTo>
                      <a:pt x="978" y="255"/>
                      <a:pt x="979" y="277"/>
                      <a:pt x="985" y="295"/>
                    </a:cubicBezTo>
                    <a:close/>
                    <a:moveTo>
                      <a:pt x="981" y="258"/>
                    </a:moveTo>
                    <a:cubicBezTo>
                      <a:pt x="997" y="267"/>
                      <a:pt x="999" y="290"/>
                      <a:pt x="997" y="307"/>
                    </a:cubicBezTo>
                    <a:cubicBezTo>
                      <a:pt x="997" y="309"/>
                      <a:pt x="995" y="310"/>
                      <a:pt x="994" y="311"/>
                    </a:cubicBezTo>
                    <a:cubicBezTo>
                      <a:pt x="990" y="293"/>
                      <a:pt x="986" y="273"/>
                      <a:pt x="981" y="258"/>
                    </a:cubicBezTo>
                    <a:close/>
                    <a:moveTo>
                      <a:pt x="931" y="348"/>
                    </a:moveTo>
                    <a:cubicBezTo>
                      <a:pt x="933" y="345"/>
                      <a:pt x="933" y="345"/>
                      <a:pt x="933" y="345"/>
                    </a:cubicBezTo>
                    <a:cubicBezTo>
                      <a:pt x="956" y="343"/>
                      <a:pt x="982" y="346"/>
                      <a:pt x="993" y="368"/>
                    </a:cubicBezTo>
                    <a:cubicBezTo>
                      <a:pt x="993" y="371"/>
                      <a:pt x="993" y="371"/>
                      <a:pt x="993" y="371"/>
                    </a:cubicBezTo>
                    <a:cubicBezTo>
                      <a:pt x="971" y="369"/>
                      <a:pt x="943" y="370"/>
                      <a:pt x="931" y="348"/>
                    </a:cubicBezTo>
                    <a:close/>
                    <a:moveTo>
                      <a:pt x="985" y="378"/>
                    </a:moveTo>
                    <a:cubicBezTo>
                      <a:pt x="976" y="386"/>
                      <a:pt x="961" y="391"/>
                      <a:pt x="947" y="387"/>
                    </a:cubicBezTo>
                    <a:cubicBezTo>
                      <a:pt x="936" y="383"/>
                      <a:pt x="930" y="373"/>
                      <a:pt x="926" y="362"/>
                    </a:cubicBezTo>
                    <a:cubicBezTo>
                      <a:pt x="927" y="355"/>
                      <a:pt x="927" y="355"/>
                      <a:pt x="927" y="355"/>
                    </a:cubicBezTo>
                    <a:cubicBezTo>
                      <a:pt x="943" y="369"/>
                      <a:pt x="961" y="378"/>
                      <a:pt x="984" y="377"/>
                    </a:cubicBezTo>
                    <a:lnTo>
                      <a:pt x="985" y="378"/>
                    </a:lnTo>
                    <a:close/>
                    <a:moveTo>
                      <a:pt x="681" y="345"/>
                    </a:moveTo>
                    <a:cubicBezTo>
                      <a:pt x="687" y="356"/>
                      <a:pt x="697" y="368"/>
                      <a:pt x="705" y="375"/>
                    </a:cubicBezTo>
                    <a:cubicBezTo>
                      <a:pt x="686" y="372"/>
                      <a:pt x="670" y="360"/>
                      <a:pt x="659" y="346"/>
                    </a:cubicBezTo>
                    <a:cubicBezTo>
                      <a:pt x="659" y="339"/>
                      <a:pt x="668" y="334"/>
                      <a:pt x="672" y="329"/>
                    </a:cubicBezTo>
                    <a:cubicBezTo>
                      <a:pt x="679" y="332"/>
                      <a:pt x="676" y="341"/>
                      <a:pt x="681" y="345"/>
                    </a:cubicBezTo>
                    <a:close/>
                    <a:moveTo>
                      <a:pt x="795" y="264"/>
                    </a:moveTo>
                    <a:cubicBezTo>
                      <a:pt x="799" y="272"/>
                      <a:pt x="798" y="281"/>
                      <a:pt x="801" y="290"/>
                    </a:cubicBezTo>
                    <a:cubicBezTo>
                      <a:pt x="798" y="294"/>
                      <a:pt x="795" y="290"/>
                      <a:pt x="793" y="289"/>
                    </a:cubicBezTo>
                    <a:cubicBezTo>
                      <a:pt x="773" y="265"/>
                      <a:pt x="747" y="242"/>
                      <a:pt x="718" y="234"/>
                    </a:cubicBezTo>
                    <a:cubicBezTo>
                      <a:pt x="716" y="229"/>
                      <a:pt x="720" y="226"/>
                      <a:pt x="723" y="222"/>
                    </a:cubicBezTo>
                    <a:cubicBezTo>
                      <a:pt x="754" y="219"/>
                      <a:pt x="781" y="238"/>
                      <a:pt x="795" y="264"/>
                    </a:cubicBezTo>
                    <a:close/>
                    <a:moveTo>
                      <a:pt x="774" y="133"/>
                    </a:moveTo>
                    <a:cubicBezTo>
                      <a:pt x="771" y="141"/>
                      <a:pt x="761" y="142"/>
                      <a:pt x="753" y="140"/>
                    </a:cubicBezTo>
                    <a:cubicBezTo>
                      <a:pt x="750" y="138"/>
                      <a:pt x="747" y="135"/>
                      <a:pt x="745" y="132"/>
                    </a:cubicBezTo>
                    <a:cubicBezTo>
                      <a:pt x="753" y="127"/>
                      <a:pt x="767" y="125"/>
                      <a:pt x="774" y="133"/>
                    </a:cubicBezTo>
                    <a:close/>
                    <a:moveTo>
                      <a:pt x="668" y="105"/>
                    </a:moveTo>
                    <a:cubicBezTo>
                      <a:pt x="682" y="119"/>
                      <a:pt x="700" y="133"/>
                      <a:pt x="697" y="154"/>
                    </a:cubicBezTo>
                    <a:cubicBezTo>
                      <a:pt x="699" y="159"/>
                      <a:pt x="693" y="174"/>
                      <a:pt x="702" y="172"/>
                    </a:cubicBezTo>
                    <a:cubicBezTo>
                      <a:pt x="714" y="151"/>
                      <a:pt x="714" y="151"/>
                      <a:pt x="714" y="151"/>
                    </a:cubicBezTo>
                    <a:cubicBezTo>
                      <a:pt x="741" y="164"/>
                      <a:pt x="767" y="146"/>
                      <a:pt x="791" y="136"/>
                    </a:cubicBezTo>
                    <a:cubicBezTo>
                      <a:pt x="798" y="158"/>
                      <a:pt x="793" y="182"/>
                      <a:pt x="781" y="199"/>
                    </a:cubicBezTo>
                    <a:cubicBezTo>
                      <a:pt x="751" y="217"/>
                      <a:pt x="751" y="217"/>
                      <a:pt x="751" y="217"/>
                    </a:cubicBezTo>
                    <a:cubicBezTo>
                      <a:pt x="718" y="216"/>
                      <a:pt x="718" y="216"/>
                      <a:pt x="718" y="216"/>
                    </a:cubicBezTo>
                    <a:cubicBezTo>
                      <a:pt x="714" y="213"/>
                      <a:pt x="716" y="206"/>
                      <a:pt x="714" y="202"/>
                    </a:cubicBezTo>
                    <a:cubicBezTo>
                      <a:pt x="720" y="187"/>
                      <a:pt x="736" y="177"/>
                      <a:pt x="743" y="163"/>
                    </a:cubicBezTo>
                    <a:cubicBezTo>
                      <a:pt x="739" y="163"/>
                      <a:pt x="739" y="163"/>
                      <a:pt x="739" y="163"/>
                    </a:cubicBezTo>
                    <a:cubicBezTo>
                      <a:pt x="715" y="187"/>
                      <a:pt x="715" y="187"/>
                      <a:pt x="715" y="187"/>
                    </a:cubicBezTo>
                    <a:cubicBezTo>
                      <a:pt x="713" y="187"/>
                      <a:pt x="710" y="183"/>
                      <a:pt x="708" y="186"/>
                    </a:cubicBezTo>
                    <a:cubicBezTo>
                      <a:pt x="706" y="190"/>
                      <a:pt x="706" y="190"/>
                      <a:pt x="706" y="190"/>
                    </a:cubicBezTo>
                    <a:cubicBezTo>
                      <a:pt x="710" y="192"/>
                      <a:pt x="710" y="192"/>
                      <a:pt x="710" y="192"/>
                    </a:cubicBezTo>
                    <a:cubicBezTo>
                      <a:pt x="709" y="193"/>
                      <a:pt x="709" y="193"/>
                      <a:pt x="709" y="193"/>
                    </a:cubicBezTo>
                    <a:cubicBezTo>
                      <a:pt x="699" y="187"/>
                      <a:pt x="687" y="185"/>
                      <a:pt x="675" y="183"/>
                    </a:cubicBezTo>
                    <a:cubicBezTo>
                      <a:pt x="670" y="153"/>
                      <a:pt x="663" y="125"/>
                      <a:pt x="652" y="95"/>
                    </a:cubicBezTo>
                    <a:cubicBezTo>
                      <a:pt x="657" y="96"/>
                      <a:pt x="665" y="101"/>
                      <a:pt x="668" y="105"/>
                    </a:cubicBezTo>
                    <a:close/>
                    <a:moveTo>
                      <a:pt x="684" y="191"/>
                    </a:moveTo>
                    <a:cubicBezTo>
                      <a:pt x="684" y="192"/>
                      <a:pt x="682" y="193"/>
                      <a:pt x="680" y="192"/>
                    </a:cubicBezTo>
                    <a:cubicBezTo>
                      <a:pt x="681" y="190"/>
                      <a:pt x="681" y="190"/>
                      <a:pt x="681" y="190"/>
                    </a:cubicBezTo>
                    <a:lnTo>
                      <a:pt x="684" y="191"/>
                    </a:lnTo>
                    <a:close/>
                    <a:moveTo>
                      <a:pt x="671" y="193"/>
                    </a:moveTo>
                    <a:cubicBezTo>
                      <a:pt x="669" y="200"/>
                      <a:pt x="659" y="197"/>
                      <a:pt x="654" y="201"/>
                    </a:cubicBezTo>
                    <a:cubicBezTo>
                      <a:pt x="653" y="197"/>
                      <a:pt x="661" y="192"/>
                      <a:pt x="666" y="192"/>
                    </a:cubicBezTo>
                    <a:cubicBezTo>
                      <a:pt x="667" y="192"/>
                      <a:pt x="669" y="191"/>
                      <a:pt x="671" y="193"/>
                    </a:cubicBezTo>
                    <a:close/>
                    <a:moveTo>
                      <a:pt x="628" y="126"/>
                    </a:moveTo>
                    <a:cubicBezTo>
                      <a:pt x="634" y="117"/>
                      <a:pt x="638" y="107"/>
                      <a:pt x="645" y="101"/>
                    </a:cubicBezTo>
                    <a:cubicBezTo>
                      <a:pt x="652" y="114"/>
                      <a:pt x="652" y="114"/>
                      <a:pt x="652" y="114"/>
                    </a:cubicBezTo>
                    <a:cubicBezTo>
                      <a:pt x="660" y="135"/>
                      <a:pt x="668" y="160"/>
                      <a:pt x="666" y="184"/>
                    </a:cubicBezTo>
                    <a:cubicBezTo>
                      <a:pt x="657" y="187"/>
                      <a:pt x="648" y="200"/>
                      <a:pt x="639" y="193"/>
                    </a:cubicBezTo>
                    <a:cubicBezTo>
                      <a:pt x="623" y="176"/>
                      <a:pt x="617" y="146"/>
                      <a:pt x="628" y="126"/>
                    </a:cubicBezTo>
                    <a:close/>
                    <a:moveTo>
                      <a:pt x="650" y="204"/>
                    </a:moveTo>
                    <a:cubicBezTo>
                      <a:pt x="643" y="211"/>
                      <a:pt x="641" y="224"/>
                      <a:pt x="640" y="233"/>
                    </a:cubicBezTo>
                    <a:cubicBezTo>
                      <a:pt x="635" y="228"/>
                      <a:pt x="639" y="217"/>
                      <a:pt x="641" y="211"/>
                    </a:cubicBezTo>
                    <a:cubicBezTo>
                      <a:pt x="642" y="207"/>
                      <a:pt x="644" y="204"/>
                      <a:pt x="650" y="204"/>
                    </a:cubicBezTo>
                    <a:close/>
                    <a:moveTo>
                      <a:pt x="564" y="183"/>
                    </a:moveTo>
                    <a:cubicBezTo>
                      <a:pt x="581" y="176"/>
                      <a:pt x="606" y="171"/>
                      <a:pt x="622" y="182"/>
                    </a:cubicBezTo>
                    <a:cubicBezTo>
                      <a:pt x="637" y="202"/>
                      <a:pt x="637" y="202"/>
                      <a:pt x="637" y="202"/>
                    </a:cubicBezTo>
                    <a:cubicBezTo>
                      <a:pt x="637" y="206"/>
                      <a:pt x="634" y="210"/>
                      <a:pt x="631" y="211"/>
                    </a:cubicBezTo>
                    <a:cubicBezTo>
                      <a:pt x="616" y="207"/>
                      <a:pt x="602" y="202"/>
                      <a:pt x="584" y="203"/>
                    </a:cubicBezTo>
                    <a:cubicBezTo>
                      <a:pt x="543" y="200"/>
                      <a:pt x="543" y="200"/>
                      <a:pt x="543" y="200"/>
                    </a:cubicBezTo>
                    <a:cubicBezTo>
                      <a:pt x="545" y="191"/>
                      <a:pt x="556" y="187"/>
                      <a:pt x="564" y="183"/>
                    </a:cubicBezTo>
                    <a:close/>
                    <a:moveTo>
                      <a:pt x="555" y="238"/>
                    </a:moveTo>
                    <a:cubicBezTo>
                      <a:pt x="543" y="230"/>
                      <a:pt x="539" y="218"/>
                      <a:pt x="530" y="209"/>
                    </a:cubicBezTo>
                    <a:cubicBezTo>
                      <a:pt x="542" y="204"/>
                      <a:pt x="557" y="208"/>
                      <a:pt x="570" y="208"/>
                    </a:cubicBezTo>
                    <a:cubicBezTo>
                      <a:pt x="591" y="210"/>
                      <a:pt x="612" y="208"/>
                      <a:pt x="629" y="220"/>
                    </a:cubicBezTo>
                    <a:cubicBezTo>
                      <a:pt x="632" y="228"/>
                      <a:pt x="633" y="243"/>
                      <a:pt x="622" y="246"/>
                    </a:cubicBezTo>
                    <a:cubicBezTo>
                      <a:pt x="600" y="253"/>
                      <a:pt x="573" y="254"/>
                      <a:pt x="555" y="238"/>
                    </a:cubicBezTo>
                    <a:close/>
                    <a:moveTo>
                      <a:pt x="612" y="270"/>
                    </a:moveTo>
                    <a:cubicBezTo>
                      <a:pt x="619" y="260"/>
                      <a:pt x="625" y="245"/>
                      <a:pt x="638" y="248"/>
                    </a:cubicBezTo>
                    <a:cubicBezTo>
                      <a:pt x="641" y="252"/>
                      <a:pt x="649" y="260"/>
                      <a:pt x="652" y="250"/>
                    </a:cubicBezTo>
                    <a:cubicBezTo>
                      <a:pt x="656" y="249"/>
                      <a:pt x="654" y="254"/>
                      <a:pt x="657" y="256"/>
                    </a:cubicBezTo>
                    <a:cubicBezTo>
                      <a:pt x="659" y="251"/>
                      <a:pt x="669" y="257"/>
                      <a:pt x="668" y="250"/>
                    </a:cubicBezTo>
                    <a:cubicBezTo>
                      <a:pt x="667" y="249"/>
                      <a:pt x="664" y="248"/>
                      <a:pt x="663" y="247"/>
                    </a:cubicBezTo>
                    <a:cubicBezTo>
                      <a:pt x="664" y="241"/>
                      <a:pt x="669" y="238"/>
                      <a:pt x="674" y="238"/>
                    </a:cubicBezTo>
                    <a:cubicBezTo>
                      <a:pt x="684" y="238"/>
                      <a:pt x="694" y="241"/>
                      <a:pt x="703" y="247"/>
                    </a:cubicBezTo>
                    <a:cubicBezTo>
                      <a:pt x="706" y="244"/>
                      <a:pt x="701" y="242"/>
                      <a:pt x="699" y="240"/>
                    </a:cubicBezTo>
                    <a:cubicBezTo>
                      <a:pt x="709" y="229"/>
                      <a:pt x="718" y="245"/>
                      <a:pt x="729" y="246"/>
                    </a:cubicBezTo>
                    <a:cubicBezTo>
                      <a:pt x="752" y="252"/>
                      <a:pt x="769" y="273"/>
                      <a:pt x="786" y="289"/>
                    </a:cubicBezTo>
                    <a:cubicBezTo>
                      <a:pt x="785" y="293"/>
                      <a:pt x="793" y="294"/>
                      <a:pt x="788" y="298"/>
                    </a:cubicBezTo>
                    <a:cubicBezTo>
                      <a:pt x="766" y="297"/>
                      <a:pt x="739" y="305"/>
                      <a:pt x="721" y="291"/>
                    </a:cubicBezTo>
                    <a:cubicBezTo>
                      <a:pt x="710" y="283"/>
                      <a:pt x="702" y="271"/>
                      <a:pt x="694" y="261"/>
                    </a:cubicBezTo>
                    <a:cubicBezTo>
                      <a:pt x="691" y="262"/>
                      <a:pt x="691" y="262"/>
                      <a:pt x="691" y="262"/>
                    </a:cubicBezTo>
                    <a:cubicBezTo>
                      <a:pt x="690" y="290"/>
                      <a:pt x="681" y="317"/>
                      <a:pt x="657" y="335"/>
                    </a:cubicBezTo>
                    <a:cubicBezTo>
                      <a:pt x="648" y="340"/>
                      <a:pt x="636" y="339"/>
                      <a:pt x="630" y="350"/>
                    </a:cubicBezTo>
                    <a:cubicBezTo>
                      <a:pt x="625" y="332"/>
                      <a:pt x="632" y="313"/>
                      <a:pt x="636" y="295"/>
                    </a:cubicBezTo>
                    <a:cubicBezTo>
                      <a:pt x="641" y="283"/>
                      <a:pt x="652" y="273"/>
                      <a:pt x="657" y="260"/>
                    </a:cubicBezTo>
                    <a:cubicBezTo>
                      <a:pt x="655" y="259"/>
                      <a:pt x="655" y="259"/>
                      <a:pt x="655" y="259"/>
                    </a:cubicBezTo>
                    <a:cubicBezTo>
                      <a:pt x="632" y="281"/>
                      <a:pt x="622" y="313"/>
                      <a:pt x="620" y="347"/>
                    </a:cubicBezTo>
                    <a:cubicBezTo>
                      <a:pt x="618" y="348"/>
                      <a:pt x="615" y="344"/>
                      <a:pt x="614" y="341"/>
                    </a:cubicBezTo>
                    <a:cubicBezTo>
                      <a:pt x="600" y="322"/>
                      <a:pt x="599" y="290"/>
                      <a:pt x="612" y="270"/>
                    </a:cubicBezTo>
                    <a:close/>
                    <a:moveTo>
                      <a:pt x="649" y="348"/>
                    </a:moveTo>
                    <a:cubicBezTo>
                      <a:pt x="648" y="349"/>
                      <a:pt x="648" y="349"/>
                      <a:pt x="648" y="349"/>
                    </a:cubicBezTo>
                    <a:cubicBezTo>
                      <a:pt x="646" y="348"/>
                      <a:pt x="646" y="348"/>
                      <a:pt x="646" y="348"/>
                    </a:cubicBezTo>
                    <a:cubicBezTo>
                      <a:pt x="647" y="348"/>
                      <a:pt x="648" y="347"/>
                      <a:pt x="649" y="348"/>
                    </a:cubicBezTo>
                    <a:close/>
                    <a:moveTo>
                      <a:pt x="571" y="302"/>
                    </a:moveTo>
                    <a:cubicBezTo>
                      <a:pt x="573" y="294"/>
                      <a:pt x="573" y="288"/>
                      <a:pt x="578" y="283"/>
                    </a:cubicBezTo>
                    <a:cubicBezTo>
                      <a:pt x="586" y="287"/>
                      <a:pt x="584" y="296"/>
                      <a:pt x="584" y="304"/>
                    </a:cubicBezTo>
                    <a:cubicBezTo>
                      <a:pt x="583" y="311"/>
                      <a:pt x="582" y="318"/>
                      <a:pt x="577" y="324"/>
                    </a:cubicBezTo>
                    <a:cubicBezTo>
                      <a:pt x="571" y="319"/>
                      <a:pt x="570" y="309"/>
                      <a:pt x="571" y="302"/>
                    </a:cubicBezTo>
                    <a:close/>
                    <a:moveTo>
                      <a:pt x="566" y="337"/>
                    </a:moveTo>
                    <a:cubicBezTo>
                      <a:pt x="561" y="331"/>
                      <a:pt x="558" y="323"/>
                      <a:pt x="556" y="315"/>
                    </a:cubicBezTo>
                    <a:cubicBezTo>
                      <a:pt x="561" y="306"/>
                      <a:pt x="561" y="306"/>
                      <a:pt x="561" y="306"/>
                    </a:cubicBezTo>
                    <a:cubicBezTo>
                      <a:pt x="569" y="314"/>
                      <a:pt x="565" y="328"/>
                      <a:pt x="572" y="336"/>
                    </a:cubicBezTo>
                    <a:cubicBezTo>
                      <a:pt x="572" y="341"/>
                      <a:pt x="568" y="338"/>
                      <a:pt x="566" y="337"/>
                    </a:cubicBezTo>
                    <a:close/>
                    <a:moveTo>
                      <a:pt x="562" y="370"/>
                    </a:moveTo>
                    <a:cubicBezTo>
                      <a:pt x="573" y="358"/>
                      <a:pt x="590" y="355"/>
                      <a:pt x="606" y="350"/>
                    </a:cubicBezTo>
                    <a:cubicBezTo>
                      <a:pt x="609" y="350"/>
                      <a:pt x="613" y="352"/>
                      <a:pt x="615" y="356"/>
                    </a:cubicBezTo>
                    <a:cubicBezTo>
                      <a:pt x="608" y="383"/>
                      <a:pt x="570" y="402"/>
                      <a:pt x="584" y="434"/>
                    </a:cubicBezTo>
                    <a:cubicBezTo>
                      <a:pt x="588" y="450"/>
                      <a:pt x="609" y="454"/>
                      <a:pt x="617" y="468"/>
                    </a:cubicBezTo>
                    <a:cubicBezTo>
                      <a:pt x="619" y="469"/>
                      <a:pt x="622" y="468"/>
                      <a:pt x="623" y="466"/>
                    </a:cubicBezTo>
                    <a:cubicBezTo>
                      <a:pt x="615" y="447"/>
                      <a:pt x="633" y="430"/>
                      <a:pt x="630" y="410"/>
                    </a:cubicBezTo>
                    <a:cubicBezTo>
                      <a:pt x="627" y="397"/>
                      <a:pt x="621" y="386"/>
                      <a:pt x="614" y="375"/>
                    </a:cubicBezTo>
                    <a:cubicBezTo>
                      <a:pt x="614" y="370"/>
                      <a:pt x="617" y="366"/>
                      <a:pt x="620" y="364"/>
                    </a:cubicBezTo>
                    <a:cubicBezTo>
                      <a:pt x="629" y="370"/>
                      <a:pt x="629" y="357"/>
                      <a:pt x="636" y="355"/>
                    </a:cubicBezTo>
                    <a:cubicBezTo>
                      <a:pt x="671" y="364"/>
                      <a:pt x="699" y="388"/>
                      <a:pt x="736" y="391"/>
                    </a:cubicBezTo>
                    <a:cubicBezTo>
                      <a:pt x="748" y="394"/>
                      <a:pt x="762" y="389"/>
                      <a:pt x="771" y="394"/>
                    </a:cubicBezTo>
                    <a:cubicBezTo>
                      <a:pt x="766" y="403"/>
                      <a:pt x="754" y="410"/>
                      <a:pt x="748" y="420"/>
                    </a:cubicBezTo>
                    <a:cubicBezTo>
                      <a:pt x="737" y="432"/>
                      <a:pt x="721" y="440"/>
                      <a:pt x="707" y="435"/>
                    </a:cubicBezTo>
                    <a:cubicBezTo>
                      <a:pt x="694" y="408"/>
                      <a:pt x="659" y="411"/>
                      <a:pt x="643" y="389"/>
                    </a:cubicBezTo>
                    <a:cubicBezTo>
                      <a:pt x="640" y="387"/>
                      <a:pt x="637" y="391"/>
                      <a:pt x="637" y="394"/>
                    </a:cubicBezTo>
                    <a:cubicBezTo>
                      <a:pt x="647" y="437"/>
                      <a:pt x="647" y="437"/>
                      <a:pt x="647" y="437"/>
                    </a:cubicBezTo>
                    <a:cubicBezTo>
                      <a:pt x="656" y="452"/>
                      <a:pt x="673" y="458"/>
                      <a:pt x="690" y="456"/>
                    </a:cubicBezTo>
                    <a:cubicBezTo>
                      <a:pt x="705" y="456"/>
                      <a:pt x="713" y="439"/>
                      <a:pt x="729" y="442"/>
                    </a:cubicBezTo>
                    <a:cubicBezTo>
                      <a:pt x="730" y="447"/>
                      <a:pt x="724" y="451"/>
                      <a:pt x="722" y="457"/>
                    </a:cubicBezTo>
                    <a:cubicBezTo>
                      <a:pt x="716" y="468"/>
                      <a:pt x="717" y="480"/>
                      <a:pt x="723" y="491"/>
                    </a:cubicBezTo>
                    <a:cubicBezTo>
                      <a:pt x="729" y="505"/>
                      <a:pt x="745" y="510"/>
                      <a:pt x="755" y="521"/>
                    </a:cubicBezTo>
                    <a:cubicBezTo>
                      <a:pt x="765" y="519"/>
                      <a:pt x="756" y="508"/>
                      <a:pt x="759" y="503"/>
                    </a:cubicBezTo>
                    <a:cubicBezTo>
                      <a:pt x="775" y="466"/>
                      <a:pt x="727" y="425"/>
                      <a:pt x="775" y="401"/>
                    </a:cubicBezTo>
                    <a:cubicBezTo>
                      <a:pt x="785" y="391"/>
                      <a:pt x="799" y="386"/>
                      <a:pt x="813" y="390"/>
                    </a:cubicBezTo>
                    <a:cubicBezTo>
                      <a:pt x="811" y="404"/>
                      <a:pt x="792" y="408"/>
                      <a:pt x="788" y="420"/>
                    </a:cubicBezTo>
                    <a:cubicBezTo>
                      <a:pt x="784" y="438"/>
                      <a:pt x="799" y="457"/>
                      <a:pt x="785" y="472"/>
                    </a:cubicBezTo>
                    <a:cubicBezTo>
                      <a:pt x="785" y="475"/>
                      <a:pt x="787" y="476"/>
                      <a:pt x="789" y="476"/>
                    </a:cubicBezTo>
                    <a:cubicBezTo>
                      <a:pt x="827" y="455"/>
                      <a:pt x="794" y="404"/>
                      <a:pt x="831" y="383"/>
                    </a:cubicBezTo>
                    <a:cubicBezTo>
                      <a:pt x="859" y="372"/>
                      <a:pt x="881" y="352"/>
                      <a:pt x="904" y="331"/>
                    </a:cubicBezTo>
                    <a:cubicBezTo>
                      <a:pt x="906" y="344"/>
                      <a:pt x="905" y="363"/>
                      <a:pt x="889" y="368"/>
                    </a:cubicBezTo>
                    <a:cubicBezTo>
                      <a:pt x="851" y="383"/>
                      <a:pt x="843" y="425"/>
                      <a:pt x="825" y="456"/>
                    </a:cubicBezTo>
                    <a:cubicBezTo>
                      <a:pt x="828" y="458"/>
                      <a:pt x="828" y="458"/>
                      <a:pt x="828" y="458"/>
                    </a:cubicBezTo>
                    <a:cubicBezTo>
                      <a:pt x="844" y="437"/>
                      <a:pt x="876" y="448"/>
                      <a:pt x="892" y="426"/>
                    </a:cubicBezTo>
                    <a:cubicBezTo>
                      <a:pt x="915" y="403"/>
                      <a:pt x="907" y="367"/>
                      <a:pt x="912" y="337"/>
                    </a:cubicBezTo>
                    <a:cubicBezTo>
                      <a:pt x="915" y="333"/>
                      <a:pt x="917" y="339"/>
                      <a:pt x="919" y="341"/>
                    </a:cubicBezTo>
                    <a:cubicBezTo>
                      <a:pt x="921" y="362"/>
                      <a:pt x="925" y="388"/>
                      <a:pt x="949" y="393"/>
                    </a:cubicBezTo>
                    <a:cubicBezTo>
                      <a:pt x="971" y="399"/>
                      <a:pt x="986" y="380"/>
                      <a:pt x="1008" y="382"/>
                    </a:cubicBezTo>
                    <a:cubicBezTo>
                      <a:pt x="1003" y="372"/>
                      <a:pt x="995" y="360"/>
                      <a:pt x="989" y="350"/>
                    </a:cubicBezTo>
                    <a:cubicBezTo>
                      <a:pt x="999" y="322"/>
                      <a:pt x="1012" y="287"/>
                      <a:pt x="992" y="259"/>
                    </a:cubicBezTo>
                    <a:cubicBezTo>
                      <a:pt x="968" y="241"/>
                      <a:pt x="968" y="241"/>
                      <a:pt x="968" y="241"/>
                    </a:cubicBezTo>
                    <a:cubicBezTo>
                      <a:pt x="946" y="214"/>
                      <a:pt x="946" y="214"/>
                      <a:pt x="946" y="214"/>
                    </a:cubicBezTo>
                    <a:cubicBezTo>
                      <a:pt x="943" y="195"/>
                      <a:pt x="945" y="178"/>
                      <a:pt x="945" y="160"/>
                    </a:cubicBezTo>
                    <a:cubicBezTo>
                      <a:pt x="971" y="184"/>
                      <a:pt x="1000" y="202"/>
                      <a:pt x="1031" y="216"/>
                    </a:cubicBezTo>
                    <a:cubicBezTo>
                      <a:pt x="1044" y="228"/>
                      <a:pt x="1036" y="245"/>
                      <a:pt x="1035" y="260"/>
                    </a:cubicBezTo>
                    <a:cubicBezTo>
                      <a:pt x="1033" y="282"/>
                      <a:pt x="1044" y="300"/>
                      <a:pt x="1059" y="315"/>
                    </a:cubicBezTo>
                    <a:cubicBezTo>
                      <a:pt x="1060" y="318"/>
                      <a:pt x="1062" y="323"/>
                      <a:pt x="1060" y="327"/>
                    </a:cubicBezTo>
                    <a:cubicBezTo>
                      <a:pt x="1044" y="333"/>
                      <a:pt x="1030" y="326"/>
                      <a:pt x="1015" y="328"/>
                    </a:cubicBezTo>
                    <a:cubicBezTo>
                      <a:pt x="1011" y="373"/>
                      <a:pt x="1014" y="422"/>
                      <a:pt x="972" y="450"/>
                    </a:cubicBezTo>
                    <a:cubicBezTo>
                      <a:pt x="941" y="474"/>
                      <a:pt x="894" y="466"/>
                      <a:pt x="858" y="476"/>
                    </a:cubicBezTo>
                    <a:cubicBezTo>
                      <a:pt x="829" y="482"/>
                      <a:pt x="803" y="492"/>
                      <a:pt x="780" y="507"/>
                    </a:cubicBezTo>
                    <a:cubicBezTo>
                      <a:pt x="769" y="516"/>
                      <a:pt x="759" y="527"/>
                      <a:pt x="750" y="539"/>
                    </a:cubicBezTo>
                    <a:cubicBezTo>
                      <a:pt x="739" y="527"/>
                      <a:pt x="725" y="513"/>
                      <a:pt x="711" y="502"/>
                    </a:cubicBezTo>
                    <a:cubicBezTo>
                      <a:pt x="687" y="484"/>
                      <a:pt x="656" y="482"/>
                      <a:pt x="628" y="475"/>
                    </a:cubicBezTo>
                    <a:cubicBezTo>
                      <a:pt x="590" y="469"/>
                      <a:pt x="548" y="465"/>
                      <a:pt x="522" y="438"/>
                    </a:cubicBezTo>
                    <a:cubicBezTo>
                      <a:pt x="526" y="429"/>
                      <a:pt x="536" y="425"/>
                      <a:pt x="543" y="419"/>
                    </a:cubicBezTo>
                    <a:cubicBezTo>
                      <a:pt x="558" y="406"/>
                      <a:pt x="564" y="388"/>
                      <a:pt x="562" y="370"/>
                    </a:cubicBezTo>
                    <a:close/>
                    <a:moveTo>
                      <a:pt x="625" y="417"/>
                    </a:moveTo>
                    <a:cubicBezTo>
                      <a:pt x="621" y="429"/>
                      <a:pt x="621" y="440"/>
                      <a:pt x="614" y="450"/>
                    </a:cubicBezTo>
                    <a:cubicBezTo>
                      <a:pt x="602" y="433"/>
                      <a:pt x="598" y="403"/>
                      <a:pt x="609" y="384"/>
                    </a:cubicBezTo>
                    <a:cubicBezTo>
                      <a:pt x="620" y="391"/>
                      <a:pt x="621" y="407"/>
                      <a:pt x="625" y="417"/>
                    </a:cubicBezTo>
                    <a:close/>
                    <a:moveTo>
                      <a:pt x="600" y="442"/>
                    </a:moveTo>
                    <a:cubicBezTo>
                      <a:pt x="594" y="441"/>
                      <a:pt x="591" y="431"/>
                      <a:pt x="588" y="426"/>
                    </a:cubicBezTo>
                    <a:cubicBezTo>
                      <a:pt x="585" y="416"/>
                      <a:pt x="590" y="408"/>
                      <a:pt x="595" y="401"/>
                    </a:cubicBezTo>
                    <a:cubicBezTo>
                      <a:pt x="597" y="403"/>
                      <a:pt x="597" y="403"/>
                      <a:pt x="597" y="403"/>
                    </a:cubicBezTo>
                    <a:cubicBezTo>
                      <a:pt x="597" y="415"/>
                      <a:pt x="596" y="431"/>
                      <a:pt x="600" y="442"/>
                    </a:cubicBezTo>
                    <a:close/>
                    <a:moveTo>
                      <a:pt x="740" y="479"/>
                    </a:moveTo>
                    <a:cubicBezTo>
                      <a:pt x="738" y="465"/>
                      <a:pt x="736" y="450"/>
                      <a:pt x="745" y="440"/>
                    </a:cubicBezTo>
                    <a:cubicBezTo>
                      <a:pt x="754" y="455"/>
                      <a:pt x="756" y="478"/>
                      <a:pt x="753" y="497"/>
                    </a:cubicBezTo>
                    <a:cubicBezTo>
                      <a:pt x="743" y="499"/>
                      <a:pt x="743" y="486"/>
                      <a:pt x="740" y="479"/>
                    </a:cubicBezTo>
                    <a:close/>
                    <a:moveTo>
                      <a:pt x="741" y="501"/>
                    </a:moveTo>
                    <a:cubicBezTo>
                      <a:pt x="731" y="498"/>
                      <a:pt x="727" y="487"/>
                      <a:pt x="724" y="477"/>
                    </a:cubicBezTo>
                    <a:cubicBezTo>
                      <a:pt x="724" y="470"/>
                      <a:pt x="726" y="463"/>
                      <a:pt x="729" y="456"/>
                    </a:cubicBezTo>
                    <a:cubicBezTo>
                      <a:pt x="736" y="464"/>
                      <a:pt x="730" y="478"/>
                      <a:pt x="736" y="487"/>
                    </a:cubicBezTo>
                    <a:cubicBezTo>
                      <a:pt x="739" y="491"/>
                      <a:pt x="740" y="498"/>
                      <a:pt x="741" y="501"/>
                    </a:cubicBezTo>
                    <a:close/>
                    <a:moveTo>
                      <a:pt x="700" y="445"/>
                    </a:moveTo>
                    <a:cubicBezTo>
                      <a:pt x="694" y="451"/>
                      <a:pt x="684" y="451"/>
                      <a:pt x="675" y="449"/>
                    </a:cubicBezTo>
                    <a:cubicBezTo>
                      <a:pt x="665" y="447"/>
                      <a:pt x="654" y="439"/>
                      <a:pt x="651" y="430"/>
                    </a:cubicBezTo>
                    <a:cubicBezTo>
                      <a:pt x="652" y="423"/>
                      <a:pt x="652" y="423"/>
                      <a:pt x="652" y="423"/>
                    </a:cubicBezTo>
                    <a:cubicBezTo>
                      <a:pt x="667" y="433"/>
                      <a:pt x="684" y="442"/>
                      <a:pt x="700" y="445"/>
                    </a:cubicBezTo>
                    <a:close/>
                    <a:moveTo>
                      <a:pt x="653" y="409"/>
                    </a:moveTo>
                    <a:cubicBezTo>
                      <a:pt x="670" y="409"/>
                      <a:pt x="686" y="420"/>
                      <a:pt x="696" y="433"/>
                    </a:cubicBezTo>
                    <a:cubicBezTo>
                      <a:pt x="692" y="437"/>
                      <a:pt x="682" y="433"/>
                      <a:pt x="676" y="430"/>
                    </a:cubicBezTo>
                    <a:cubicBezTo>
                      <a:pt x="667" y="426"/>
                      <a:pt x="654" y="420"/>
                      <a:pt x="653" y="409"/>
                    </a:cubicBezTo>
                    <a:close/>
                    <a:moveTo>
                      <a:pt x="806" y="412"/>
                    </a:moveTo>
                    <a:cubicBezTo>
                      <a:pt x="805" y="429"/>
                      <a:pt x="807" y="441"/>
                      <a:pt x="800" y="455"/>
                    </a:cubicBezTo>
                    <a:cubicBezTo>
                      <a:pt x="797" y="445"/>
                      <a:pt x="788" y="431"/>
                      <a:pt x="796" y="420"/>
                    </a:cubicBezTo>
                    <a:cubicBezTo>
                      <a:pt x="799" y="418"/>
                      <a:pt x="801" y="410"/>
                      <a:pt x="806" y="412"/>
                    </a:cubicBezTo>
                    <a:close/>
                    <a:moveTo>
                      <a:pt x="889" y="411"/>
                    </a:moveTo>
                    <a:cubicBezTo>
                      <a:pt x="901" y="394"/>
                      <a:pt x="901" y="394"/>
                      <a:pt x="901" y="394"/>
                    </a:cubicBezTo>
                    <a:cubicBezTo>
                      <a:pt x="903" y="407"/>
                      <a:pt x="891" y="418"/>
                      <a:pt x="883" y="427"/>
                    </a:cubicBezTo>
                    <a:cubicBezTo>
                      <a:pt x="866" y="436"/>
                      <a:pt x="866" y="436"/>
                      <a:pt x="866" y="436"/>
                    </a:cubicBezTo>
                    <a:cubicBezTo>
                      <a:pt x="871" y="428"/>
                      <a:pt x="882" y="419"/>
                      <a:pt x="889" y="411"/>
                    </a:cubicBezTo>
                    <a:close/>
                    <a:moveTo>
                      <a:pt x="842" y="440"/>
                    </a:moveTo>
                    <a:cubicBezTo>
                      <a:pt x="851" y="412"/>
                      <a:pt x="867" y="380"/>
                      <a:pt x="897" y="370"/>
                    </a:cubicBezTo>
                    <a:cubicBezTo>
                      <a:pt x="903" y="370"/>
                      <a:pt x="899" y="377"/>
                      <a:pt x="898" y="380"/>
                    </a:cubicBezTo>
                    <a:cubicBezTo>
                      <a:pt x="891" y="405"/>
                      <a:pt x="867" y="430"/>
                      <a:pt x="842" y="440"/>
                    </a:cubicBezTo>
                    <a:close/>
                    <a:moveTo>
                      <a:pt x="553" y="380"/>
                    </a:moveTo>
                    <a:cubicBezTo>
                      <a:pt x="559" y="394"/>
                      <a:pt x="548" y="404"/>
                      <a:pt x="539" y="416"/>
                    </a:cubicBezTo>
                    <a:cubicBezTo>
                      <a:pt x="534" y="418"/>
                      <a:pt x="530" y="422"/>
                      <a:pt x="525" y="423"/>
                    </a:cubicBezTo>
                    <a:cubicBezTo>
                      <a:pt x="529" y="408"/>
                      <a:pt x="538" y="392"/>
                      <a:pt x="551" y="380"/>
                    </a:cubicBezTo>
                    <a:lnTo>
                      <a:pt x="553" y="380"/>
                    </a:lnTo>
                    <a:close/>
                    <a:moveTo>
                      <a:pt x="525" y="392"/>
                    </a:moveTo>
                    <a:cubicBezTo>
                      <a:pt x="529" y="389"/>
                      <a:pt x="531" y="384"/>
                      <a:pt x="536" y="383"/>
                    </a:cubicBezTo>
                    <a:cubicBezTo>
                      <a:pt x="533" y="393"/>
                      <a:pt x="526" y="403"/>
                      <a:pt x="520" y="413"/>
                    </a:cubicBezTo>
                    <a:cubicBezTo>
                      <a:pt x="519" y="414"/>
                      <a:pt x="519" y="414"/>
                      <a:pt x="519" y="414"/>
                    </a:cubicBezTo>
                    <a:cubicBezTo>
                      <a:pt x="515" y="407"/>
                      <a:pt x="521" y="399"/>
                      <a:pt x="525" y="392"/>
                    </a:cubicBezTo>
                    <a:close/>
                    <a:moveTo>
                      <a:pt x="540" y="252"/>
                    </a:moveTo>
                    <a:cubicBezTo>
                      <a:pt x="543" y="254"/>
                      <a:pt x="546" y="256"/>
                      <a:pt x="547" y="259"/>
                    </a:cubicBezTo>
                    <a:cubicBezTo>
                      <a:pt x="541" y="260"/>
                      <a:pt x="533" y="253"/>
                      <a:pt x="525" y="250"/>
                    </a:cubicBezTo>
                    <a:cubicBezTo>
                      <a:pt x="529" y="247"/>
                      <a:pt x="536" y="249"/>
                      <a:pt x="540" y="252"/>
                    </a:cubicBezTo>
                    <a:close/>
                    <a:moveTo>
                      <a:pt x="545" y="269"/>
                    </a:moveTo>
                    <a:cubicBezTo>
                      <a:pt x="546" y="272"/>
                      <a:pt x="542" y="273"/>
                      <a:pt x="540" y="273"/>
                    </a:cubicBezTo>
                    <a:cubicBezTo>
                      <a:pt x="523" y="276"/>
                      <a:pt x="500" y="274"/>
                      <a:pt x="491" y="257"/>
                    </a:cubicBezTo>
                    <a:cubicBezTo>
                      <a:pt x="510" y="253"/>
                      <a:pt x="530" y="256"/>
                      <a:pt x="545" y="269"/>
                    </a:cubicBezTo>
                    <a:close/>
                    <a:moveTo>
                      <a:pt x="466" y="235"/>
                    </a:moveTo>
                    <a:cubicBezTo>
                      <a:pt x="454" y="229"/>
                      <a:pt x="438" y="220"/>
                      <a:pt x="436" y="205"/>
                    </a:cubicBezTo>
                    <a:cubicBezTo>
                      <a:pt x="438" y="198"/>
                      <a:pt x="438" y="198"/>
                      <a:pt x="438" y="198"/>
                    </a:cubicBezTo>
                    <a:cubicBezTo>
                      <a:pt x="447" y="209"/>
                      <a:pt x="468" y="218"/>
                      <a:pt x="466" y="235"/>
                    </a:cubicBezTo>
                    <a:close/>
                    <a:moveTo>
                      <a:pt x="448" y="194"/>
                    </a:moveTo>
                    <a:cubicBezTo>
                      <a:pt x="459" y="198"/>
                      <a:pt x="473" y="202"/>
                      <a:pt x="476" y="215"/>
                    </a:cubicBezTo>
                    <a:cubicBezTo>
                      <a:pt x="476" y="219"/>
                      <a:pt x="480" y="225"/>
                      <a:pt x="476" y="228"/>
                    </a:cubicBezTo>
                    <a:cubicBezTo>
                      <a:pt x="470" y="215"/>
                      <a:pt x="455" y="207"/>
                      <a:pt x="448" y="194"/>
                    </a:cubicBezTo>
                    <a:close/>
                    <a:moveTo>
                      <a:pt x="349" y="78"/>
                    </a:moveTo>
                    <a:cubicBezTo>
                      <a:pt x="349" y="75"/>
                      <a:pt x="349" y="75"/>
                      <a:pt x="349" y="75"/>
                    </a:cubicBezTo>
                    <a:cubicBezTo>
                      <a:pt x="368" y="64"/>
                      <a:pt x="392" y="67"/>
                      <a:pt x="411" y="75"/>
                    </a:cubicBezTo>
                    <a:cubicBezTo>
                      <a:pt x="411" y="76"/>
                      <a:pt x="411" y="76"/>
                      <a:pt x="411" y="76"/>
                    </a:cubicBezTo>
                    <a:cubicBezTo>
                      <a:pt x="392" y="86"/>
                      <a:pt x="369" y="84"/>
                      <a:pt x="349" y="78"/>
                    </a:cubicBezTo>
                    <a:close/>
                    <a:moveTo>
                      <a:pt x="376" y="60"/>
                    </a:moveTo>
                    <a:cubicBezTo>
                      <a:pt x="370" y="61"/>
                      <a:pt x="362" y="63"/>
                      <a:pt x="358" y="61"/>
                    </a:cubicBezTo>
                    <a:cubicBezTo>
                      <a:pt x="362" y="54"/>
                      <a:pt x="370" y="49"/>
                      <a:pt x="378" y="48"/>
                    </a:cubicBezTo>
                    <a:cubicBezTo>
                      <a:pt x="392" y="48"/>
                      <a:pt x="409" y="48"/>
                      <a:pt x="417" y="63"/>
                    </a:cubicBezTo>
                    <a:cubicBezTo>
                      <a:pt x="417" y="65"/>
                      <a:pt x="417" y="65"/>
                      <a:pt x="417" y="65"/>
                    </a:cubicBezTo>
                    <a:cubicBezTo>
                      <a:pt x="404" y="63"/>
                      <a:pt x="390" y="60"/>
                      <a:pt x="376" y="60"/>
                    </a:cubicBezTo>
                    <a:close/>
                    <a:moveTo>
                      <a:pt x="301" y="210"/>
                    </a:moveTo>
                    <a:cubicBezTo>
                      <a:pt x="300" y="212"/>
                      <a:pt x="300" y="212"/>
                      <a:pt x="299" y="212"/>
                    </a:cubicBezTo>
                    <a:cubicBezTo>
                      <a:pt x="300" y="209"/>
                      <a:pt x="300" y="205"/>
                      <a:pt x="303" y="204"/>
                    </a:cubicBezTo>
                    <a:cubicBezTo>
                      <a:pt x="303" y="206"/>
                      <a:pt x="303" y="210"/>
                      <a:pt x="301" y="210"/>
                    </a:cubicBezTo>
                    <a:close/>
                    <a:moveTo>
                      <a:pt x="353" y="300"/>
                    </a:moveTo>
                    <a:cubicBezTo>
                      <a:pt x="367" y="290"/>
                      <a:pt x="391" y="292"/>
                      <a:pt x="407" y="294"/>
                    </a:cubicBezTo>
                    <a:cubicBezTo>
                      <a:pt x="404" y="303"/>
                      <a:pt x="393" y="303"/>
                      <a:pt x="385" y="308"/>
                    </a:cubicBezTo>
                    <a:cubicBezTo>
                      <a:pt x="374" y="310"/>
                      <a:pt x="361" y="308"/>
                      <a:pt x="353" y="300"/>
                    </a:cubicBezTo>
                    <a:close/>
                    <a:moveTo>
                      <a:pt x="378" y="285"/>
                    </a:moveTo>
                    <a:cubicBezTo>
                      <a:pt x="385" y="280"/>
                      <a:pt x="397" y="278"/>
                      <a:pt x="406" y="283"/>
                    </a:cubicBezTo>
                    <a:cubicBezTo>
                      <a:pt x="398" y="284"/>
                      <a:pt x="389" y="284"/>
                      <a:pt x="380" y="285"/>
                    </a:cubicBezTo>
                    <a:lnTo>
                      <a:pt x="378" y="285"/>
                    </a:lnTo>
                    <a:close/>
                    <a:moveTo>
                      <a:pt x="438" y="307"/>
                    </a:moveTo>
                    <a:cubicBezTo>
                      <a:pt x="439" y="312"/>
                      <a:pt x="443" y="316"/>
                      <a:pt x="441" y="321"/>
                    </a:cubicBezTo>
                    <a:cubicBezTo>
                      <a:pt x="425" y="326"/>
                      <a:pt x="405" y="322"/>
                      <a:pt x="389" y="317"/>
                    </a:cubicBezTo>
                    <a:cubicBezTo>
                      <a:pt x="398" y="310"/>
                      <a:pt x="408" y="306"/>
                      <a:pt x="417" y="297"/>
                    </a:cubicBezTo>
                    <a:cubicBezTo>
                      <a:pt x="425" y="297"/>
                      <a:pt x="434" y="300"/>
                      <a:pt x="438" y="307"/>
                    </a:cubicBezTo>
                    <a:close/>
                    <a:moveTo>
                      <a:pt x="461" y="136"/>
                    </a:moveTo>
                    <a:cubicBezTo>
                      <a:pt x="456" y="152"/>
                      <a:pt x="442" y="164"/>
                      <a:pt x="424" y="167"/>
                    </a:cubicBezTo>
                    <a:cubicBezTo>
                      <a:pt x="421" y="166"/>
                      <a:pt x="421" y="166"/>
                      <a:pt x="421" y="166"/>
                    </a:cubicBezTo>
                    <a:cubicBezTo>
                      <a:pt x="428" y="150"/>
                      <a:pt x="445" y="143"/>
                      <a:pt x="460" y="135"/>
                    </a:cubicBezTo>
                    <a:lnTo>
                      <a:pt x="461" y="136"/>
                    </a:lnTo>
                    <a:close/>
                    <a:moveTo>
                      <a:pt x="423" y="134"/>
                    </a:moveTo>
                    <a:cubicBezTo>
                      <a:pt x="432" y="126"/>
                      <a:pt x="445" y="120"/>
                      <a:pt x="457" y="126"/>
                    </a:cubicBezTo>
                    <a:cubicBezTo>
                      <a:pt x="445" y="137"/>
                      <a:pt x="430" y="142"/>
                      <a:pt x="421" y="155"/>
                    </a:cubicBezTo>
                    <a:cubicBezTo>
                      <a:pt x="418" y="155"/>
                      <a:pt x="418" y="155"/>
                      <a:pt x="418" y="155"/>
                    </a:cubicBezTo>
                    <a:cubicBezTo>
                      <a:pt x="413" y="149"/>
                      <a:pt x="421" y="142"/>
                      <a:pt x="423" y="134"/>
                    </a:cubicBezTo>
                    <a:close/>
                    <a:moveTo>
                      <a:pt x="410" y="178"/>
                    </a:moveTo>
                    <a:cubicBezTo>
                      <a:pt x="414" y="178"/>
                      <a:pt x="414" y="178"/>
                      <a:pt x="414" y="178"/>
                    </a:cubicBezTo>
                    <a:cubicBezTo>
                      <a:pt x="413" y="197"/>
                      <a:pt x="417" y="218"/>
                      <a:pt x="416" y="235"/>
                    </a:cubicBezTo>
                    <a:cubicBezTo>
                      <a:pt x="411" y="230"/>
                      <a:pt x="401" y="226"/>
                      <a:pt x="398" y="217"/>
                    </a:cubicBezTo>
                    <a:cubicBezTo>
                      <a:pt x="399" y="202"/>
                      <a:pt x="402" y="190"/>
                      <a:pt x="410" y="178"/>
                    </a:cubicBezTo>
                    <a:close/>
                    <a:moveTo>
                      <a:pt x="384" y="127"/>
                    </a:moveTo>
                    <a:cubicBezTo>
                      <a:pt x="387" y="126"/>
                      <a:pt x="387" y="126"/>
                      <a:pt x="387" y="126"/>
                    </a:cubicBezTo>
                    <a:cubicBezTo>
                      <a:pt x="393" y="140"/>
                      <a:pt x="399" y="163"/>
                      <a:pt x="385" y="175"/>
                    </a:cubicBezTo>
                    <a:cubicBezTo>
                      <a:pt x="381" y="178"/>
                      <a:pt x="380" y="185"/>
                      <a:pt x="374" y="183"/>
                    </a:cubicBezTo>
                    <a:cubicBezTo>
                      <a:pt x="368" y="161"/>
                      <a:pt x="376" y="144"/>
                      <a:pt x="384" y="127"/>
                    </a:cubicBezTo>
                    <a:close/>
                    <a:moveTo>
                      <a:pt x="365" y="164"/>
                    </a:moveTo>
                    <a:cubicBezTo>
                      <a:pt x="362" y="158"/>
                      <a:pt x="362" y="146"/>
                      <a:pt x="367" y="141"/>
                    </a:cubicBezTo>
                    <a:cubicBezTo>
                      <a:pt x="370" y="140"/>
                      <a:pt x="370" y="140"/>
                      <a:pt x="370" y="140"/>
                    </a:cubicBezTo>
                    <a:cubicBezTo>
                      <a:pt x="370" y="148"/>
                      <a:pt x="366" y="155"/>
                      <a:pt x="365" y="164"/>
                    </a:cubicBezTo>
                    <a:close/>
                    <a:moveTo>
                      <a:pt x="325" y="197"/>
                    </a:moveTo>
                    <a:cubicBezTo>
                      <a:pt x="337" y="191"/>
                      <a:pt x="354" y="194"/>
                      <a:pt x="364" y="202"/>
                    </a:cubicBezTo>
                    <a:cubicBezTo>
                      <a:pt x="357" y="208"/>
                      <a:pt x="347" y="212"/>
                      <a:pt x="342" y="219"/>
                    </a:cubicBezTo>
                    <a:cubicBezTo>
                      <a:pt x="334" y="224"/>
                      <a:pt x="324" y="229"/>
                      <a:pt x="323" y="239"/>
                    </a:cubicBezTo>
                    <a:cubicBezTo>
                      <a:pt x="321" y="255"/>
                      <a:pt x="327" y="271"/>
                      <a:pt x="338" y="282"/>
                    </a:cubicBezTo>
                    <a:cubicBezTo>
                      <a:pt x="346" y="263"/>
                      <a:pt x="368" y="251"/>
                      <a:pt x="369" y="230"/>
                    </a:cubicBezTo>
                    <a:cubicBezTo>
                      <a:pt x="372" y="223"/>
                      <a:pt x="364" y="212"/>
                      <a:pt x="375" y="211"/>
                    </a:cubicBezTo>
                    <a:cubicBezTo>
                      <a:pt x="391" y="219"/>
                      <a:pt x="401" y="231"/>
                      <a:pt x="412" y="245"/>
                    </a:cubicBezTo>
                    <a:cubicBezTo>
                      <a:pt x="415" y="250"/>
                      <a:pt x="419" y="254"/>
                      <a:pt x="422" y="257"/>
                    </a:cubicBezTo>
                    <a:cubicBezTo>
                      <a:pt x="430" y="289"/>
                      <a:pt x="430" y="289"/>
                      <a:pt x="430" y="289"/>
                    </a:cubicBezTo>
                    <a:cubicBezTo>
                      <a:pt x="419" y="293"/>
                      <a:pt x="414" y="275"/>
                      <a:pt x="402" y="273"/>
                    </a:cubicBezTo>
                    <a:cubicBezTo>
                      <a:pt x="383" y="273"/>
                      <a:pt x="362" y="278"/>
                      <a:pt x="348" y="293"/>
                    </a:cubicBezTo>
                    <a:cubicBezTo>
                      <a:pt x="337" y="294"/>
                      <a:pt x="329" y="283"/>
                      <a:pt x="322" y="274"/>
                    </a:cubicBezTo>
                    <a:cubicBezTo>
                      <a:pt x="313" y="262"/>
                      <a:pt x="304" y="248"/>
                      <a:pt x="302" y="234"/>
                    </a:cubicBezTo>
                    <a:cubicBezTo>
                      <a:pt x="315" y="225"/>
                      <a:pt x="323" y="212"/>
                      <a:pt x="325" y="197"/>
                    </a:cubicBezTo>
                    <a:close/>
                    <a:moveTo>
                      <a:pt x="343" y="263"/>
                    </a:moveTo>
                    <a:cubicBezTo>
                      <a:pt x="336" y="247"/>
                      <a:pt x="343" y="229"/>
                      <a:pt x="354" y="217"/>
                    </a:cubicBezTo>
                    <a:cubicBezTo>
                      <a:pt x="356" y="215"/>
                      <a:pt x="362" y="214"/>
                      <a:pt x="362" y="219"/>
                    </a:cubicBezTo>
                    <a:cubicBezTo>
                      <a:pt x="363" y="236"/>
                      <a:pt x="358" y="252"/>
                      <a:pt x="343" y="263"/>
                    </a:cubicBezTo>
                    <a:close/>
                    <a:moveTo>
                      <a:pt x="336" y="233"/>
                    </a:moveTo>
                    <a:cubicBezTo>
                      <a:pt x="334" y="256"/>
                      <a:pt x="334" y="256"/>
                      <a:pt x="334" y="256"/>
                    </a:cubicBezTo>
                    <a:cubicBezTo>
                      <a:pt x="331" y="257"/>
                      <a:pt x="328" y="252"/>
                      <a:pt x="328" y="249"/>
                    </a:cubicBezTo>
                    <a:cubicBezTo>
                      <a:pt x="327" y="243"/>
                      <a:pt x="329" y="237"/>
                      <a:pt x="334" y="233"/>
                    </a:cubicBezTo>
                    <a:lnTo>
                      <a:pt x="336" y="233"/>
                    </a:lnTo>
                    <a:close/>
                    <a:moveTo>
                      <a:pt x="306" y="219"/>
                    </a:moveTo>
                    <a:cubicBezTo>
                      <a:pt x="308" y="215"/>
                      <a:pt x="309" y="207"/>
                      <a:pt x="316" y="206"/>
                    </a:cubicBezTo>
                    <a:cubicBezTo>
                      <a:pt x="316" y="213"/>
                      <a:pt x="310" y="217"/>
                      <a:pt x="306" y="219"/>
                    </a:cubicBezTo>
                    <a:close/>
                    <a:moveTo>
                      <a:pt x="326" y="120"/>
                    </a:moveTo>
                    <a:cubicBezTo>
                      <a:pt x="329" y="118"/>
                      <a:pt x="331" y="114"/>
                      <a:pt x="335" y="114"/>
                    </a:cubicBezTo>
                    <a:cubicBezTo>
                      <a:pt x="339" y="131"/>
                      <a:pt x="332" y="151"/>
                      <a:pt x="318" y="163"/>
                    </a:cubicBezTo>
                    <a:cubicBezTo>
                      <a:pt x="308" y="149"/>
                      <a:pt x="322" y="133"/>
                      <a:pt x="326" y="120"/>
                    </a:cubicBezTo>
                    <a:close/>
                    <a:moveTo>
                      <a:pt x="307" y="131"/>
                    </a:moveTo>
                    <a:cubicBezTo>
                      <a:pt x="310" y="129"/>
                      <a:pt x="311" y="125"/>
                      <a:pt x="315" y="125"/>
                    </a:cubicBezTo>
                    <a:cubicBezTo>
                      <a:pt x="313" y="134"/>
                      <a:pt x="308" y="144"/>
                      <a:pt x="308" y="155"/>
                    </a:cubicBezTo>
                    <a:cubicBezTo>
                      <a:pt x="303" y="150"/>
                      <a:pt x="304" y="139"/>
                      <a:pt x="307" y="131"/>
                    </a:cubicBezTo>
                    <a:close/>
                    <a:moveTo>
                      <a:pt x="292" y="129"/>
                    </a:moveTo>
                    <a:cubicBezTo>
                      <a:pt x="287" y="129"/>
                      <a:pt x="287" y="129"/>
                      <a:pt x="287" y="129"/>
                    </a:cubicBezTo>
                    <a:cubicBezTo>
                      <a:pt x="275" y="118"/>
                      <a:pt x="257" y="103"/>
                      <a:pt x="263" y="85"/>
                    </a:cubicBezTo>
                    <a:cubicBezTo>
                      <a:pt x="278" y="97"/>
                      <a:pt x="295" y="110"/>
                      <a:pt x="292" y="129"/>
                    </a:cubicBezTo>
                    <a:close/>
                    <a:moveTo>
                      <a:pt x="279" y="133"/>
                    </a:moveTo>
                    <a:cubicBezTo>
                      <a:pt x="273" y="133"/>
                      <a:pt x="266" y="129"/>
                      <a:pt x="262" y="125"/>
                    </a:cubicBezTo>
                    <a:cubicBezTo>
                      <a:pt x="258" y="120"/>
                      <a:pt x="253" y="113"/>
                      <a:pt x="257" y="106"/>
                    </a:cubicBezTo>
                    <a:cubicBezTo>
                      <a:pt x="266" y="113"/>
                      <a:pt x="271" y="125"/>
                      <a:pt x="279" y="133"/>
                    </a:cubicBezTo>
                    <a:close/>
                    <a:moveTo>
                      <a:pt x="246" y="22"/>
                    </a:moveTo>
                    <a:cubicBezTo>
                      <a:pt x="253" y="23"/>
                      <a:pt x="268" y="12"/>
                      <a:pt x="267" y="27"/>
                    </a:cubicBezTo>
                    <a:cubicBezTo>
                      <a:pt x="267" y="49"/>
                      <a:pt x="255" y="72"/>
                      <a:pt x="235" y="81"/>
                    </a:cubicBezTo>
                    <a:cubicBezTo>
                      <a:pt x="233" y="81"/>
                      <a:pt x="233" y="81"/>
                      <a:pt x="233" y="81"/>
                    </a:cubicBezTo>
                    <a:cubicBezTo>
                      <a:pt x="238" y="63"/>
                      <a:pt x="246" y="43"/>
                      <a:pt x="246" y="22"/>
                    </a:cubicBezTo>
                    <a:close/>
                    <a:moveTo>
                      <a:pt x="213" y="11"/>
                    </a:moveTo>
                    <a:cubicBezTo>
                      <a:pt x="221" y="12"/>
                      <a:pt x="226" y="23"/>
                      <a:pt x="237" y="21"/>
                    </a:cubicBezTo>
                    <a:cubicBezTo>
                      <a:pt x="245" y="40"/>
                      <a:pt x="234" y="60"/>
                      <a:pt x="226" y="76"/>
                    </a:cubicBezTo>
                    <a:cubicBezTo>
                      <a:pt x="222" y="81"/>
                      <a:pt x="219" y="75"/>
                      <a:pt x="218" y="72"/>
                    </a:cubicBezTo>
                    <a:cubicBezTo>
                      <a:pt x="208" y="54"/>
                      <a:pt x="199" y="29"/>
                      <a:pt x="213" y="11"/>
                    </a:cubicBezTo>
                    <a:close/>
                    <a:moveTo>
                      <a:pt x="91" y="13"/>
                    </a:moveTo>
                    <a:cubicBezTo>
                      <a:pt x="102" y="10"/>
                      <a:pt x="113" y="12"/>
                      <a:pt x="120" y="20"/>
                    </a:cubicBezTo>
                    <a:cubicBezTo>
                      <a:pt x="127" y="29"/>
                      <a:pt x="127" y="29"/>
                      <a:pt x="127" y="29"/>
                    </a:cubicBezTo>
                    <a:cubicBezTo>
                      <a:pt x="118" y="31"/>
                      <a:pt x="106" y="26"/>
                      <a:pt x="97" y="22"/>
                    </a:cubicBezTo>
                    <a:cubicBezTo>
                      <a:pt x="95" y="19"/>
                      <a:pt x="88" y="18"/>
                      <a:pt x="91" y="13"/>
                    </a:cubicBezTo>
                    <a:close/>
                    <a:moveTo>
                      <a:pt x="124" y="39"/>
                    </a:moveTo>
                    <a:cubicBezTo>
                      <a:pt x="119" y="43"/>
                      <a:pt x="111" y="44"/>
                      <a:pt x="104" y="43"/>
                    </a:cubicBezTo>
                    <a:cubicBezTo>
                      <a:pt x="95" y="40"/>
                      <a:pt x="85" y="32"/>
                      <a:pt x="84" y="23"/>
                    </a:cubicBezTo>
                    <a:cubicBezTo>
                      <a:pt x="97" y="29"/>
                      <a:pt x="110" y="34"/>
                      <a:pt x="124" y="39"/>
                    </a:cubicBezTo>
                    <a:close/>
                    <a:moveTo>
                      <a:pt x="96" y="88"/>
                    </a:moveTo>
                    <a:cubicBezTo>
                      <a:pt x="99" y="89"/>
                      <a:pt x="103" y="92"/>
                      <a:pt x="103" y="95"/>
                    </a:cubicBezTo>
                    <a:cubicBezTo>
                      <a:pt x="100" y="94"/>
                      <a:pt x="96" y="90"/>
                      <a:pt x="96" y="88"/>
                    </a:cubicBezTo>
                    <a:close/>
                    <a:moveTo>
                      <a:pt x="128" y="118"/>
                    </a:moveTo>
                    <a:cubicBezTo>
                      <a:pt x="122" y="111"/>
                      <a:pt x="112" y="109"/>
                      <a:pt x="108" y="101"/>
                    </a:cubicBezTo>
                    <a:cubicBezTo>
                      <a:pt x="109" y="100"/>
                      <a:pt x="109" y="100"/>
                      <a:pt x="109" y="100"/>
                    </a:cubicBezTo>
                    <a:cubicBezTo>
                      <a:pt x="132" y="118"/>
                      <a:pt x="156" y="128"/>
                      <a:pt x="180" y="144"/>
                    </a:cubicBezTo>
                    <a:cubicBezTo>
                      <a:pt x="163" y="142"/>
                      <a:pt x="144" y="128"/>
                      <a:pt x="128" y="118"/>
                    </a:cubicBezTo>
                    <a:close/>
                    <a:moveTo>
                      <a:pt x="183" y="144"/>
                    </a:moveTo>
                    <a:cubicBezTo>
                      <a:pt x="187" y="142"/>
                      <a:pt x="192" y="145"/>
                      <a:pt x="195" y="148"/>
                    </a:cubicBezTo>
                    <a:cubicBezTo>
                      <a:pt x="194" y="147"/>
                      <a:pt x="187" y="149"/>
                      <a:pt x="183" y="144"/>
                    </a:cubicBezTo>
                    <a:close/>
                    <a:moveTo>
                      <a:pt x="126" y="103"/>
                    </a:moveTo>
                    <a:cubicBezTo>
                      <a:pt x="99" y="83"/>
                      <a:pt x="78" y="55"/>
                      <a:pt x="69" y="22"/>
                    </a:cubicBezTo>
                    <a:cubicBezTo>
                      <a:pt x="77" y="26"/>
                      <a:pt x="81" y="37"/>
                      <a:pt x="90" y="43"/>
                    </a:cubicBezTo>
                    <a:cubicBezTo>
                      <a:pt x="100" y="51"/>
                      <a:pt x="115" y="50"/>
                      <a:pt x="127" y="47"/>
                    </a:cubicBezTo>
                    <a:cubicBezTo>
                      <a:pt x="132" y="46"/>
                      <a:pt x="134" y="40"/>
                      <a:pt x="139" y="41"/>
                    </a:cubicBezTo>
                    <a:cubicBezTo>
                      <a:pt x="149" y="55"/>
                      <a:pt x="136" y="74"/>
                      <a:pt x="145" y="89"/>
                    </a:cubicBezTo>
                    <a:cubicBezTo>
                      <a:pt x="155" y="113"/>
                      <a:pt x="185" y="119"/>
                      <a:pt x="207" y="122"/>
                    </a:cubicBezTo>
                    <a:cubicBezTo>
                      <a:pt x="209" y="110"/>
                      <a:pt x="204" y="96"/>
                      <a:pt x="202" y="84"/>
                    </a:cubicBezTo>
                    <a:cubicBezTo>
                      <a:pt x="191" y="63"/>
                      <a:pt x="172" y="49"/>
                      <a:pt x="149" y="46"/>
                    </a:cubicBezTo>
                    <a:cubicBezTo>
                      <a:pt x="147" y="35"/>
                      <a:pt x="155" y="22"/>
                      <a:pt x="166" y="16"/>
                    </a:cubicBezTo>
                    <a:cubicBezTo>
                      <a:pt x="175" y="22"/>
                      <a:pt x="192" y="12"/>
                      <a:pt x="198" y="24"/>
                    </a:cubicBezTo>
                    <a:cubicBezTo>
                      <a:pt x="195" y="49"/>
                      <a:pt x="215" y="66"/>
                      <a:pt x="212" y="88"/>
                    </a:cubicBezTo>
                    <a:cubicBezTo>
                      <a:pt x="211" y="89"/>
                      <a:pt x="210" y="92"/>
                      <a:pt x="211" y="94"/>
                    </a:cubicBezTo>
                    <a:cubicBezTo>
                      <a:pt x="218" y="101"/>
                      <a:pt x="225" y="93"/>
                      <a:pt x="231" y="92"/>
                    </a:cubicBezTo>
                    <a:cubicBezTo>
                      <a:pt x="238" y="89"/>
                      <a:pt x="245" y="84"/>
                      <a:pt x="252" y="82"/>
                    </a:cubicBezTo>
                    <a:cubicBezTo>
                      <a:pt x="250" y="100"/>
                      <a:pt x="242" y="118"/>
                      <a:pt x="259" y="131"/>
                    </a:cubicBezTo>
                    <a:cubicBezTo>
                      <a:pt x="270" y="148"/>
                      <a:pt x="296" y="136"/>
                      <a:pt x="300" y="158"/>
                    </a:cubicBezTo>
                    <a:cubicBezTo>
                      <a:pt x="301" y="172"/>
                      <a:pt x="317" y="176"/>
                      <a:pt x="319" y="190"/>
                    </a:cubicBezTo>
                    <a:cubicBezTo>
                      <a:pt x="311" y="196"/>
                      <a:pt x="299" y="197"/>
                      <a:pt x="291" y="204"/>
                    </a:cubicBezTo>
                    <a:cubicBezTo>
                      <a:pt x="281" y="187"/>
                      <a:pt x="286" y="170"/>
                      <a:pt x="283" y="152"/>
                    </a:cubicBezTo>
                    <a:cubicBezTo>
                      <a:pt x="277" y="150"/>
                      <a:pt x="277" y="150"/>
                      <a:pt x="277" y="150"/>
                    </a:cubicBezTo>
                    <a:cubicBezTo>
                      <a:pt x="220" y="151"/>
                      <a:pt x="170" y="135"/>
                      <a:pt x="126" y="103"/>
                    </a:cubicBezTo>
                    <a:close/>
                    <a:moveTo>
                      <a:pt x="188" y="106"/>
                    </a:moveTo>
                    <a:cubicBezTo>
                      <a:pt x="188" y="108"/>
                      <a:pt x="190" y="109"/>
                      <a:pt x="191" y="111"/>
                    </a:cubicBezTo>
                    <a:cubicBezTo>
                      <a:pt x="174" y="111"/>
                      <a:pt x="157" y="101"/>
                      <a:pt x="150" y="85"/>
                    </a:cubicBezTo>
                    <a:cubicBezTo>
                      <a:pt x="150" y="73"/>
                      <a:pt x="150" y="73"/>
                      <a:pt x="150" y="73"/>
                    </a:cubicBezTo>
                    <a:cubicBezTo>
                      <a:pt x="160" y="86"/>
                      <a:pt x="174" y="98"/>
                      <a:pt x="188" y="106"/>
                    </a:cubicBezTo>
                    <a:close/>
                    <a:moveTo>
                      <a:pt x="154" y="56"/>
                    </a:moveTo>
                    <a:cubicBezTo>
                      <a:pt x="174" y="54"/>
                      <a:pt x="187" y="75"/>
                      <a:pt x="196" y="91"/>
                    </a:cubicBezTo>
                    <a:cubicBezTo>
                      <a:pt x="196" y="94"/>
                      <a:pt x="198" y="98"/>
                      <a:pt x="196" y="102"/>
                    </a:cubicBezTo>
                    <a:cubicBezTo>
                      <a:pt x="184" y="99"/>
                      <a:pt x="175" y="88"/>
                      <a:pt x="166" y="79"/>
                    </a:cubicBezTo>
                    <a:cubicBezTo>
                      <a:pt x="160" y="73"/>
                      <a:pt x="152" y="65"/>
                      <a:pt x="154" y="5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6"/>
              <p:cNvSpPr>
                <a:spLocks/>
              </p:cNvSpPr>
              <p:nvPr/>
            </p:nvSpPr>
            <p:spPr bwMode="auto">
              <a:xfrm>
                <a:off x="-446214" y="-2938035"/>
                <a:ext cx="15049" cy="15049"/>
              </a:xfrm>
              <a:custGeom>
                <a:avLst/>
                <a:gdLst>
                  <a:gd name="T0" fmla="*/ 0 w 3"/>
                  <a:gd name="T1" fmla="*/ 1 h 3"/>
                  <a:gd name="T2" fmla="*/ 0 w 3"/>
                  <a:gd name="T3" fmla="*/ 3 h 3"/>
                  <a:gd name="T4" fmla="*/ 3 w 3"/>
                  <a:gd name="T5" fmla="*/ 3 h 3"/>
                  <a:gd name="T6" fmla="*/ 3 w 3"/>
                  <a:gd name="T7" fmla="*/ 2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7"/>
              <p:cNvSpPr>
                <a:spLocks/>
              </p:cNvSpPr>
              <p:nvPr/>
            </p:nvSpPr>
            <p:spPr bwMode="auto">
              <a:xfrm>
                <a:off x="-541518" y="-3275781"/>
                <a:ext cx="200641" cy="265850"/>
              </a:xfrm>
              <a:custGeom>
                <a:avLst/>
                <a:gdLst>
                  <a:gd name="T0" fmla="*/ 31 w 42"/>
                  <a:gd name="T1" fmla="*/ 44 h 56"/>
                  <a:gd name="T2" fmla="*/ 42 w 42"/>
                  <a:gd name="T3" fmla="*/ 0 h 56"/>
                  <a:gd name="T4" fmla="*/ 26 w 42"/>
                  <a:gd name="T5" fmla="*/ 0 h 56"/>
                  <a:gd name="T6" fmla="*/ 27 w 42"/>
                  <a:gd name="T7" fmla="*/ 20 h 56"/>
                  <a:gd name="T8" fmla="*/ 23 w 42"/>
                  <a:gd name="T9" fmla="*/ 20 h 56"/>
                  <a:gd name="T10" fmla="*/ 8 w 42"/>
                  <a:gd name="T11" fmla="*/ 0 h 56"/>
                  <a:gd name="T12" fmla="*/ 0 w 42"/>
                  <a:gd name="T13" fmla="*/ 0 h 56"/>
                  <a:gd name="T14" fmla="*/ 18 w 42"/>
                  <a:gd name="T15" fmla="*/ 54 h 56"/>
                  <a:gd name="T16" fmla="*/ 20 w 42"/>
                  <a:gd name="T17" fmla="*/ 56 h 56"/>
                  <a:gd name="T18" fmla="*/ 31 w 42"/>
                  <a:gd name="T19" fmla="*/ 4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" h="56">
                    <a:moveTo>
                      <a:pt x="31" y="44"/>
                    </a:moveTo>
                    <a:cubicBezTo>
                      <a:pt x="33" y="30"/>
                      <a:pt x="40" y="15"/>
                      <a:pt x="42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7"/>
                      <a:pt x="30" y="14"/>
                      <a:pt x="27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17" y="14"/>
                      <a:pt x="12" y="7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16"/>
                      <a:pt x="36" y="34"/>
                      <a:pt x="18" y="54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6" y="55"/>
                      <a:pt x="27" y="48"/>
                      <a:pt x="31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8"/>
              <p:cNvSpPr>
                <a:spLocks noEditPoints="1"/>
              </p:cNvSpPr>
              <p:nvPr/>
            </p:nvSpPr>
            <p:spPr bwMode="auto">
              <a:xfrm>
                <a:off x="-407760" y="-3275781"/>
                <a:ext cx="844364" cy="804238"/>
              </a:xfrm>
              <a:custGeom>
                <a:avLst/>
                <a:gdLst>
                  <a:gd name="T0" fmla="*/ 178 w 178"/>
                  <a:gd name="T1" fmla="*/ 2 h 169"/>
                  <a:gd name="T2" fmla="*/ 178 w 178"/>
                  <a:gd name="T3" fmla="*/ 0 h 169"/>
                  <a:gd name="T4" fmla="*/ 118 w 178"/>
                  <a:gd name="T5" fmla="*/ 0 h 169"/>
                  <a:gd name="T6" fmla="*/ 92 w 178"/>
                  <a:gd name="T7" fmla="*/ 6 h 169"/>
                  <a:gd name="T8" fmla="*/ 47 w 178"/>
                  <a:gd name="T9" fmla="*/ 62 h 169"/>
                  <a:gd name="T10" fmla="*/ 0 w 178"/>
                  <a:gd name="T11" fmla="*/ 75 h 169"/>
                  <a:gd name="T12" fmla="*/ 16 w 178"/>
                  <a:gd name="T13" fmla="*/ 91 h 169"/>
                  <a:gd name="T14" fmla="*/ 23 w 178"/>
                  <a:gd name="T15" fmla="*/ 123 h 169"/>
                  <a:gd name="T16" fmla="*/ 63 w 178"/>
                  <a:gd name="T17" fmla="*/ 169 h 169"/>
                  <a:gd name="T18" fmla="*/ 77 w 178"/>
                  <a:gd name="T19" fmla="*/ 132 h 169"/>
                  <a:gd name="T20" fmla="*/ 27 w 178"/>
                  <a:gd name="T21" fmla="*/ 79 h 169"/>
                  <a:gd name="T22" fmla="*/ 112 w 178"/>
                  <a:gd name="T23" fmla="*/ 41 h 169"/>
                  <a:gd name="T24" fmla="*/ 129 w 178"/>
                  <a:gd name="T25" fmla="*/ 8 h 169"/>
                  <a:gd name="T26" fmla="*/ 129 w 178"/>
                  <a:gd name="T27" fmla="*/ 2 h 169"/>
                  <a:gd name="T28" fmla="*/ 178 w 178"/>
                  <a:gd name="T29" fmla="*/ 2 h 169"/>
                  <a:gd name="T30" fmla="*/ 42 w 178"/>
                  <a:gd name="T31" fmla="*/ 95 h 169"/>
                  <a:gd name="T32" fmla="*/ 71 w 178"/>
                  <a:gd name="T33" fmla="*/ 139 h 169"/>
                  <a:gd name="T34" fmla="*/ 64 w 178"/>
                  <a:gd name="T35" fmla="*/ 157 h 169"/>
                  <a:gd name="T36" fmla="*/ 60 w 178"/>
                  <a:gd name="T37" fmla="*/ 153 h 169"/>
                  <a:gd name="T38" fmla="*/ 41 w 178"/>
                  <a:gd name="T39" fmla="*/ 97 h 169"/>
                  <a:gd name="T40" fmla="*/ 42 w 178"/>
                  <a:gd name="T41" fmla="*/ 95 h 169"/>
                  <a:gd name="T42" fmla="*/ 30 w 178"/>
                  <a:gd name="T43" fmla="*/ 93 h 169"/>
                  <a:gd name="T44" fmla="*/ 44 w 178"/>
                  <a:gd name="T45" fmla="*/ 113 h 169"/>
                  <a:gd name="T46" fmla="*/ 51 w 178"/>
                  <a:gd name="T47" fmla="*/ 152 h 169"/>
                  <a:gd name="T48" fmla="*/ 23 w 178"/>
                  <a:gd name="T49" fmla="*/ 93 h 169"/>
                  <a:gd name="T50" fmla="*/ 30 w 178"/>
                  <a:gd name="T51" fmla="*/ 93 h 169"/>
                  <a:gd name="T52" fmla="*/ 84 w 178"/>
                  <a:gd name="T53" fmla="*/ 14 h 169"/>
                  <a:gd name="T54" fmla="*/ 91 w 178"/>
                  <a:gd name="T55" fmla="*/ 18 h 169"/>
                  <a:gd name="T56" fmla="*/ 60 w 178"/>
                  <a:gd name="T57" fmla="*/ 56 h 169"/>
                  <a:gd name="T58" fmla="*/ 84 w 178"/>
                  <a:gd name="T59" fmla="*/ 14 h 169"/>
                  <a:gd name="T60" fmla="*/ 91 w 178"/>
                  <a:gd name="T61" fmla="*/ 57 h 169"/>
                  <a:gd name="T62" fmla="*/ 68 w 178"/>
                  <a:gd name="T63" fmla="*/ 62 h 169"/>
                  <a:gd name="T64" fmla="*/ 67 w 178"/>
                  <a:gd name="T65" fmla="*/ 61 h 169"/>
                  <a:gd name="T66" fmla="*/ 114 w 178"/>
                  <a:gd name="T67" fmla="*/ 10 h 169"/>
                  <a:gd name="T68" fmla="*/ 91 w 178"/>
                  <a:gd name="T69" fmla="*/ 57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8" h="169">
                    <a:moveTo>
                      <a:pt x="178" y="2"/>
                    </a:moveTo>
                    <a:cubicBezTo>
                      <a:pt x="178" y="0"/>
                      <a:pt x="178" y="0"/>
                      <a:pt x="178" y="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10" y="4"/>
                      <a:pt x="102" y="10"/>
                      <a:pt x="92" y="6"/>
                    </a:cubicBezTo>
                    <a:cubicBezTo>
                      <a:pt x="63" y="9"/>
                      <a:pt x="56" y="42"/>
                      <a:pt x="47" y="62"/>
                    </a:cubicBezTo>
                    <a:cubicBezTo>
                      <a:pt x="34" y="76"/>
                      <a:pt x="14" y="69"/>
                      <a:pt x="0" y="75"/>
                    </a:cubicBezTo>
                    <a:cubicBezTo>
                      <a:pt x="4" y="80"/>
                      <a:pt x="14" y="82"/>
                      <a:pt x="16" y="91"/>
                    </a:cubicBezTo>
                    <a:cubicBezTo>
                      <a:pt x="23" y="102"/>
                      <a:pt x="15" y="113"/>
                      <a:pt x="23" y="123"/>
                    </a:cubicBezTo>
                    <a:cubicBezTo>
                      <a:pt x="27" y="145"/>
                      <a:pt x="45" y="157"/>
                      <a:pt x="63" y="169"/>
                    </a:cubicBezTo>
                    <a:cubicBezTo>
                      <a:pt x="73" y="159"/>
                      <a:pt x="78" y="147"/>
                      <a:pt x="77" y="132"/>
                    </a:cubicBezTo>
                    <a:cubicBezTo>
                      <a:pt x="72" y="108"/>
                      <a:pt x="49" y="88"/>
                      <a:pt x="27" y="79"/>
                    </a:cubicBezTo>
                    <a:cubicBezTo>
                      <a:pt x="53" y="60"/>
                      <a:pt x="98" y="79"/>
                      <a:pt x="112" y="41"/>
                    </a:cubicBezTo>
                    <a:cubicBezTo>
                      <a:pt x="116" y="29"/>
                      <a:pt x="118" y="14"/>
                      <a:pt x="129" y="8"/>
                    </a:cubicBezTo>
                    <a:cubicBezTo>
                      <a:pt x="129" y="2"/>
                      <a:pt x="129" y="2"/>
                      <a:pt x="129" y="2"/>
                    </a:cubicBezTo>
                    <a:cubicBezTo>
                      <a:pt x="146" y="5"/>
                      <a:pt x="160" y="3"/>
                      <a:pt x="178" y="2"/>
                    </a:cubicBezTo>
                    <a:close/>
                    <a:moveTo>
                      <a:pt x="42" y="95"/>
                    </a:moveTo>
                    <a:cubicBezTo>
                      <a:pt x="60" y="102"/>
                      <a:pt x="68" y="121"/>
                      <a:pt x="71" y="139"/>
                    </a:cubicBezTo>
                    <a:cubicBezTo>
                      <a:pt x="69" y="146"/>
                      <a:pt x="72" y="153"/>
                      <a:pt x="64" y="157"/>
                    </a:cubicBezTo>
                    <a:cubicBezTo>
                      <a:pt x="60" y="153"/>
                      <a:pt x="60" y="153"/>
                      <a:pt x="60" y="153"/>
                    </a:cubicBezTo>
                    <a:cubicBezTo>
                      <a:pt x="55" y="134"/>
                      <a:pt x="53" y="114"/>
                      <a:pt x="41" y="97"/>
                    </a:cubicBezTo>
                    <a:lnTo>
                      <a:pt x="42" y="95"/>
                    </a:lnTo>
                    <a:close/>
                    <a:moveTo>
                      <a:pt x="30" y="93"/>
                    </a:moveTo>
                    <a:cubicBezTo>
                      <a:pt x="44" y="113"/>
                      <a:pt x="44" y="113"/>
                      <a:pt x="44" y="113"/>
                    </a:cubicBezTo>
                    <a:cubicBezTo>
                      <a:pt x="45" y="127"/>
                      <a:pt x="53" y="138"/>
                      <a:pt x="51" y="152"/>
                    </a:cubicBezTo>
                    <a:cubicBezTo>
                      <a:pt x="28" y="140"/>
                      <a:pt x="22" y="116"/>
                      <a:pt x="23" y="93"/>
                    </a:cubicBezTo>
                    <a:cubicBezTo>
                      <a:pt x="24" y="89"/>
                      <a:pt x="27" y="93"/>
                      <a:pt x="30" y="93"/>
                    </a:cubicBezTo>
                    <a:close/>
                    <a:moveTo>
                      <a:pt x="84" y="14"/>
                    </a:moveTo>
                    <a:cubicBezTo>
                      <a:pt x="87" y="14"/>
                      <a:pt x="96" y="12"/>
                      <a:pt x="91" y="18"/>
                    </a:cubicBezTo>
                    <a:cubicBezTo>
                      <a:pt x="80" y="31"/>
                      <a:pt x="75" y="48"/>
                      <a:pt x="60" y="56"/>
                    </a:cubicBezTo>
                    <a:cubicBezTo>
                      <a:pt x="60" y="42"/>
                      <a:pt x="68" y="22"/>
                      <a:pt x="84" y="14"/>
                    </a:cubicBezTo>
                    <a:close/>
                    <a:moveTo>
                      <a:pt x="91" y="57"/>
                    </a:moveTo>
                    <a:cubicBezTo>
                      <a:pt x="83" y="59"/>
                      <a:pt x="76" y="64"/>
                      <a:pt x="68" y="62"/>
                    </a:cubicBezTo>
                    <a:cubicBezTo>
                      <a:pt x="67" y="61"/>
                      <a:pt x="67" y="61"/>
                      <a:pt x="67" y="61"/>
                    </a:cubicBezTo>
                    <a:cubicBezTo>
                      <a:pt x="89" y="46"/>
                      <a:pt x="88" y="15"/>
                      <a:pt x="114" y="10"/>
                    </a:cubicBezTo>
                    <a:cubicBezTo>
                      <a:pt x="113" y="27"/>
                      <a:pt x="105" y="45"/>
                      <a:pt x="91" y="5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9"/>
              <p:cNvSpPr>
                <a:spLocks/>
              </p:cNvSpPr>
              <p:nvPr/>
            </p:nvSpPr>
            <p:spPr bwMode="auto">
              <a:xfrm>
                <a:off x="-882608" y="-3275781"/>
                <a:ext cx="341090" cy="214017"/>
              </a:xfrm>
              <a:custGeom>
                <a:avLst/>
                <a:gdLst>
                  <a:gd name="T0" fmla="*/ 72 w 72"/>
                  <a:gd name="T1" fmla="*/ 42 h 45"/>
                  <a:gd name="T2" fmla="*/ 72 w 72"/>
                  <a:gd name="T3" fmla="*/ 27 h 45"/>
                  <a:gd name="T4" fmla="*/ 59 w 72"/>
                  <a:gd name="T5" fmla="*/ 0 h 45"/>
                  <a:gd name="T6" fmla="*/ 50 w 72"/>
                  <a:gd name="T7" fmla="*/ 0 h 45"/>
                  <a:gd name="T8" fmla="*/ 59 w 72"/>
                  <a:gd name="T9" fmla="*/ 10 h 45"/>
                  <a:gd name="T10" fmla="*/ 65 w 72"/>
                  <a:gd name="T11" fmla="*/ 24 h 45"/>
                  <a:gd name="T12" fmla="*/ 59 w 72"/>
                  <a:gd name="T13" fmla="*/ 22 h 45"/>
                  <a:gd name="T14" fmla="*/ 41 w 72"/>
                  <a:gd name="T15" fmla="*/ 0 h 45"/>
                  <a:gd name="T16" fmla="*/ 30 w 72"/>
                  <a:gd name="T17" fmla="*/ 0 h 45"/>
                  <a:gd name="T18" fmla="*/ 58 w 72"/>
                  <a:gd name="T19" fmla="*/ 30 h 45"/>
                  <a:gd name="T20" fmla="*/ 56 w 72"/>
                  <a:gd name="T21" fmla="*/ 36 h 45"/>
                  <a:gd name="T22" fmla="*/ 11 w 72"/>
                  <a:gd name="T23" fmla="*/ 13 h 45"/>
                  <a:gd name="T24" fmla="*/ 8 w 72"/>
                  <a:gd name="T25" fmla="*/ 0 h 45"/>
                  <a:gd name="T26" fmla="*/ 0 w 72"/>
                  <a:gd name="T27" fmla="*/ 0 h 45"/>
                  <a:gd name="T28" fmla="*/ 16 w 72"/>
                  <a:gd name="T29" fmla="*/ 29 h 45"/>
                  <a:gd name="T30" fmla="*/ 69 w 72"/>
                  <a:gd name="T31" fmla="*/ 45 h 45"/>
                  <a:gd name="T32" fmla="*/ 72 w 72"/>
                  <a:gd name="T33" fmla="*/ 4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2" h="45">
                    <a:moveTo>
                      <a:pt x="72" y="42"/>
                    </a:moveTo>
                    <a:cubicBezTo>
                      <a:pt x="64" y="37"/>
                      <a:pt x="72" y="32"/>
                      <a:pt x="72" y="27"/>
                    </a:cubicBezTo>
                    <a:cubicBezTo>
                      <a:pt x="69" y="18"/>
                      <a:pt x="66" y="8"/>
                      <a:pt x="59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4" y="3"/>
                      <a:pt x="56" y="7"/>
                      <a:pt x="59" y="10"/>
                    </a:cubicBezTo>
                    <a:cubicBezTo>
                      <a:pt x="65" y="24"/>
                      <a:pt x="65" y="24"/>
                      <a:pt x="65" y="24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42" y="6"/>
                      <a:pt x="49" y="19"/>
                      <a:pt x="58" y="30"/>
                    </a:cubicBezTo>
                    <a:cubicBezTo>
                      <a:pt x="59" y="31"/>
                      <a:pt x="59" y="34"/>
                      <a:pt x="56" y="36"/>
                    </a:cubicBezTo>
                    <a:cubicBezTo>
                      <a:pt x="39" y="35"/>
                      <a:pt x="19" y="30"/>
                      <a:pt x="11" y="13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9"/>
                      <a:pt x="6" y="22"/>
                      <a:pt x="16" y="29"/>
                    </a:cubicBezTo>
                    <a:cubicBezTo>
                      <a:pt x="33" y="38"/>
                      <a:pt x="52" y="40"/>
                      <a:pt x="69" y="45"/>
                    </a:cubicBezTo>
                    <a:lnTo>
                      <a:pt x="72" y="4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10"/>
              <p:cNvSpPr>
                <a:spLocks/>
              </p:cNvSpPr>
              <p:nvPr/>
            </p:nvSpPr>
            <p:spPr bwMode="auto">
              <a:xfrm>
                <a:off x="-569943" y="-2979835"/>
                <a:ext cx="95305" cy="65209"/>
              </a:xfrm>
              <a:custGeom>
                <a:avLst/>
                <a:gdLst>
                  <a:gd name="T0" fmla="*/ 20 w 20"/>
                  <a:gd name="T1" fmla="*/ 10 h 14"/>
                  <a:gd name="T2" fmla="*/ 9 w 20"/>
                  <a:gd name="T3" fmla="*/ 1 h 14"/>
                  <a:gd name="T4" fmla="*/ 1 w 20"/>
                  <a:gd name="T5" fmla="*/ 10 h 14"/>
                  <a:gd name="T6" fmla="*/ 20 w 20"/>
                  <a:gd name="T7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4">
                    <a:moveTo>
                      <a:pt x="20" y="10"/>
                    </a:moveTo>
                    <a:cubicBezTo>
                      <a:pt x="13" y="8"/>
                      <a:pt x="16" y="0"/>
                      <a:pt x="9" y="1"/>
                    </a:cubicBezTo>
                    <a:cubicBezTo>
                      <a:pt x="6" y="4"/>
                      <a:pt x="0" y="5"/>
                      <a:pt x="1" y="10"/>
                    </a:cubicBezTo>
                    <a:cubicBezTo>
                      <a:pt x="7" y="10"/>
                      <a:pt x="15" y="14"/>
                      <a:pt x="20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11"/>
              <p:cNvSpPr>
                <a:spLocks/>
              </p:cNvSpPr>
              <p:nvPr/>
            </p:nvSpPr>
            <p:spPr bwMode="auto">
              <a:xfrm>
                <a:off x="1622062" y="-3275781"/>
                <a:ext cx="245786" cy="152153"/>
              </a:xfrm>
              <a:custGeom>
                <a:avLst/>
                <a:gdLst>
                  <a:gd name="T0" fmla="*/ 43 w 52"/>
                  <a:gd name="T1" fmla="*/ 32 h 32"/>
                  <a:gd name="T2" fmla="*/ 49 w 52"/>
                  <a:gd name="T3" fmla="*/ 14 h 32"/>
                  <a:gd name="T4" fmla="*/ 52 w 52"/>
                  <a:gd name="T5" fmla="*/ 0 h 32"/>
                  <a:gd name="T6" fmla="*/ 47 w 52"/>
                  <a:gd name="T7" fmla="*/ 0 h 32"/>
                  <a:gd name="T8" fmla="*/ 44 w 52"/>
                  <a:gd name="T9" fmla="*/ 8 h 32"/>
                  <a:gd name="T10" fmla="*/ 41 w 52"/>
                  <a:gd name="T11" fmla="*/ 7 h 32"/>
                  <a:gd name="T12" fmla="*/ 38 w 52"/>
                  <a:gd name="T13" fmla="*/ 0 h 32"/>
                  <a:gd name="T14" fmla="*/ 33 w 52"/>
                  <a:gd name="T15" fmla="*/ 0 h 32"/>
                  <a:gd name="T16" fmla="*/ 37 w 52"/>
                  <a:gd name="T17" fmla="*/ 19 h 32"/>
                  <a:gd name="T18" fmla="*/ 9 w 52"/>
                  <a:gd name="T19" fmla="*/ 0 h 32"/>
                  <a:gd name="T20" fmla="*/ 0 w 52"/>
                  <a:gd name="T21" fmla="*/ 0 h 32"/>
                  <a:gd name="T22" fmla="*/ 43 w 52"/>
                  <a:gd name="T2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2" h="32">
                    <a:moveTo>
                      <a:pt x="43" y="32"/>
                    </a:moveTo>
                    <a:cubicBezTo>
                      <a:pt x="48" y="30"/>
                      <a:pt x="50" y="21"/>
                      <a:pt x="49" y="14"/>
                    </a:cubicBezTo>
                    <a:cubicBezTo>
                      <a:pt x="51" y="10"/>
                      <a:pt x="51" y="5"/>
                      <a:pt x="52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3"/>
                      <a:pt x="46" y="6"/>
                      <a:pt x="44" y="8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0" y="5"/>
                      <a:pt x="39" y="3"/>
                      <a:pt x="38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5" y="6"/>
                      <a:pt x="36" y="13"/>
                      <a:pt x="37" y="19"/>
                    </a:cubicBezTo>
                    <a:cubicBezTo>
                      <a:pt x="25" y="19"/>
                      <a:pt x="16" y="10"/>
                      <a:pt x="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14"/>
                      <a:pt x="25" y="26"/>
                      <a:pt x="43" y="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12"/>
              <p:cNvSpPr>
                <a:spLocks noEditPoints="1"/>
              </p:cNvSpPr>
              <p:nvPr/>
            </p:nvSpPr>
            <p:spPr bwMode="auto">
              <a:xfrm>
                <a:off x="-1807230" y="-3275781"/>
                <a:ext cx="312666" cy="451443"/>
              </a:xfrm>
              <a:custGeom>
                <a:avLst/>
                <a:gdLst>
                  <a:gd name="T0" fmla="*/ 34 w 66"/>
                  <a:gd name="T1" fmla="*/ 2 h 95"/>
                  <a:gd name="T2" fmla="*/ 43 w 66"/>
                  <a:gd name="T3" fmla="*/ 50 h 95"/>
                  <a:gd name="T4" fmla="*/ 47 w 66"/>
                  <a:gd name="T5" fmla="*/ 54 h 95"/>
                  <a:gd name="T6" fmla="*/ 45 w 66"/>
                  <a:gd name="T7" fmla="*/ 7 h 95"/>
                  <a:gd name="T8" fmla="*/ 62 w 66"/>
                  <a:gd name="T9" fmla="*/ 39 h 95"/>
                  <a:gd name="T10" fmla="*/ 56 w 66"/>
                  <a:gd name="T11" fmla="*/ 66 h 95"/>
                  <a:gd name="T12" fmla="*/ 48 w 66"/>
                  <a:gd name="T13" fmla="*/ 80 h 95"/>
                  <a:gd name="T14" fmla="*/ 45 w 66"/>
                  <a:gd name="T15" fmla="*/ 55 h 95"/>
                  <a:gd name="T16" fmla="*/ 37 w 66"/>
                  <a:gd name="T17" fmla="*/ 66 h 95"/>
                  <a:gd name="T18" fmla="*/ 23 w 66"/>
                  <a:gd name="T19" fmla="*/ 0 h 95"/>
                  <a:gd name="T20" fmla="*/ 15 w 66"/>
                  <a:gd name="T21" fmla="*/ 0 h 95"/>
                  <a:gd name="T22" fmla="*/ 15 w 66"/>
                  <a:gd name="T23" fmla="*/ 7 h 95"/>
                  <a:gd name="T24" fmla="*/ 42 w 66"/>
                  <a:gd name="T25" fmla="*/ 93 h 95"/>
                  <a:gd name="T26" fmla="*/ 46 w 66"/>
                  <a:gd name="T27" fmla="*/ 95 h 95"/>
                  <a:gd name="T28" fmla="*/ 66 w 66"/>
                  <a:gd name="T29" fmla="*/ 57 h 95"/>
                  <a:gd name="T30" fmla="*/ 51 w 66"/>
                  <a:gd name="T31" fmla="*/ 1 h 95"/>
                  <a:gd name="T32" fmla="*/ 51 w 66"/>
                  <a:gd name="T33" fmla="*/ 0 h 95"/>
                  <a:gd name="T34" fmla="*/ 32 w 66"/>
                  <a:gd name="T35" fmla="*/ 0 h 95"/>
                  <a:gd name="T36" fmla="*/ 34 w 66"/>
                  <a:gd name="T37" fmla="*/ 2 h 95"/>
                  <a:gd name="T38" fmla="*/ 41 w 66"/>
                  <a:gd name="T39" fmla="*/ 6 h 95"/>
                  <a:gd name="T40" fmla="*/ 42 w 66"/>
                  <a:gd name="T41" fmla="*/ 10 h 95"/>
                  <a:gd name="T42" fmla="*/ 41 w 66"/>
                  <a:gd name="T43" fmla="*/ 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6" h="95">
                    <a:moveTo>
                      <a:pt x="34" y="2"/>
                    </a:moveTo>
                    <a:cubicBezTo>
                      <a:pt x="41" y="17"/>
                      <a:pt x="46" y="34"/>
                      <a:pt x="43" y="50"/>
                    </a:cubicBezTo>
                    <a:cubicBezTo>
                      <a:pt x="47" y="54"/>
                      <a:pt x="47" y="54"/>
                      <a:pt x="47" y="54"/>
                    </a:cubicBezTo>
                    <a:cubicBezTo>
                      <a:pt x="53" y="41"/>
                      <a:pt x="48" y="22"/>
                      <a:pt x="45" y="7"/>
                    </a:cubicBezTo>
                    <a:cubicBezTo>
                      <a:pt x="57" y="13"/>
                      <a:pt x="58" y="27"/>
                      <a:pt x="62" y="39"/>
                    </a:cubicBezTo>
                    <a:cubicBezTo>
                      <a:pt x="63" y="48"/>
                      <a:pt x="56" y="57"/>
                      <a:pt x="56" y="66"/>
                    </a:cubicBezTo>
                    <a:cubicBezTo>
                      <a:pt x="50" y="69"/>
                      <a:pt x="54" y="77"/>
                      <a:pt x="48" y="80"/>
                    </a:cubicBezTo>
                    <a:cubicBezTo>
                      <a:pt x="42" y="72"/>
                      <a:pt x="54" y="61"/>
                      <a:pt x="45" y="55"/>
                    </a:cubicBezTo>
                    <a:cubicBezTo>
                      <a:pt x="41" y="57"/>
                      <a:pt x="42" y="68"/>
                      <a:pt x="37" y="66"/>
                    </a:cubicBezTo>
                    <a:cubicBezTo>
                      <a:pt x="21" y="49"/>
                      <a:pt x="14" y="23"/>
                      <a:pt x="23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4" y="3"/>
                      <a:pt x="14" y="5"/>
                      <a:pt x="15" y="7"/>
                    </a:cubicBezTo>
                    <a:cubicBezTo>
                      <a:pt x="0" y="43"/>
                      <a:pt x="35" y="63"/>
                      <a:pt x="42" y="93"/>
                    </a:cubicBezTo>
                    <a:cubicBezTo>
                      <a:pt x="43" y="93"/>
                      <a:pt x="44" y="95"/>
                      <a:pt x="46" y="95"/>
                    </a:cubicBezTo>
                    <a:cubicBezTo>
                      <a:pt x="57" y="83"/>
                      <a:pt x="61" y="70"/>
                      <a:pt x="66" y="57"/>
                    </a:cubicBezTo>
                    <a:cubicBezTo>
                      <a:pt x="66" y="36"/>
                      <a:pt x="66" y="16"/>
                      <a:pt x="51" y="1"/>
                    </a:cubicBezTo>
                    <a:cubicBezTo>
                      <a:pt x="51" y="1"/>
                      <a:pt x="51" y="1"/>
                      <a:pt x="5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3" y="1"/>
                      <a:pt x="33" y="1"/>
                      <a:pt x="34" y="2"/>
                    </a:cubicBezTo>
                    <a:close/>
                    <a:moveTo>
                      <a:pt x="41" y="6"/>
                    </a:moveTo>
                    <a:cubicBezTo>
                      <a:pt x="42" y="10"/>
                      <a:pt x="42" y="10"/>
                      <a:pt x="42" y="10"/>
                    </a:cubicBezTo>
                    <a:cubicBezTo>
                      <a:pt x="41" y="10"/>
                      <a:pt x="40" y="7"/>
                      <a:pt x="41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13"/>
              <p:cNvSpPr>
                <a:spLocks/>
              </p:cNvSpPr>
              <p:nvPr/>
            </p:nvSpPr>
            <p:spPr bwMode="auto">
              <a:xfrm>
                <a:off x="-1280546" y="-3275781"/>
                <a:ext cx="725652" cy="481539"/>
              </a:xfrm>
              <a:custGeom>
                <a:avLst/>
                <a:gdLst>
                  <a:gd name="T0" fmla="*/ 149 w 153"/>
                  <a:gd name="T1" fmla="*/ 101 h 101"/>
                  <a:gd name="T2" fmla="*/ 131 w 153"/>
                  <a:gd name="T3" fmla="*/ 73 h 101"/>
                  <a:gd name="T4" fmla="*/ 146 w 153"/>
                  <a:gd name="T5" fmla="*/ 67 h 101"/>
                  <a:gd name="T6" fmla="*/ 119 w 153"/>
                  <a:gd name="T7" fmla="*/ 66 h 101"/>
                  <a:gd name="T8" fmla="*/ 33 w 153"/>
                  <a:gd name="T9" fmla="*/ 6 h 101"/>
                  <a:gd name="T10" fmla="*/ 44 w 153"/>
                  <a:gd name="T11" fmla="*/ 0 h 101"/>
                  <a:gd name="T12" fmla="*/ 0 w 153"/>
                  <a:gd name="T13" fmla="*/ 0 h 101"/>
                  <a:gd name="T14" fmla="*/ 91 w 153"/>
                  <a:gd name="T15" fmla="*/ 50 h 101"/>
                  <a:gd name="T16" fmla="*/ 149 w 153"/>
                  <a:gd name="T17" fmla="*/ 10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3" h="101">
                    <a:moveTo>
                      <a:pt x="149" y="101"/>
                    </a:moveTo>
                    <a:cubicBezTo>
                      <a:pt x="153" y="89"/>
                      <a:pt x="137" y="83"/>
                      <a:pt x="131" y="73"/>
                    </a:cubicBezTo>
                    <a:cubicBezTo>
                      <a:pt x="133" y="68"/>
                      <a:pt x="149" y="75"/>
                      <a:pt x="146" y="67"/>
                    </a:cubicBezTo>
                    <a:cubicBezTo>
                      <a:pt x="119" y="66"/>
                      <a:pt x="119" y="66"/>
                      <a:pt x="119" y="66"/>
                    </a:cubicBezTo>
                    <a:cubicBezTo>
                      <a:pt x="93" y="39"/>
                      <a:pt x="61" y="28"/>
                      <a:pt x="33" y="6"/>
                    </a:cubicBezTo>
                    <a:cubicBezTo>
                      <a:pt x="37" y="4"/>
                      <a:pt x="40" y="2"/>
                      <a:pt x="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3" y="12"/>
                      <a:pt x="63" y="29"/>
                      <a:pt x="91" y="50"/>
                    </a:cubicBezTo>
                    <a:cubicBezTo>
                      <a:pt x="110" y="67"/>
                      <a:pt x="132" y="82"/>
                      <a:pt x="149" y="1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14"/>
              <p:cNvSpPr>
                <a:spLocks/>
              </p:cNvSpPr>
              <p:nvPr/>
            </p:nvSpPr>
            <p:spPr bwMode="auto">
              <a:xfrm>
                <a:off x="-4586109" y="-3275781"/>
                <a:ext cx="28425" cy="10032"/>
              </a:xfrm>
              <a:custGeom>
                <a:avLst/>
                <a:gdLst>
                  <a:gd name="T0" fmla="*/ 3 w 6"/>
                  <a:gd name="T1" fmla="*/ 2 h 2"/>
                  <a:gd name="T2" fmla="*/ 6 w 6"/>
                  <a:gd name="T3" fmla="*/ 0 h 2"/>
                  <a:gd name="T4" fmla="*/ 0 w 6"/>
                  <a:gd name="T5" fmla="*/ 0 h 2"/>
                  <a:gd name="T6" fmla="*/ 3 w 6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3" y="2"/>
                    </a:moveTo>
                    <a:cubicBezTo>
                      <a:pt x="4" y="1"/>
                      <a:pt x="5" y="1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15"/>
              <p:cNvSpPr>
                <a:spLocks/>
              </p:cNvSpPr>
              <p:nvPr/>
            </p:nvSpPr>
            <p:spPr bwMode="auto">
              <a:xfrm>
                <a:off x="-317469" y="-3275781"/>
                <a:ext cx="297618" cy="123729"/>
              </a:xfrm>
              <a:custGeom>
                <a:avLst/>
                <a:gdLst>
                  <a:gd name="T0" fmla="*/ 6 w 63"/>
                  <a:gd name="T1" fmla="*/ 26 h 26"/>
                  <a:gd name="T2" fmla="*/ 51 w 63"/>
                  <a:gd name="T3" fmla="*/ 12 h 26"/>
                  <a:gd name="T4" fmla="*/ 63 w 63"/>
                  <a:gd name="T5" fmla="*/ 0 h 26"/>
                  <a:gd name="T6" fmla="*/ 54 w 63"/>
                  <a:gd name="T7" fmla="*/ 0 h 26"/>
                  <a:gd name="T8" fmla="*/ 19 w 63"/>
                  <a:gd name="T9" fmla="*/ 15 h 26"/>
                  <a:gd name="T10" fmla="*/ 21 w 63"/>
                  <a:gd name="T11" fmla="*/ 0 h 26"/>
                  <a:gd name="T12" fmla="*/ 14 w 63"/>
                  <a:gd name="T13" fmla="*/ 0 h 26"/>
                  <a:gd name="T14" fmla="*/ 9 w 63"/>
                  <a:gd name="T15" fmla="*/ 13 h 26"/>
                  <a:gd name="T16" fmla="*/ 6 w 63"/>
                  <a:gd name="T17" fmla="*/ 0 h 26"/>
                  <a:gd name="T18" fmla="*/ 0 w 63"/>
                  <a:gd name="T19" fmla="*/ 0 h 26"/>
                  <a:gd name="T20" fmla="*/ 3 w 63"/>
                  <a:gd name="T21" fmla="*/ 25 h 26"/>
                  <a:gd name="T22" fmla="*/ 6 w 63"/>
                  <a:gd name="T2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3" h="26">
                    <a:moveTo>
                      <a:pt x="6" y="26"/>
                    </a:moveTo>
                    <a:cubicBezTo>
                      <a:pt x="51" y="12"/>
                      <a:pt x="51" y="12"/>
                      <a:pt x="51" y="12"/>
                    </a:cubicBezTo>
                    <a:cubicBezTo>
                      <a:pt x="55" y="8"/>
                      <a:pt x="59" y="4"/>
                      <a:pt x="6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43" y="8"/>
                      <a:pt x="31" y="12"/>
                      <a:pt x="19" y="15"/>
                    </a:cubicBezTo>
                    <a:cubicBezTo>
                      <a:pt x="19" y="10"/>
                      <a:pt x="20" y="5"/>
                      <a:pt x="21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2" y="4"/>
                      <a:pt x="11" y="9"/>
                      <a:pt x="9" y="13"/>
                    </a:cubicBezTo>
                    <a:cubicBezTo>
                      <a:pt x="8" y="9"/>
                      <a:pt x="7" y="5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1" y="17"/>
                      <a:pt x="3" y="25"/>
                    </a:cubicBezTo>
                    <a:lnTo>
                      <a:pt x="6" y="2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154" y="2061972"/>
            <a:ext cx="1873620" cy="1896376"/>
          </a:xfrm>
          <a:prstGeom prst="rect">
            <a:avLst/>
          </a:prstGeom>
        </p:spPr>
      </p:pic>
      <p:grpSp>
        <p:nvGrpSpPr>
          <p:cNvPr id="42" name="组合 41"/>
          <p:cNvGrpSpPr/>
          <p:nvPr/>
        </p:nvGrpSpPr>
        <p:grpSpPr>
          <a:xfrm>
            <a:off x="258706" y="4834766"/>
            <a:ext cx="8631422" cy="1399759"/>
            <a:chOff x="-359409" y="4849109"/>
            <a:chExt cx="4068816" cy="1026312"/>
          </a:xfrm>
        </p:grpSpPr>
        <p:sp>
          <p:nvSpPr>
            <p:cNvPr id="43" name="任意多边形 42"/>
            <p:cNvSpPr/>
            <p:nvPr/>
          </p:nvSpPr>
          <p:spPr>
            <a:xfrm>
              <a:off x="-359409" y="4849109"/>
              <a:ext cx="2245586" cy="686123"/>
            </a:xfrm>
            <a:custGeom>
              <a:avLst/>
              <a:gdLst>
                <a:gd name="connsiteX0" fmla="*/ 3895926 w 3907971"/>
                <a:gd name="connsiteY0" fmla="*/ 1142557 h 1194053"/>
                <a:gd name="connsiteX1" fmla="*/ 3907971 w 3907971"/>
                <a:gd name="connsiteY1" fmla="*/ 1142678 h 1194053"/>
                <a:gd name="connsiteX2" fmla="*/ 3907971 w 3907971"/>
                <a:gd name="connsiteY2" fmla="*/ 1194053 h 1194053"/>
                <a:gd name="connsiteX3" fmla="*/ 3907971 w 3907971"/>
                <a:gd name="connsiteY3" fmla="*/ 1194051 h 1194053"/>
                <a:gd name="connsiteX4" fmla="*/ 3903237 w 3907971"/>
                <a:gd name="connsiteY4" fmla="*/ 1164852 h 1194053"/>
                <a:gd name="connsiteX5" fmla="*/ 3033485 w 3907971"/>
                <a:gd name="connsiteY5" fmla="*/ 250 h 1194053"/>
                <a:gd name="connsiteX6" fmla="*/ 3817257 w 3907971"/>
                <a:gd name="connsiteY6" fmla="*/ 1001736 h 1194053"/>
                <a:gd name="connsiteX7" fmla="*/ 3890055 w 3907971"/>
                <a:gd name="connsiteY7" fmla="*/ 1124654 h 1194053"/>
                <a:gd name="connsiteX8" fmla="*/ 3895926 w 3907971"/>
                <a:gd name="connsiteY8" fmla="*/ 1142557 h 1194053"/>
                <a:gd name="connsiteX9" fmla="*/ 0 w 3907971"/>
                <a:gd name="connsiteY9" fmla="*/ 1103336 h 1194053"/>
                <a:gd name="connsiteX10" fmla="*/ 1233714 w 3907971"/>
                <a:gd name="connsiteY10" fmla="*/ 421164 h 1194053"/>
                <a:gd name="connsiteX11" fmla="*/ 1828800 w 3907971"/>
                <a:gd name="connsiteY11" fmla="*/ 900136 h 1194053"/>
                <a:gd name="connsiteX12" fmla="*/ 3033485 w 3907971"/>
                <a:gd name="connsiteY12" fmla="*/ 250 h 1194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907971" h="1194053">
                  <a:moveTo>
                    <a:pt x="3895926" y="1142557"/>
                  </a:moveTo>
                  <a:lnTo>
                    <a:pt x="3907971" y="1142678"/>
                  </a:lnTo>
                  <a:lnTo>
                    <a:pt x="3907971" y="1194053"/>
                  </a:lnTo>
                  <a:lnTo>
                    <a:pt x="3907971" y="1194051"/>
                  </a:lnTo>
                  <a:cubicBezTo>
                    <a:pt x="3907215" y="1185886"/>
                    <a:pt x="3905930" y="1176286"/>
                    <a:pt x="3903237" y="1164852"/>
                  </a:cubicBezTo>
                  <a:close/>
                  <a:moveTo>
                    <a:pt x="3033485" y="250"/>
                  </a:moveTo>
                  <a:cubicBezTo>
                    <a:pt x="3364894" y="17183"/>
                    <a:pt x="3664857" y="793698"/>
                    <a:pt x="3817257" y="1001736"/>
                  </a:cubicBezTo>
                  <a:cubicBezTo>
                    <a:pt x="3855357" y="1053746"/>
                    <a:pt x="3877280" y="1093660"/>
                    <a:pt x="3890055" y="1124654"/>
                  </a:cubicBezTo>
                  <a:lnTo>
                    <a:pt x="3895926" y="1142557"/>
                  </a:lnTo>
                  <a:lnTo>
                    <a:pt x="0" y="1103336"/>
                  </a:lnTo>
                  <a:cubicBezTo>
                    <a:pt x="464457" y="779183"/>
                    <a:pt x="928914" y="455031"/>
                    <a:pt x="1233714" y="421164"/>
                  </a:cubicBezTo>
                  <a:cubicBezTo>
                    <a:pt x="1538514" y="387297"/>
                    <a:pt x="1528838" y="970288"/>
                    <a:pt x="1828800" y="900136"/>
                  </a:cubicBezTo>
                  <a:cubicBezTo>
                    <a:pt x="2128762" y="829984"/>
                    <a:pt x="2702076" y="-16683"/>
                    <a:pt x="3033485" y="250"/>
                  </a:cubicBezTo>
                  <a:close/>
                </a:path>
              </a:pathLst>
            </a:custGeom>
            <a:gradFill flip="none" rotWithShape="1">
              <a:gsLst>
                <a:gs pos="72000">
                  <a:srgbClr val="171E28">
                    <a:alpha val="0"/>
                  </a:srgbClr>
                </a:gs>
                <a:gs pos="0">
                  <a:srgbClr val="4A6182">
                    <a:alpha val="3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1865348" y="5311982"/>
              <a:ext cx="1844059" cy="563439"/>
            </a:xfrm>
            <a:custGeom>
              <a:avLst/>
              <a:gdLst>
                <a:gd name="connsiteX0" fmla="*/ 3895926 w 3907971"/>
                <a:gd name="connsiteY0" fmla="*/ 1142557 h 1194053"/>
                <a:gd name="connsiteX1" fmla="*/ 3907971 w 3907971"/>
                <a:gd name="connsiteY1" fmla="*/ 1142678 h 1194053"/>
                <a:gd name="connsiteX2" fmla="*/ 3907971 w 3907971"/>
                <a:gd name="connsiteY2" fmla="*/ 1194053 h 1194053"/>
                <a:gd name="connsiteX3" fmla="*/ 3907971 w 3907971"/>
                <a:gd name="connsiteY3" fmla="*/ 1194051 h 1194053"/>
                <a:gd name="connsiteX4" fmla="*/ 3903237 w 3907971"/>
                <a:gd name="connsiteY4" fmla="*/ 1164852 h 1194053"/>
                <a:gd name="connsiteX5" fmla="*/ 3033485 w 3907971"/>
                <a:gd name="connsiteY5" fmla="*/ 250 h 1194053"/>
                <a:gd name="connsiteX6" fmla="*/ 3817257 w 3907971"/>
                <a:gd name="connsiteY6" fmla="*/ 1001736 h 1194053"/>
                <a:gd name="connsiteX7" fmla="*/ 3890055 w 3907971"/>
                <a:gd name="connsiteY7" fmla="*/ 1124654 h 1194053"/>
                <a:gd name="connsiteX8" fmla="*/ 3895926 w 3907971"/>
                <a:gd name="connsiteY8" fmla="*/ 1142557 h 1194053"/>
                <a:gd name="connsiteX9" fmla="*/ 0 w 3907971"/>
                <a:gd name="connsiteY9" fmla="*/ 1103336 h 1194053"/>
                <a:gd name="connsiteX10" fmla="*/ 1233714 w 3907971"/>
                <a:gd name="connsiteY10" fmla="*/ 421164 h 1194053"/>
                <a:gd name="connsiteX11" fmla="*/ 1828800 w 3907971"/>
                <a:gd name="connsiteY11" fmla="*/ 900136 h 1194053"/>
                <a:gd name="connsiteX12" fmla="*/ 3033485 w 3907971"/>
                <a:gd name="connsiteY12" fmla="*/ 250 h 1194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907971" h="1194053">
                  <a:moveTo>
                    <a:pt x="3895926" y="1142557"/>
                  </a:moveTo>
                  <a:lnTo>
                    <a:pt x="3907971" y="1142678"/>
                  </a:lnTo>
                  <a:lnTo>
                    <a:pt x="3907971" y="1194053"/>
                  </a:lnTo>
                  <a:lnTo>
                    <a:pt x="3907971" y="1194051"/>
                  </a:lnTo>
                  <a:cubicBezTo>
                    <a:pt x="3907215" y="1185886"/>
                    <a:pt x="3905930" y="1176286"/>
                    <a:pt x="3903237" y="1164852"/>
                  </a:cubicBezTo>
                  <a:close/>
                  <a:moveTo>
                    <a:pt x="3033485" y="250"/>
                  </a:moveTo>
                  <a:cubicBezTo>
                    <a:pt x="3364894" y="17183"/>
                    <a:pt x="3664857" y="793698"/>
                    <a:pt x="3817257" y="1001736"/>
                  </a:cubicBezTo>
                  <a:cubicBezTo>
                    <a:pt x="3855357" y="1053746"/>
                    <a:pt x="3877280" y="1093660"/>
                    <a:pt x="3890055" y="1124654"/>
                  </a:cubicBezTo>
                  <a:lnTo>
                    <a:pt x="3895926" y="1142557"/>
                  </a:lnTo>
                  <a:lnTo>
                    <a:pt x="0" y="1103336"/>
                  </a:lnTo>
                  <a:cubicBezTo>
                    <a:pt x="464457" y="779183"/>
                    <a:pt x="928914" y="455031"/>
                    <a:pt x="1233714" y="421164"/>
                  </a:cubicBezTo>
                  <a:cubicBezTo>
                    <a:pt x="1538514" y="387297"/>
                    <a:pt x="1528838" y="970288"/>
                    <a:pt x="1828800" y="900136"/>
                  </a:cubicBezTo>
                  <a:cubicBezTo>
                    <a:pt x="2128762" y="829984"/>
                    <a:pt x="2702076" y="-16683"/>
                    <a:pt x="3033485" y="250"/>
                  </a:cubicBezTo>
                  <a:close/>
                </a:path>
              </a:pathLst>
            </a:custGeom>
            <a:gradFill flip="none" rotWithShape="1">
              <a:gsLst>
                <a:gs pos="72000">
                  <a:srgbClr val="171E28">
                    <a:alpha val="0"/>
                  </a:srgbClr>
                </a:gs>
                <a:gs pos="0">
                  <a:srgbClr val="4A6182">
                    <a:alpha val="2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任意多边形 45"/>
          <p:cNvSpPr/>
          <p:nvPr/>
        </p:nvSpPr>
        <p:spPr>
          <a:xfrm>
            <a:off x="7917084" y="3257048"/>
            <a:ext cx="4101295" cy="459883"/>
          </a:xfrm>
          <a:custGeom>
            <a:avLst/>
            <a:gdLst>
              <a:gd name="connsiteX0" fmla="*/ 0 w 5012768"/>
              <a:gd name="connsiteY0" fmla="*/ 1439618 h 1439618"/>
              <a:gd name="connsiteX1" fmla="*/ 653143 w 5012768"/>
              <a:gd name="connsiteY1" fmla="*/ 554247 h 1439618"/>
              <a:gd name="connsiteX2" fmla="*/ 1596572 w 5012768"/>
              <a:gd name="connsiteY2" fmla="*/ 1265447 h 1439618"/>
              <a:gd name="connsiteX3" fmla="*/ 2090058 w 5012768"/>
              <a:gd name="connsiteY3" fmla="*/ 2704 h 1439618"/>
              <a:gd name="connsiteX4" fmla="*/ 3280229 w 5012768"/>
              <a:gd name="connsiteY4" fmla="*/ 917104 h 1439618"/>
              <a:gd name="connsiteX5" fmla="*/ 4455886 w 5012768"/>
              <a:gd name="connsiteY5" fmla="*/ 467161 h 1439618"/>
              <a:gd name="connsiteX6" fmla="*/ 4963886 w 5012768"/>
              <a:gd name="connsiteY6" fmla="*/ 873561 h 1439618"/>
              <a:gd name="connsiteX7" fmla="*/ 4963886 w 5012768"/>
              <a:gd name="connsiteY7" fmla="*/ 975161 h 1439618"/>
              <a:gd name="connsiteX0" fmla="*/ 0 w 5012768"/>
              <a:gd name="connsiteY0" fmla="*/ 1423582 h 1423582"/>
              <a:gd name="connsiteX1" fmla="*/ 653143 w 5012768"/>
              <a:gd name="connsiteY1" fmla="*/ 538211 h 1423582"/>
              <a:gd name="connsiteX2" fmla="*/ 1596572 w 5012768"/>
              <a:gd name="connsiteY2" fmla="*/ 1249411 h 1423582"/>
              <a:gd name="connsiteX3" fmla="*/ 2953878 w 5012768"/>
              <a:gd name="connsiteY3" fmla="*/ 2743 h 1423582"/>
              <a:gd name="connsiteX4" fmla="*/ 3280229 w 5012768"/>
              <a:gd name="connsiteY4" fmla="*/ 901068 h 1423582"/>
              <a:gd name="connsiteX5" fmla="*/ 4455886 w 5012768"/>
              <a:gd name="connsiteY5" fmla="*/ 451125 h 1423582"/>
              <a:gd name="connsiteX6" fmla="*/ 4963886 w 5012768"/>
              <a:gd name="connsiteY6" fmla="*/ 857525 h 1423582"/>
              <a:gd name="connsiteX7" fmla="*/ 4963886 w 5012768"/>
              <a:gd name="connsiteY7" fmla="*/ 959125 h 1423582"/>
              <a:gd name="connsiteX0" fmla="*/ 0 w 5012768"/>
              <a:gd name="connsiteY0" fmla="*/ 1427095 h 1427095"/>
              <a:gd name="connsiteX1" fmla="*/ 653143 w 5012768"/>
              <a:gd name="connsiteY1" fmla="*/ 541724 h 1427095"/>
              <a:gd name="connsiteX2" fmla="*/ 1596572 w 5012768"/>
              <a:gd name="connsiteY2" fmla="*/ 1252924 h 1427095"/>
              <a:gd name="connsiteX3" fmla="*/ 2953878 w 5012768"/>
              <a:gd name="connsiteY3" fmla="*/ 6256 h 1427095"/>
              <a:gd name="connsiteX4" fmla="*/ 3280229 w 5012768"/>
              <a:gd name="connsiteY4" fmla="*/ 904581 h 1427095"/>
              <a:gd name="connsiteX5" fmla="*/ 4455886 w 5012768"/>
              <a:gd name="connsiteY5" fmla="*/ 454638 h 1427095"/>
              <a:gd name="connsiteX6" fmla="*/ 4963886 w 5012768"/>
              <a:gd name="connsiteY6" fmla="*/ 861038 h 1427095"/>
              <a:gd name="connsiteX7" fmla="*/ 4963886 w 5012768"/>
              <a:gd name="connsiteY7" fmla="*/ 962638 h 1427095"/>
              <a:gd name="connsiteX0" fmla="*/ 0 w 5012768"/>
              <a:gd name="connsiteY0" fmla="*/ 1699214 h 1699214"/>
              <a:gd name="connsiteX1" fmla="*/ 653143 w 5012768"/>
              <a:gd name="connsiteY1" fmla="*/ 813843 h 1699214"/>
              <a:gd name="connsiteX2" fmla="*/ 1596572 w 5012768"/>
              <a:gd name="connsiteY2" fmla="*/ 1525043 h 1699214"/>
              <a:gd name="connsiteX3" fmla="*/ 2527435 w 5012768"/>
              <a:gd name="connsiteY3" fmla="*/ 5070 h 1699214"/>
              <a:gd name="connsiteX4" fmla="*/ 3280229 w 5012768"/>
              <a:gd name="connsiteY4" fmla="*/ 1176700 h 1699214"/>
              <a:gd name="connsiteX5" fmla="*/ 4455886 w 5012768"/>
              <a:gd name="connsiteY5" fmla="*/ 726757 h 1699214"/>
              <a:gd name="connsiteX6" fmla="*/ 4963886 w 5012768"/>
              <a:gd name="connsiteY6" fmla="*/ 1133157 h 1699214"/>
              <a:gd name="connsiteX7" fmla="*/ 4963886 w 5012768"/>
              <a:gd name="connsiteY7" fmla="*/ 1234757 h 1699214"/>
              <a:gd name="connsiteX0" fmla="*/ 0 w 5012768"/>
              <a:gd name="connsiteY0" fmla="*/ 1694236 h 1694236"/>
              <a:gd name="connsiteX1" fmla="*/ 653143 w 5012768"/>
              <a:gd name="connsiteY1" fmla="*/ 808865 h 1694236"/>
              <a:gd name="connsiteX2" fmla="*/ 1596572 w 5012768"/>
              <a:gd name="connsiteY2" fmla="*/ 1520065 h 1694236"/>
              <a:gd name="connsiteX3" fmla="*/ 2527435 w 5012768"/>
              <a:gd name="connsiteY3" fmla="*/ 92 h 1694236"/>
              <a:gd name="connsiteX4" fmla="*/ 3280229 w 5012768"/>
              <a:gd name="connsiteY4" fmla="*/ 1171722 h 1694236"/>
              <a:gd name="connsiteX5" fmla="*/ 4455886 w 5012768"/>
              <a:gd name="connsiteY5" fmla="*/ 721779 h 1694236"/>
              <a:gd name="connsiteX6" fmla="*/ 4963886 w 5012768"/>
              <a:gd name="connsiteY6" fmla="*/ 1128179 h 1694236"/>
              <a:gd name="connsiteX7" fmla="*/ 4963886 w 5012768"/>
              <a:gd name="connsiteY7" fmla="*/ 1229779 h 1694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12768" h="1694236">
                <a:moveTo>
                  <a:pt x="0" y="1694236"/>
                </a:moveTo>
                <a:cubicBezTo>
                  <a:pt x="193524" y="1266064"/>
                  <a:pt x="387048" y="837893"/>
                  <a:pt x="653143" y="808865"/>
                </a:cubicBezTo>
                <a:cubicBezTo>
                  <a:pt x="919238" y="779836"/>
                  <a:pt x="1284190" y="1654861"/>
                  <a:pt x="1596572" y="1520065"/>
                </a:cubicBezTo>
                <a:cubicBezTo>
                  <a:pt x="1908954" y="1385270"/>
                  <a:pt x="1727912" y="-13092"/>
                  <a:pt x="2527435" y="92"/>
                </a:cubicBezTo>
                <a:cubicBezTo>
                  <a:pt x="2906453" y="6342"/>
                  <a:pt x="2958821" y="1051441"/>
                  <a:pt x="3280229" y="1171722"/>
                </a:cubicBezTo>
                <a:cubicBezTo>
                  <a:pt x="3601638" y="1292003"/>
                  <a:pt x="4175277" y="729036"/>
                  <a:pt x="4455886" y="721779"/>
                </a:cubicBezTo>
                <a:cubicBezTo>
                  <a:pt x="4736495" y="714522"/>
                  <a:pt x="4879219" y="1043512"/>
                  <a:pt x="4963886" y="1128179"/>
                </a:cubicBezTo>
                <a:cubicBezTo>
                  <a:pt x="5048553" y="1212846"/>
                  <a:pt x="5006219" y="1221312"/>
                  <a:pt x="4963886" y="1229779"/>
                </a:cubicBezTo>
              </a:path>
            </a:pathLst>
          </a:custGeom>
          <a:gradFill flip="none" rotWithShape="1">
            <a:gsLst>
              <a:gs pos="85000">
                <a:srgbClr val="171E28">
                  <a:alpha val="0"/>
                </a:srgbClr>
              </a:gs>
              <a:gs pos="0">
                <a:srgbClr val="4A6182">
                  <a:alpha val="4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四季音色 - 夏夜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55110" y="-1412130"/>
            <a:ext cx="487363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028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000">
        <p14:warp dir="in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3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600" accel="100000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600" accel="100000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decel="100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0" decel="100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00" accel="100000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00" accel="100000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3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600" accel="100000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600" accel="100000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decel="10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decel="10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00" accel="100000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00" accel="100000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40" showWhenStopped="0">
                <p:cTn id="43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1" grpId="0" animBg="1"/>
      <p:bldP spid="41" grpId="1" animBg="1"/>
      <p:bldP spid="4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249827" y="1296365"/>
            <a:ext cx="2174228" cy="4691768"/>
            <a:chOff x="7728966" y="930565"/>
            <a:chExt cx="2316925" cy="4999694"/>
          </a:xfrm>
        </p:grpSpPr>
        <p:sp>
          <p:nvSpPr>
            <p:cNvPr id="130" name="矩形 129"/>
            <p:cNvSpPr/>
            <p:nvPr/>
          </p:nvSpPr>
          <p:spPr>
            <a:xfrm>
              <a:off x="7728966" y="930565"/>
              <a:ext cx="2316925" cy="3920251"/>
            </a:xfrm>
            <a:prstGeom prst="rect">
              <a:avLst/>
            </a:prstGeom>
            <a:noFill/>
            <a:ln>
              <a:solidFill>
                <a:srgbClr val="354C75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1" name="组合 130"/>
            <p:cNvGrpSpPr/>
            <p:nvPr/>
          </p:nvGrpSpPr>
          <p:grpSpPr>
            <a:xfrm>
              <a:off x="7911127" y="4850456"/>
              <a:ext cx="1966760" cy="1079803"/>
              <a:chOff x="-4913823" y="-3294175"/>
              <a:chExt cx="7137808" cy="2972835"/>
            </a:xfrm>
            <a:solidFill>
              <a:srgbClr val="354C75"/>
            </a:solidFill>
          </p:grpSpPr>
          <p:sp>
            <p:nvSpPr>
              <p:cNvPr id="132" name="Freeform 5"/>
              <p:cNvSpPr>
                <a:spLocks noEditPoints="1"/>
              </p:cNvSpPr>
              <p:nvPr/>
            </p:nvSpPr>
            <p:spPr bwMode="auto">
              <a:xfrm>
                <a:off x="-4913823" y="-3294175"/>
                <a:ext cx="7137808" cy="2972835"/>
              </a:xfrm>
              <a:custGeom>
                <a:avLst/>
                <a:gdLst>
                  <a:gd name="T0" fmla="*/ 1056 w 1505"/>
                  <a:gd name="T1" fmla="*/ 370 h 625"/>
                  <a:gd name="T2" fmla="*/ 967 w 1505"/>
                  <a:gd name="T3" fmla="*/ 470 h 625"/>
                  <a:gd name="T4" fmla="*/ 420 w 1505"/>
                  <a:gd name="T5" fmla="*/ 329 h 625"/>
                  <a:gd name="T6" fmla="*/ 1312 w 1505"/>
                  <a:gd name="T7" fmla="*/ 108 h 625"/>
                  <a:gd name="T8" fmla="*/ 1299 w 1505"/>
                  <a:gd name="T9" fmla="*/ 4 h 625"/>
                  <a:gd name="T10" fmla="*/ 1196 w 1505"/>
                  <a:gd name="T11" fmla="*/ 29 h 625"/>
                  <a:gd name="T12" fmla="*/ 1151 w 1505"/>
                  <a:gd name="T13" fmla="*/ 222 h 625"/>
                  <a:gd name="T14" fmla="*/ 933 w 1505"/>
                  <a:gd name="T15" fmla="*/ 123 h 625"/>
                  <a:gd name="T16" fmla="*/ 912 w 1505"/>
                  <a:gd name="T17" fmla="*/ 301 h 625"/>
                  <a:gd name="T18" fmla="*/ 751 w 1505"/>
                  <a:gd name="T19" fmla="*/ 312 h 625"/>
                  <a:gd name="T20" fmla="*/ 890 w 1505"/>
                  <a:gd name="T21" fmla="*/ 117 h 625"/>
                  <a:gd name="T22" fmla="*/ 618 w 1505"/>
                  <a:gd name="T23" fmla="*/ 170 h 625"/>
                  <a:gd name="T24" fmla="*/ 458 w 1505"/>
                  <a:gd name="T25" fmla="*/ 108 h 625"/>
                  <a:gd name="T26" fmla="*/ 605 w 1505"/>
                  <a:gd name="T27" fmla="*/ 342 h 625"/>
                  <a:gd name="T28" fmla="*/ 481 w 1505"/>
                  <a:gd name="T29" fmla="*/ 326 h 625"/>
                  <a:gd name="T30" fmla="*/ 478 w 1505"/>
                  <a:gd name="T31" fmla="*/ 121 h 625"/>
                  <a:gd name="T32" fmla="*/ 469 w 1505"/>
                  <a:gd name="T33" fmla="*/ 28 h 625"/>
                  <a:gd name="T34" fmla="*/ 349 w 1505"/>
                  <a:gd name="T35" fmla="*/ 86 h 625"/>
                  <a:gd name="T36" fmla="*/ 317 w 1505"/>
                  <a:gd name="T37" fmla="*/ 112 h 625"/>
                  <a:gd name="T38" fmla="*/ 269 w 1505"/>
                  <a:gd name="T39" fmla="*/ 4 h 625"/>
                  <a:gd name="T40" fmla="*/ 67 w 1505"/>
                  <a:gd name="T41" fmla="*/ 15 h 625"/>
                  <a:gd name="T42" fmla="*/ 656 w 1505"/>
                  <a:gd name="T43" fmla="*/ 521 h 625"/>
                  <a:gd name="T44" fmla="*/ 271 w 1505"/>
                  <a:gd name="T45" fmla="*/ 304 h 625"/>
                  <a:gd name="T46" fmla="*/ 1259 w 1505"/>
                  <a:gd name="T47" fmla="*/ 253 h 625"/>
                  <a:gd name="T48" fmla="*/ 1163 w 1505"/>
                  <a:gd name="T49" fmla="*/ 162 h 625"/>
                  <a:gd name="T50" fmla="*/ 825 w 1505"/>
                  <a:gd name="T51" fmla="*/ 194 h 625"/>
                  <a:gd name="T52" fmla="*/ 897 w 1505"/>
                  <a:gd name="T53" fmla="*/ 210 h 625"/>
                  <a:gd name="T54" fmla="*/ 782 w 1505"/>
                  <a:gd name="T55" fmla="*/ 353 h 625"/>
                  <a:gd name="T56" fmla="*/ 756 w 1505"/>
                  <a:gd name="T57" fmla="*/ 52 h 625"/>
                  <a:gd name="T58" fmla="*/ 556 w 1505"/>
                  <a:gd name="T59" fmla="*/ 62 h 625"/>
                  <a:gd name="T60" fmla="*/ 546 w 1505"/>
                  <a:gd name="T61" fmla="*/ 128 h 625"/>
                  <a:gd name="T62" fmla="*/ 1131 w 1505"/>
                  <a:gd name="T63" fmla="*/ 277 h 625"/>
                  <a:gd name="T64" fmla="*/ 1305 w 1505"/>
                  <a:gd name="T65" fmla="*/ 16 h 625"/>
                  <a:gd name="T66" fmla="*/ 1091 w 1505"/>
                  <a:gd name="T67" fmla="*/ 67 h 625"/>
                  <a:gd name="T68" fmla="*/ 1178 w 1505"/>
                  <a:gd name="T69" fmla="*/ 207 h 625"/>
                  <a:gd name="T70" fmla="*/ 1210 w 1505"/>
                  <a:gd name="T71" fmla="*/ 157 h 625"/>
                  <a:gd name="T72" fmla="*/ 1061 w 1505"/>
                  <a:gd name="T73" fmla="*/ 244 h 625"/>
                  <a:gd name="T74" fmla="*/ 985 w 1505"/>
                  <a:gd name="T75" fmla="*/ 295 h 625"/>
                  <a:gd name="T76" fmla="*/ 927 w 1505"/>
                  <a:gd name="T77" fmla="*/ 355 h 625"/>
                  <a:gd name="T78" fmla="*/ 774 w 1505"/>
                  <a:gd name="T79" fmla="*/ 133 h 625"/>
                  <a:gd name="T80" fmla="*/ 675 w 1505"/>
                  <a:gd name="T81" fmla="*/ 183 h 625"/>
                  <a:gd name="T82" fmla="*/ 650 w 1505"/>
                  <a:gd name="T83" fmla="*/ 204 h 625"/>
                  <a:gd name="T84" fmla="*/ 612 w 1505"/>
                  <a:gd name="T85" fmla="*/ 270 h 625"/>
                  <a:gd name="T86" fmla="*/ 636 w 1505"/>
                  <a:gd name="T87" fmla="*/ 295 h 625"/>
                  <a:gd name="T88" fmla="*/ 561 w 1505"/>
                  <a:gd name="T89" fmla="*/ 306 h 625"/>
                  <a:gd name="T90" fmla="*/ 643 w 1505"/>
                  <a:gd name="T91" fmla="*/ 389 h 625"/>
                  <a:gd name="T92" fmla="*/ 825 w 1505"/>
                  <a:gd name="T93" fmla="*/ 456 h 625"/>
                  <a:gd name="T94" fmla="*/ 972 w 1505"/>
                  <a:gd name="T95" fmla="*/ 450 h 625"/>
                  <a:gd name="T96" fmla="*/ 600 w 1505"/>
                  <a:gd name="T97" fmla="*/ 442 h 625"/>
                  <a:gd name="T98" fmla="*/ 676 w 1505"/>
                  <a:gd name="T99" fmla="*/ 430 h 625"/>
                  <a:gd name="T100" fmla="*/ 525 w 1505"/>
                  <a:gd name="T101" fmla="*/ 423 h 625"/>
                  <a:gd name="T102" fmla="*/ 436 w 1505"/>
                  <a:gd name="T103" fmla="*/ 205 h 625"/>
                  <a:gd name="T104" fmla="*/ 376 w 1505"/>
                  <a:gd name="T105" fmla="*/ 60 h 625"/>
                  <a:gd name="T106" fmla="*/ 438 w 1505"/>
                  <a:gd name="T107" fmla="*/ 307 h 625"/>
                  <a:gd name="T108" fmla="*/ 387 w 1505"/>
                  <a:gd name="T109" fmla="*/ 126 h 625"/>
                  <a:gd name="T110" fmla="*/ 430 w 1505"/>
                  <a:gd name="T111" fmla="*/ 289 h 625"/>
                  <a:gd name="T112" fmla="*/ 306 w 1505"/>
                  <a:gd name="T113" fmla="*/ 219 h 625"/>
                  <a:gd name="T114" fmla="*/ 246 w 1505"/>
                  <a:gd name="T115" fmla="*/ 22 h 625"/>
                  <a:gd name="T116" fmla="*/ 84 w 1505"/>
                  <a:gd name="T117" fmla="*/ 23 h 625"/>
                  <a:gd name="T118" fmla="*/ 139 w 1505"/>
                  <a:gd name="T119" fmla="*/ 41 h 625"/>
                  <a:gd name="T120" fmla="*/ 126 w 1505"/>
                  <a:gd name="T121" fmla="*/ 103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05" h="625">
                    <a:moveTo>
                      <a:pt x="1501" y="4"/>
                    </a:moveTo>
                    <a:cubicBezTo>
                      <a:pt x="1490" y="65"/>
                      <a:pt x="1456" y="121"/>
                      <a:pt x="1404" y="159"/>
                    </a:cubicBezTo>
                    <a:cubicBezTo>
                      <a:pt x="1364" y="192"/>
                      <a:pt x="1313" y="203"/>
                      <a:pt x="1261" y="209"/>
                    </a:cubicBezTo>
                    <a:cubicBezTo>
                      <a:pt x="1258" y="213"/>
                      <a:pt x="1262" y="217"/>
                      <a:pt x="1263" y="220"/>
                    </a:cubicBezTo>
                    <a:cubicBezTo>
                      <a:pt x="1255" y="279"/>
                      <a:pt x="1219" y="334"/>
                      <a:pt x="1161" y="357"/>
                    </a:cubicBezTo>
                    <a:cubicBezTo>
                      <a:pt x="1134" y="369"/>
                      <a:pt x="1101" y="375"/>
                      <a:pt x="1071" y="374"/>
                    </a:cubicBezTo>
                    <a:cubicBezTo>
                      <a:pt x="1056" y="378"/>
                      <a:pt x="1066" y="398"/>
                      <a:pt x="1059" y="406"/>
                    </a:cubicBezTo>
                    <a:cubicBezTo>
                      <a:pt x="1051" y="441"/>
                      <a:pt x="1026" y="475"/>
                      <a:pt x="995" y="498"/>
                    </a:cubicBezTo>
                    <a:cubicBezTo>
                      <a:pt x="974" y="506"/>
                      <a:pt x="953" y="510"/>
                      <a:pt x="930" y="511"/>
                    </a:cubicBezTo>
                    <a:cubicBezTo>
                      <a:pt x="916" y="519"/>
                      <a:pt x="897" y="511"/>
                      <a:pt x="884" y="521"/>
                    </a:cubicBezTo>
                    <a:cubicBezTo>
                      <a:pt x="841" y="528"/>
                      <a:pt x="797" y="545"/>
                      <a:pt x="775" y="587"/>
                    </a:cubicBezTo>
                    <a:cubicBezTo>
                      <a:pt x="757" y="614"/>
                      <a:pt x="757" y="614"/>
                      <a:pt x="757" y="614"/>
                    </a:cubicBezTo>
                    <a:cubicBezTo>
                      <a:pt x="754" y="614"/>
                      <a:pt x="754" y="614"/>
                      <a:pt x="754" y="614"/>
                    </a:cubicBezTo>
                    <a:cubicBezTo>
                      <a:pt x="757" y="572"/>
                      <a:pt x="799" y="545"/>
                      <a:pt x="833" y="527"/>
                    </a:cubicBezTo>
                    <a:cubicBezTo>
                      <a:pt x="896" y="500"/>
                      <a:pt x="985" y="518"/>
                      <a:pt x="1026" y="452"/>
                    </a:cubicBezTo>
                    <a:cubicBezTo>
                      <a:pt x="1040" y="429"/>
                      <a:pt x="1048" y="400"/>
                      <a:pt x="1053" y="373"/>
                    </a:cubicBezTo>
                    <a:cubicBezTo>
                      <a:pt x="1056" y="370"/>
                      <a:pt x="1056" y="370"/>
                      <a:pt x="1056" y="370"/>
                    </a:cubicBezTo>
                    <a:cubicBezTo>
                      <a:pt x="1125" y="367"/>
                      <a:pt x="1194" y="345"/>
                      <a:pt x="1229" y="281"/>
                    </a:cubicBezTo>
                    <a:cubicBezTo>
                      <a:pt x="1241" y="256"/>
                      <a:pt x="1250" y="232"/>
                      <a:pt x="1253" y="204"/>
                    </a:cubicBezTo>
                    <a:cubicBezTo>
                      <a:pt x="1262" y="197"/>
                      <a:pt x="1275" y="202"/>
                      <a:pt x="1286" y="198"/>
                    </a:cubicBezTo>
                    <a:cubicBezTo>
                      <a:pt x="1315" y="188"/>
                      <a:pt x="1348" y="186"/>
                      <a:pt x="1374" y="166"/>
                    </a:cubicBezTo>
                    <a:cubicBezTo>
                      <a:pt x="1412" y="139"/>
                      <a:pt x="1449" y="109"/>
                      <a:pt x="1469" y="65"/>
                    </a:cubicBezTo>
                    <a:cubicBezTo>
                      <a:pt x="1476" y="46"/>
                      <a:pt x="1484" y="25"/>
                      <a:pt x="1489" y="4"/>
                    </a:cubicBezTo>
                    <a:cubicBezTo>
                      <a:pt x="1465" y="4"/>
                      <a:pt x="1465" y="4"/>
                      <a:pt x="1465" y="4"/>
                    </a:cubicBezTo>
                    <a:cubicBezTo>
                      <a:pt x="1465" y="5"/>
                      <a:pt x="1465" y="5"/>
                      <a:pt x="1465" y="5"/>
                    </a:cubicBezTo>
                    <a:cubicBezTo>
                      <a:pt x="1462" y="46"/>
                      <a:pt x="1432" y="75"/>
                      <a:pt x="1409" y="105"/>
                    </a:cubicBezTo>
                    <a:cubicBezTo>
                      <a:pt x="1378" y="128"/>
                      <a:pt x="1346" y="155"/>
                      <a:pt x="1308" y="163"/>
                    </a:cubicBezTo>
                    <a:cubicBezTo>
                      <a:pt x="1289" y="174"/>
                      <a:pt x="1263" y="177"/>
                      <a:pt x="1241" y="177"/>
                    </a:cubicBezTo>
                    <a:cubicBezTo>
                      <a:pt x="1238" y="178"/>
                      <a:pt x="1232" y="180"/>
                      <a:pt x="1232" y="184"/>
                    </a:cubicBezTo>
                    <a:cubicBezTo>
                      <a:pt x="1237" y="243"/>
                      <a:pt x="1205" y="295"/>
                      <a:pt x="1153" y="323"/>
                    </a:cubicBezTo>
                    <a:cubicBezTo>
                      <a:pt x="1121" y="342"/>
                      <a:pt x="1084" y="343"/>
                      <a:pt x="1047" y="344"/>
                    </a:cubicBezTo>
                    <a:cubicBezTo>
                      <a:pt x="1041" y="346"/>
                      <a:pt x="1035" y="340"/>
                      <a:pt x="1031" y="346"/>
                    </a:cubicBezTo>
                    <a:cubicBezTo>
                      <a:pt x="1031" y="366"/>
                      <a:pt x="1024" y="387"/>
                      <a:pt x="1022" y="406"/>
                    </a:cubicBezTo>
                    <a:cubicBezTo>
                      <a:pt x="1015" y="433"/>
                      <a:pt x="994" y="459"/>
                      <a:pt x="967" y="470"/>
                    </a:cubicBezTo>
                    <a:cubicBezTo>
                      <a:pt x="932" y="494"/>
                      <a:pt x="887" y="485"/>
                      <a:pt x="847" y="497"/>
                    </a:cubicBezTo>
                    <a:cubicBezTo>
                      <a:pt x="807" y="503"/>
                      <a:pt x="771" y="533"/>
                      <a:pt x="752" y="569"/>
                    </a:cubicBezTo>
                    <a:cubicBezTo>
                      <a:pt x="749" y="569"/>
                      <a:pt x="749" y="569"/>
                      <a:pt x="749" y="569"/>
                    </a:cubicBezTo>
                    <a:cubicBezTo>
                      <a:pt x="731" y="543"/>
                      <a:pt x="709" y="518"/>
                      <a:pt x="679" y="505"/>
                    </a:cubicBezTo>
                    <a:cubicBezTo>
                      <a:pt x="630" y="477"/>
                      <a:pt x="568" y="491"/>
                      <a:pt x="520" y="459"/>
                    </a:cubicBezTo>
                    <a:cubicBezTo>
                      <a:pt x="491" y="446"/>
                      <a:pt x="482" y="414"/>
                      <a:pt x="475" y="388"/>
                    </a:cubicBezTo>
                    <a:cubicBezTo>
                      <a:pt x="466" y="373"/>
                      <a:pt x="469" y="356"/>
                      <a:pt x="467" y="340"/>
                    </a:cubicBezTo>
                    <a:cubicBezTo>
                      <a:pt x="416" y="341"/>
                      <a:pt x="370" y="333"/>
                      <a:pt x="329" y="307"/>
                    </a:cubicBezTo>
                    <a:cubicBezTo>
                      <a:pt x="308" y="290"/>
                      <a:pt x="296" y="267"/>
                      <a:pt x="286" y="244"/>
                    </a:cubicBezTo>
                    <a:cubicBezTo>
                      <a:pt x="274" y="219"/>
                      <a:pt x="264" y="191"/>
                      <a:pt x="267" y="163"/>
                    </a:cubicBezTo>
                    <a:cubicBezTo>
                      <a:pt x="260" y="163"/>
                      <a:pt x="251" y="162"/>
                      <a:pt x="244" y="165"/>
                    </a:cubicBezTo>
                    <a:cubicBezTo>
                      <a:pt x="236" y="160"/>
                      <a:pt x="222" y="163"/>
                      <a:pt x="217" y="154"/>
                    </a:cubicBezTo>
                    <a:cubicBezTo>
                      <a:pt x="219" y="152"/>
                      <a:pt x="219" y="152"/>
                      <a:pt x="219" y="152"/>
                    </a:cubicBezTo>
                    <a:cubicBezTo>
                      <a:pt x="237" y="156"/>
                      <a:pt x="253" y="159"/>
                      <a:pt x="272" y="156"/>
                    </a:cubicBezTo>
                    <a:cubicBezTo>
                      <a:pt x="278" y="159"/>
                      <a:pt x="278" y="159"/>
                      <a:pt x="278" y="159"/>
                    </a:cubicBezTo>
                    <a:cubicBezTo>
                      <a:pt x="276" y="202"/>
                      <a:pt x="293" y="243"/>
                      <a:pt x="317" y="277"/>
                    </a:cubicBezTo>
                    <a:cubicBezTo>
                      <a:pt x="342" y="312"/>
                      <a:pt x="381" y="325"/>
                      <a:pt x="420" y="329"/>
                    </a:cubicBezTo>
                    <a:cubicBezTo>
                      <a:pt x="438" y="331"/>
                      <a:pt x="457" y="325"/>
                      <a:pt x="473" y="332"/>
                    </a:cubicBezTo>
                    <a:cubicBezTo>
                      <a:pt x="475" y="336"/>
                      <a:pt x="477" y="340"/>
                      <a:pt x="474" y="344"/>
                    </a:cubicBezTo>
                    <a:cubicBezTo>
                      <a:pt x="480" y="385"/>
                      <a:pt x="488" y="429"/>
                      <a:pt x="529" y="453"/>
                    </a:cubicBezTo>
                    <a:cubicBezTo>
                      <a:pt x="552" y="464"/>
                      <a:pt x="575" y="477"/>
                      <a:pt x="601" y="476"/>
                    </a:cubicBezTo>
                    <a:cubicBezTo>
                      <a:pt x="654" y="487"/>
                      <a:pt x="723" y="491"/>
                      <a:pt x="746" y="553"/>
                    </a:cubicBezTo>
                    <a:cubicBezTo>
                      <a:pt x="759" y="544"/>
                      <a:pt x="763" y="527"/>
                      <a:pt x="775" y="517"/>
                    </a:cubicBezTo>
                    <a:cubicBezTo>
                      <a:pt x="813" y="490"/>
                      <a:pt x="858" y="475"/>
                      <a:pt x="908" y="475"/>
                    </a:cubicBezTo>
                    <a:cubicBezTo>
                      <a:pt x="941" y="472"/>
                      <a:pt x="975" y="461"/>
                      <a:pt x="997" y="433"/>
                    </a:cubicBezTo>
                    <a:cubicBezTo>
                      <a:pt x="1018" y="406"/>
                      <a:pt x="1014" y="372"/>
                      <a:pt x="1019" y="339"/>
                    </a:cubicBezTo>
                    <a:cubicBezTo>
                      <a:pt x="1024" y="334"/>
                      <a:pt x="1024" y="334"/>
                      <a:pt x="1024" y="334"/>
                    </a:cubicBezTo>
                    <a:cubicBezTo>
                      <a:pt x="1073" y="332"/>
                      <a:pt x="1131" y="332"/>
                      <a:pt x="1172" y="301"/>
                    </a:cubicBezTo>
                    <a:cubicBezTo>
                      <a:pt x="1207" y="274"/>
                      <a:pt x="1221" y="232"/>
                      <a:pt x="1219" y="187"/>
                    </a:cubicBezTo>
                    <a:cubicBezTo>
                      <a:pt x="1219" y="180"/>
                      <a:pt x="1214" y="170"/>
                      <a:pt x="1216" y="164"/>
                    </a:cubicBezTo>
                    <a:cubicBezTo>
                      <a:pt x="1263" y="160"/>
                      <a:pt x="1305" y="151"/>
                      <a:pt x="1345" y="130"/>
                    </a:cubicBezTo>
                    <a:cubicBezTo>
                      <a:pt x="1345" y="126"/>
                      <a:pt x="1345" y="126"/>
                      <a:pt x="1345" y="126"/>
                    </a:cubicBezTo>
                    <a:cubicBezTo>
                      <a:pt x="1334" y="129"/>
                      <a:pt x="1324" y="137"/>
                      <a:pt x="1314" y="136"/>
                    </a:cubicBezTo>
                    <a:cubicBezTo>
                      <a:pt x="1314" y="127"/>
                      <a:pt x="1313" y="118"/>
                      <a:pt x="1312" y="108"/>
                    </a:cubicBezTo>
                    <a:cubicBezTo>
                      <a:pt x="1311" y="95"/>
                      <a:pt x="1296" y="88"/>
                      <a:pt x="1288" y="81"/>
                    </a:cubicBezTo>
                    <a:cubicBezTo>
                      <a:pt x="1305" y="81"/>
                      <a:pt x="1326" y="72"/>
                      <a:pt x="1342" y="83"/>
                    </a:cubicBezTo>
                    <a:cubicBezTo>
                      <a:pt x="1349" y="84"/>
                      <a:pt x="1354" y="102"/>
                      <a:pt x="1363" y="91"/>
                    </a:cubicBezTo>
                    <a:cubicBezTo>
                      <a:pt x="1365" y="83"/>
                      <a:pt x="1359" y="76"/>
                      <a:pt x="1357" y="70"/>
                    </a:cubicBezTo>
                    <a:cubicBezTo>
                      <a:pt x="1367" y="73"/>
                      <a:pt x="1378" y="76"/>
                      <a:pt x="1390" y="77"/>
                    </a:cubicBezTo>
                    <a:cubicBezTo>
                      <a:pt x="1397" y="77"/>
                      <a:pt x="1406" y="68"/>
                      <a:pt x="1409" y="77"/>
                    </a:cubicBezTo>
                    <a:cubicBezTo>
                      <a:pt x="1393" y="97"/>
                      <a:pt x="1368" y="109"/>
                      <a:pt x="1349" y="125"/>
                    </a:cubicBezTo>
                    <a:cubicBezTo>
                      <a:pt x="1360" y="122"/>
                      <a:pt x="1372" y="114"/>
                      <a:pt x="1382" y="107"/>
                    </a:cubicBezTo>
                    <a:cubicBezTo>
                      <a:pt x="1422" y="85"/>
                      <a:pt x="1443" y="45"/>
                      <a:pt x="1453" y="4"/>
                    </a:cubicBezTo>
                    <a:cubicBezTo>
                      <a:pt x="1448" y="4"/>
                      <a:pt x="1448" y="4"/>
                      <a:pt x="1448" y="4"/>
                    </a:cubicBezTo>
                    <a:cubicBezTo>
                      <a:pt x="1443" y="24"/>
                      <a:pt x="1436" y="44"/>
                      <a:pt x="1424" y="62"/>
                    </a:cubicBezTo>
                    <a:cubicBezTo>
                      <a:pt x="1423" y="63"/>
                      <a:pt x="1423" y="63"/>
                      <a:pt x="1423" y="63"/>
                    </a:cubicBezTo>
                    <a:cubicBezTo>
                      <a:pt x="1418" y="50"/>
                      <a:pt x="1411" y="34"/>
                      <a:pt x="1395" y="29"/>
                    </a:cubicBezTo>
                    <a:cubicBezTo>
                      <a:pt x="1379" y="28"/>
                      <a:pt x="1361" y="30"/>
                      <a:pt x="1347" y="40"/>
                    </a:cubicBezTo>
                    <a:cubicBezTo>
                      <a:pt x="1337" y="36"/>
                      <a:pt x="1331" y="25"/>
                      <a:pt x="1322" y="19"/>
                    </a:cubicBezTo>
                    <a:cubicBezTo>
                      <a:pt x="1314" y="13"/>
                      <a:pt x="1305" y="9"/>
                      <a:pt x="1296" y="7"/>
                    </a:cubicBezTo>
                    <a:cubicBezTo>
                      <a:pt x="1297" y="6"/>
                      <a:pt x="1298" y="5"/>
                      <a:pt x="1299" y="4"/>
                    </a:cubicBezTo>
                    <a:cubicBezTo>
                      <a:pt x="1286" y="4"/>
                      <a:pt x="1286" y="4"/>
                      <a:pt x="1286" y="4"/>
                    </a:cubicBezTo>
                    <a:cubicBezTo>
                      <a:pt x="1285" y="5"/>
                      <a:pt x="1284" y="5"/>
                      <a:pt x="1282" y="5"/>
                    </a:cubicBezTo>
                    <a:cubicBezTo>
                      <a:pt x="1274" y="10"/>
                      <a:pt x="1262" y="10"/>
                      <a:pt x="1253" y="12"/>
                    </a:cubicBezTo>
                    <a:cubicBezTo>
                      <a:pt x="1251" y="10"/>
                      <a:pt x="1250" y="7"/>
                      <a:pt x="1250" y="4"/>
                    </a:cubicBezTo>
                    <a:cubicBezTo>
                      <a:pt x="1243" y="4"/>
                      <a:pt x="1243" y="4"/>
                      <a:pt x="1243" y="4"/>
                    </a:cubicBezTo>
                    <a:cubicBezTo>
                      <a:pt x="1246" y="9"/>
                      <a:pt x="1248" y="14"/>
                      <a:pt x="1242" y="18"/>
                    </a:cubicBezTo>
                    <a:cubicBezTo>
                      <a:pt x="1239" y="14"/>
                      <a:pt x="1237" y="9"/>
                      <a:pt x="1234" y="4"/>
                    </a:cubicBezTo>
                    <a:cubicBezTo>
                      <a:pt x="1219" y="4"/>
                      <a:pt x="1219" y="4"/>
                      <a:pt x="1219" y="4"/>
                    </a:cubicBezTo>
                    <a:cubicBezTo>
                      <a:pt x="1226" y="5"/>
                      <a:pt x="1232" y="9"/>
                      <a:pt x="1234" y="16"/>
                    </a:cubicBezTo>
                    <a:cubicBezTo>
                      <a:pt x="1234" y="22"/>
                      <a:pt x="1232" y="30"/>
                      <a:pt x="1226" y="31"/>
                    </a:cubicBezTo>
                    <a:cubicBezTo>
                      <a:pt x="1219" y="35"/>
                      <a:pt x="1212" y="35"/>
                      <a:pt x="1206" y="32"/>
                    </a:cubicBezTo>
                    <a:cubicBezTo>
                      <a:pt x="1200" y="28"/>
                      <a:pt x="1199" y="20"/>
                      <a:pt x="1201" y="14"/>
                    </a:cubicBezTo>
                    <a:cubicBezTo>
                      <a:pt x="1203" y="8"/>
                      <a:pt x="1210" y="8"/>
                      <a:pt x="1214" y="4"/>
                    </a:cubicBezTo>
                    <a:cubicBezTo>
                      <a:pt x="1215" y="4"/>
                      <a:pt x="1215" y="4"/>
                      <a:pt x="1215" y="4"/>
                    </a:cubicBezTo>
                    <a:cubicBezTo>
                      <a:pt x="1201" y="4"/>
                      <a:pt x="1201" y="4"/>
                      <a:pt x="1201" y="4"/>
                    </a:cubicBezTo>
                    <a:cubicBezTo>
                      <a:pt x="1200" y="4"/>
                      <a:pt x="1200" y="5"/>
                      <a:pt x="1200" y="5"/>
                    </a:cubicBezTo>
                    <a:cubicBezTo>
                      <a:pt x="1195" y="12"/>
                      <a:pt x="1191" y="20"/>
                      <a:pt x="1196" y="29"/>
                    </a:cubicBezTo>
                    <a:cubicBezTo>
                      <a:pt x="1201" y="40"/>
                      <a:pt x="1215" y="43"/>
                      <a:pt x="1226" y="38"/>
                    </a:cubicBezTo>
                    <a:cubicBezTo>
                      <a:pt x="1236" y="33"/>
                      <a:pt x="1236" y="33"/>
                      <a:pt x="1236" y="33"/>
                    </a:cubicBezTo>
                    <a:cubicBezTo>
                      <a:pt x="1236" y="41"/>
                      <a:pt x="1225" y="44"/>
                      <a:pt x="1218" y="46"/>
                    </a:cubicBezTo>
                    <a:cubicBezTo>
                      <a:pt x="1209" y="48"/>
                      <a:pt x="1202" y="45"/>
                      <a:pt x="1196" y="43"/>
                    </a:cubicBezTo>
                    <a:cubicBezTo>
                      <a:pt x="1190" y="36"/>
                      <a:pt x="1186" y="27"/>
                      <a:pt x="1186" y="17"/>
                    </a:cubicBezTo>
                    <a:cubicBezTo>
                      <a:pt x="1186" y="12"/>
                      <a:pt x="1188" y="8"/>
                      <a:pt x="1191" y="4"/>
                    </a:cubicBezTo>
                    <a:cubicBezTo>
                      <a:pt x="1184" y="4"/>
                      <a:pt x="1184" y="4"/>
                      <a:pt x="1184" y="4"/>
                    </a:cubicBezTo>
                    <a:cubicBezTo>
                      <a:pt x="1182" y="5"/>
                      <a:pt x="1180" y="6"/>
                      <a:pt x="1178" y="4"/>
                    </a:cubicBezTo>
                    <a:cubicBezTo>
                      <a:pt x="1150" y="4"/>
                      <a:pt x="1150" y="4"/>
                      <a:pt x="1150" y="4"/>
                    </a:cubicBezTo>
                    <a:cubicBezTo>
                      <a:pt x="1122" y="16"/>
                      <a:pt x="1092" y="36"/>
                      <a:pt x="1084" y="67"/>
                    </a:cubicBezTo>
                    <a:cubicBezTo>
                      <a:pt x="1086" y="71"/>
                      <a:pt x="1083" y="79"/>
                      <a:pt x="1089" y="78"/>
                    </a:cubicBezTo>
                    <a:cubicBezTo>
                      <a:pt x="1110" y="69"/>
                      <a:pt x="1127" y="91"/>
                      <a:pt x="1150" y="87"/>
                    </a:cubicBezTo>
                    <a:cubicBezTo>
                      <a:pt x="1161" y="83"/>
                      <a:pt x="1172" y="80"/>
                      <a:pt x="1182" y="75"/>
                    </a:cubicBezTo>
                    <a:cubicBezTo>
                      <a:pt x="1185" y="87"/>
                      <a:pt x="1186" y="103"/>
                      <a:pt x="1193" y="115"/>
                    </a:cubicBezTo>
                    <a:cubicBezTo>
                      <a:pt x="1207" y="129"/>
                      <a:pt x="1199" y="149"/>
                      <a:pt x="1195" y="166"/>
                    </a:cubicBezTo>
                    <a:cubicBezTo>
                      <a:pt x="1181" y="164"/>
                      <a:pt x="1193" y="178"/>
                      <a:pt x="1188" y="184"/>
                    </a:cubicBezTo>
                    <a:cubicBezTo>
                      <a:pt x="1180" y="201"/>
                      <a:pt x="1169" y="216"/>
                      <a:pt x="1151" y="222"/>
                    </a:cubicBezTo>
                    <a:cubicBezTo>
                      <a:pt x="1135" y="224"/>
                      <a:pt x="1123" y="230"/>
                      <a:pt x="1107" y="226"/>
                    </a:cubicBezTo>
                    <a:cubicBezTo>
                      <a:pt x="1108" y="221"/>
                      <a:pt x="1108" y="221"/>
                      <a:pt x="1108" y="221"/>
                    </a:cubicBezTo>
                    <a:cubicBezTo>
                      <a:pt x="1127" y="207"/>
                      <a:pt x="1142" y="193"/>
                      <a:pt x="1161" y="180"/>
                    </a:cubicBezTo>
                    <a:cubicBezTo>
                      <a:pt x="1174" y="167"/>
                      <a:pt x="1173" y="151"/>
                      <a:pt x="1174" y="134"/>
                    </a:cubicBezTo>
                    <a:cubicBezTo>
                      <a:pt x="1169" y="116"/>
                      <a:pt x="1150" y="104"/>
                      <a:pt x="1134" y="100"/>
                    </a:cubicBezTo>
                    <a:cubicBezTo>
                      <a:pt x="1129" y="107"/>
                      <a:pt x="1136" y="117"/>
                      <a:pt x="1134" y="125"/>
                    </a:cubicBezTo>
                    <a:cubicBezTo>
                      <a:pt x="1128" y="146"/>
                      <a:pt x="1127" y="166"/>
                      <a:pt x="1133" y="187"/>
                    </a:cubicBezTo>
                    <a:cubicBezTo>
                      <a:pt x="1123" y="207"/>
                      <a:pt x="1103" y="228"/>
                      <a:pt x="1078" y="224"/>
                    </a:cubicBezTo>
                    <a:cubicBezTo>
                      <a:pt x="1056" y="219"/>
                      <a:pt x="1034" y="213"/>
                      <a:pt x="1015" y="202"/>
                    </a:cubicBezTo>
                    <a:cubicBezTo>
                      <a:pt x="1036" y="194"/>
                      <a:pt x="1055" y="181"/>
                      <a:pt x="1076" y="173"/>
                    </a:cubicBezTo>
                    <a:cubicBezTo>
                      <a:pt x="1092" y="163"/>
                      <a:pt x="1101" y="146"/>
                      <a:pt x="1106" y="131"/>
                    </a:cubicBezTo>
                    <a:cubicBezTo>
                      <a:pt x="1109" y="114"/>
                      <a:pt x="1104" y="97"/>
                      <a:pt x="1098" y="83"/>
                    </a:cubicBezTo>
                    <a:cubicBezTo>
                      <a:pt x="1094" y="88"/>
                      <a:pt x="1091" y="95"/>
                      <a:pt x="1088" y="100"/>
                    </a:cubicBezTo>
                    <a:cubicBezTo>
                      <a:pt x="1074" y="115"/>
                      <a:pt x="1053" y="124"/>
                      <a:pt x="1048" y="146"/>
                    </a:cubicBezTo>
                    <a:cubicBezTo>
                      <a:pt x="1047" y="161"/>
                      <a:pt x="1040" y="176"/>
                      <a:pt x="1033" y="188"/>
                    </a:cubicBezTo>
                    <a:cubicBezTo>
                      <a:pt x="1022" y="193"/>
                      <a:pt x="1009" y="200"/>
                      <a:pt x="996" y="193"/>
                    </a:cubicBezTo>
                    <a:cubicBezTo>
                      <a:pt x="970" y="178"/>
                      <a:pt x="941" y="153"/>
                      <a:pt x="933" y="123"/>
                    </a:cubicBezTo>
                    <a:cubicBezTo>
                      <a:pt x="932" y="119"/>
                      <a:pt x="929" y="115"/>
                      <a:pt x="926" y="111"/>
                    </a:cubicBezTo>
                    <a:cubicBezTo>
                      <a:pt x="924" y="114"/>
                      <a:pt x="924" y="114"/>
                      <a:pt x="924" y="114"/>
                    </a:cubicBezTo>
                    <a:cubicBezTo>
                      <a:pt x="920" y="114"/>
                      <a:pt x="920" y="110"/>
                      <a:pt x="918" y="108"/>
                    </a:cubicBezTo>
                    <a:cubicBezTo>
                      <a:pt x="918" y="129"/>
                      <a:pt x="913" y="155"/>
                      <a:pt x="889" y="162"/>
                    </a:cubicBezTo>
                    <a:cubicBezTo>
                      <a:pt x="870" y="167"/>
                      <a:pt x="846" y="156"/>
                      <a:pt x="832" y="172"/>
                    </a:cubicBezTo>
                    <a:cubicBezTo>
                      <a:pt x="825" y="183"/>
                      <a:pt x="811" y="182"/>
                      <a:pt x="801" y="185"/>
                    </a:cubicBezTo>
                    <a:cubicBezTo>
                      <a:pt x="811" y="200"/>
                      <a:pt x="831" y="205"/>
                      <a:pt x="849" y="204"/>
                    </a:cubicBezTo>
                    <a:cubicBezTo>
                      <a:pt x="865" y="200"/>
                      <a:pt x="881" y="193"/>
                      <a:pt x="892" y="178"/>
                    </a:cubicBezTo>
                    <a:cubicBezTo>
                      <a:pt x="895" y="178"/>
                      <a:pt x="895" y="178"/>
                      <a:pt x="895" y="178"/>
                    </a:cubicBezTo>
                    <a:cubicBezTo>
                      <a:pt x="897" y="199"/>
                      <a:pt x="870" y="213"/>
                      <a:pt x="872" y="233"/>
                    </a:cubicBezTo>
                    <a:cubicBezTo>
                      <a:pt x="869" y="254"/>
                      <a:pt x="892" y="267"/>
                      <a:pt x="898" y="285"/>
                    </a:cubicBezTo>
                    <a:cubicBezTo>
                      <a:pt x="899" y="287"/>
                      <a:pt x="902" y="287"/>
                      <a:pt x="903" y="285"/>
                    </a:cubicBezTo>
                    <a:cubicBezTo>
                      <a:pt x="907" y="263"/>
                      <a:pt x="919" y="243"/>
                      <a:pt x="911" y="221"/>
                    </a:cubicBezTo>
                    <a:cubicBezTo>
                      <a:pt x="901" y="206"/>
                      <a:pt x="900" y="187"/>
                      <a:pt x="904" y="170"/>
                    </a:cubicBezTo>
                    <a:cubicBezTo>
                      <a:pt x="910" y="154"/>
                      <a:pt x="918" y="139"/>
                      <a:pt x="924" y="123"/>
                    </a:cubicBezTo>
                    <a:cubicBezTo>
                      <a:pt x="938" y="133"/>
                      <a:pt x="935" y="156"/>
                      <a:pt x="939" y="172"/>
                    </a:cubicBezTo>
                    <a:cubicBezTo>
                      <a:pt x="943" y="220"/>
                      <a:pt x="933" y="262"/>
                      <a:pt x="912" y="301"/>
                    </a:cubicBezTo>
                    <a:cubicBezTo>
                      <a:pt x="905" y="309"/>
                      <a:pt x="895" y="311"/>
                      <a:pt x="885" y="314"/>
                    </a:cubicBezTo>
                    <a:cubicBezTo>
                      <a:pt x="870" y="303"/>
                      <a:pt x="859" y="286"/>
                      <a:pt x="839" y="286"/>
                    </a:cubicBezTo>
                    <a:cubicBezTo>
                      <a:pt x="831" y="282"/>
                      <a:pt x="832" y="273"/>
                      <a:pt x="827" y="268"/>
                    </a:cubicBezTo>
                    <a:cubicBezTo>
                      <a:pt x="819" y="273"/>
                      <a:pt x="824" y="283"/>
                      <a:pt x="820" y="291"/>
                    </a:cubicBezTo>
                    <a:cubicBezTo>
                      <a:pt x="816" y="301"/>
                      <a:pt x="814" y="312"/>
                      <a:pt x="818" y="323"/>
                    </a:cubicBezTo>
                    <a:cubicBezTo>
                      <a:pt x="825" y="337"/>
                      <a:pt x="839" y="340"/>
                      <a:pt x="852" y="342"/>
                    </a:cubicBezTo>
                    <a:cubicBezTo>
                      <a:pt x="868" y="339"/>
                      <a:pt x="880" y="329"/>
                      <a:pt x="893" y="320"/>
                    </a:cubicBezTo>
                    <a:cubicBezTo>
                      <a:pt x="897" y="320"/>
                      <a:pt x="897" y="320"/>
                      <a:pt x="897" y="320"/>
                    </a:cubicBezTo>
                    <a:cubicBezTo>
                      <a:pt x="889" y="343"/>
                      <a:pt x="862" y="361"/>
                      <a:pt x="840" y="372"/>
                    </a:cubicBezTo>
                    <a:cubicBezTo>
                      <a:pt x="808" y="387"/>
                      <a:pt x="768" y="387"/>
                      <a:pt x="733" y="383"/>
                    </a:cubicBezTo>
                    <a:cubicBezTo>
                      <a:pt x="719" y="375"/>
                      <a:pt x="702" y="369"/>
                      <a:pt x="695" y="353"/>
                    </a:cubicBezTo>
                    <a:cubicBezTo>
                      <a:pt x="697" y="342"/>
                      <a:pt x="701" y="329"/>
                      <a:pt x="712" y="326"/>
                    </a:cubicBezTo>
                    <a:cubicBezTo>
                      <a:pt x="730" y="320"/>
                      <a:pt x="727" y="339"/>
                      <a:pt x="739" y="346"/>
                    </a:cubicBezTo>
                    <a:cubicBezTo>
                      <a:pt x="755" y="358"/>
                      <a:pt x="777" y="366"/>
                      <a:pt x="798" y="359"/>
                    </a:cubicBezTo>
                    <a:cubicBezTo>
                      <a:pt x="802" y="356"/>
                      <a:pt x="809" y="363"/>
                      <a:pt x="809" y="355"/>
                    </a:cubicBezTo>
                    <a:cubicBezTo>
                      <a:pt x="803" y="341"/>
                      <a:pt x="799" y="326"/>
                      <a:pt x="786" y="318"/>
                    </a:cubicBezTo>
                    <a:cubicBezTo>
                      <a:pt x="776" y="311"/>
                      <a:pt x="763" y="306"/>
                      <a:pt x="751" y="312"/>
                    </a:cubicBezTo>
                    <a:cubicBezTo>
                      <a:pt x="739" y="322"/>
                      <a:pt x="727" y="307"/>
                      <a:pt x="716" y="315"/>
                    </a:cubicBezTo>
                    <a:cubicBezTo>
                      <a:pt x="703" y="321"/>
                      <a:pt x="696" y="331"/>
                      <a:pt x="690" y="342"/>
                    </a:cubicBezTo>
                    <a:cubicBezTo>
                      <a:pt x="684" y="337"/>
                      <a:pt x="681" y="330"/>
                      <a:pt x="681" y="323"/>
                    </a:cubicBezTo>
                    <a:cubicBezTo>
                      <a:pt x="682" y="306"/>
                      <a:pt x="694" y="295"/>
                      <a:pt x="695" y="278"/>
                    </a:cubicBezTo>
                    <a:cubicBezTo>
                      <a:pt x="698" y="276"/>
                      <a:pt x="698" y="276"/>
                      <a:pt x="698" y="276"/>
                    </a:cubicBezTo>
                    <a:cubicBezTo>
                      <a:pt x="713" y="298"/>
                      <a:pt x="738" y="313"/>
                      <a:pt x="765" y="306"/>
                    </a:cubicBezTo>
                    <a:cubicBezTo>
                      <a:pt x="779" y="301"/>
                      <a:pt x="792" y="310"/>
                      <a:pt x="805" y="306"/>
                    </a:cubicBezTo>
                    <a:cubicBezTo>
                      <a:pt x="811" y="281"/>
                      <a:pt x="803" y="253"/>
                      <a:pt x="781" y="236"/>
                    </a:cubicBezTo>
                    <a:cubicBezTo>
                      <a:pt x="774" y="229"/>
                      <a:pt x="767" y="227"/>
                      <a:pt x="761" y="222"/>
                    </a:cubicBezTo>
                    <a:cubicBezTo>
                      <a:pt x="765" y="214"/>
                      <a:pt x="774" y="211"/>
                      <a:pt x="781" y="207"/>
                    </a:cubicBezTo>
                    <a:cubicBezTo>
                      <a:pt x="800" y="186"/>
                      <a:pt x="801" y="163"/>
                      <a:pt x="799" y="137"/>
                    </a:cubicBezTo>
                    <a:cubicBezTo>
                      <a:pt x="799" y="133"/>
                      <a:pt x="804" y="128"/>
                      <a:pt x="799" y="124"/>
                    </a:cubicBezTo>
                    <a:cubicBezTo>
                      <a:pt x="780" y="127"/>
                      <a:pt x="762" y="118"/>
                      <a:pt x="744" y="123"/>
                    </a:cubicBezTo>
                    <a:cubicBezTo>
                      <a:pt x="753" y="100"/>
                      <a:pt x="774" y="79"/>
                      <a:pt x="800" y="74"/>
                    </a:cubicBezTo>
                    <a:cubicBezTo>
                      <a:pt x="804" y="75"/>
                      <a:pt x="804" y="75"/>
                      <a:pt x="804" y="75"/>
                    </a:cubicBezTo>
                    <a:cubicBezTo>
                      <a:pt x="814" y="88"/>
                      <a:pt x="820" y="105"/>
                      <a:pt x="838" y="108"/>
                    </a:cubicBezTo>
                    <a:cubicBezTo>
                      <a:pt x="855" y="112"/>
                      <a:pt x="871" y="118"/>
                      <a:pt x="890" y="117"/>
                    </a:cubicBezTo>
                    <a:cubicBezTo>
                      <a:pt x="894" y="109"/>
                      <a:pt x="888" y="97"/>
                      <a:pt x="884" y="88"/>
                    </a:cubicBezTo>
                    <a:cubicBezTo>
                      <a:pt x="879" y="76"/>
                      <a:pt x="867" y="64"/>
                      <a:pt x="852" y="65"/>
                    </a:cubicBezTo>
                    <a:cubicBezTo>
                      <a:pt x="837" y="65"/>
                      <a:pt x="823" y="71"/>
                      <a:pt x="809" y="66"/>
                    </a:cubicBezTo>
                    <a:cubicBezTo>
                      <a:pt x="793" y="69"/>
                      <a:pt x="779" y="76"/>
                      <a:pt x="764" y="83"/>
                    </a:cubicBezTo>
                    <a:cubicBezTo>
                      <a:pt x="761" y="72"/>
                      <a:pt x="769" y="63"/>
                      <a:pt x="773" y="54"/>
                    </a:cubicBezTo>
                    <a:cubicBezTo>
                      <a:pt x="774" y="43"/>
                      <a:pt x="778" y="31"/>
                      <a:pt x="772" y="20"/>
                    </a:cubicBezTo>
                    <a:cubicBezTo>
                      <a:pt x="766" y="9"/>
                      <a:pt x="755" y="8"/>
                      <a:pt x="744" y="4"/>
                    </a:cubicBezTo>
                    <a:cubicBezTo>
                      <a:pt x="726" y="4"/>
                      <a:pt x="726" y="4"/>
                      <a:pt x="726" y="4"/>
                    </a:cubicBezTo>
                    <a:cubicBezTo>
                      <a:pt x="732" y="19"/>
                      <a:pt x="732" y="36"/>
                      <a:pt x="741" y="49"/>
                    </a:cubicBezTo>
                    <a:cubicBezTo>
                      <a:pt x="748" y="60"/>
                      <a:pt x="765" y="66"/>
                      <a:pt x="756" y="82"/>
                    </a:cubicBezTo>
                    <a:cubicBezTo>
                      <a:pt x="753" y="95"/>
                      <a:pt x="753" y="95"/>
                      <a:pt x="753" y="95"/>
                    </a:cubicBezTo>
                    <a:cubicBezTo>
                      <a:pt x="744" y="106"/>
                      <a:pt x="737" y="117"/>
                      <a:pt x="732" y="129"/>
                    </a:cubicBezTo>
                    <a:cubicBezTo>
                      <a:pt x="724" y="136"/>
                      <a:pt x="713" y="141"/>
                      <a:pt x="708" y="151"/>
                    </a:cubicBezTo>
                    <a:cubicBezTo>
                      <a:pt x="704" y="145"/>
                      <a:pt x="702" y="136"/>
                      <a:pt x="698" y="128"/>
                    </a:cubicBezTo>
                    <a:cubicBezTo>
                      <a:pt x="682" y="106"/>
                      <a:pt x="662" y="89"/>
                      <a:pt x="638" y="78"/>
                    </a:cubicBezTo>
                    <a:cubicBezTo>
                      <a:pt x="630" y="81"/>
                      <a:pt x="637" y="90"/>
                      <a:pt x="637" y="95"/>
                    </a:cubicBezTo>
                    <a:cubicBezTo>
                      <a:pt x="623" y="118"/>
                      <a:pt x="612" y="143"/>
                      <a:pt x="618" y="170"/>
                    </a:cubicBezTo>
                    <a:cubicBezTo>
                      <a:pt x="614" y="172"/>
                      <a:pt x="608" y="170"/>
                      <a:pt x="604" y="169"/>
                    </a:cubicBezTo>
                    <a:cubicBezTo>
                      <a:pt x="599" y="151"/>
                      <a:pt x="592" y="133"/>
                      <a:pt x="582" y="117"/>
                    </a:cubicBezTo>
                    <a:cubicBezTo>
                      <a:pt x="581" y="108"/>
                      <a:pt x="578" y="95"/>
                      <a:pt x="587" y="90"/>
                    </a:cubicBezTo>
                    <a:cubicBezTo>
                      <a:pt x="613" y="84"/>
                      <a:pt x="640" y="66"/>
                      <a:pt x="645" y="38"/>
                    </a:cubicBezTo>
                    <a:cubicBezTo>
                      <a:pt x="644" y="30"/>
                      <a:pt x="634" y="30"/>
                      <a:pt x="628" y="28"/>
                    </a:cubicBezTo>
                    <a:cubicBezTo>
                      <a:pt x="608" y="24"/>
                      <a:pt x="593" y="42"/>
                      <a:pt x="585" y="55"/>
                    </a:cubicBezTo>
                    <a:cubicBezTo>
                      <a:pt x="588" y="72"/>
                      <a:pt x="571" y="83"/>
                      <a:pt x="575" y="99"/>
                    </a:cubicBezTo>
                    <a:cubicBezTo>
                      <a:pt x="573" y="101"/>
                      <a:pt x="575" y="108"/>
                      <a:pt x="570" y="106"/>
                    </a:cubicBezTo>
                    <a:cubicBezTo>
                      <a:pt x="561" y="98"/>
                      <a:pt x="546" y="88"/>
                      <a:pt x="551" y="73"/>
                    </a:cubicBezTo>
                    <a:cubicBezTo>
                      <a:pt x="553" y="67"/>
                      <a:pt x="561" y="73"/>
                      <a:pt x="565" y="68"/>
                    </a:cubicBezTo>
                    <a:cubicBezTo>
                      <a:pt x="586" y="59"/>
                      <a:pt x="592" y="38"/>
                      <a:pt x="591" y="17"/>
                    </a:cubicBezTo>
                    <a:cubicBezTo>
                      <a:pt x="582" y="11"/>
                      <a:pt x="577" y="23"/>
                      <a:pt x="568" y="23"/>
                    </a:cubicBezTo>
                    <a:cubicBezTo>
                      <a:pt x="554" y="28"/>
                      <a:pt x="541" y="42"/>
                      <a:pt x="540" y="58"/>
                    </a:cubicBezTo>
                    <a:cubicBezTo>
                      <a:pt x="542" y="81"/>
                      <a:pt x="542" y="81"/>
                      <a:pt x="542" y="81"/>
                    </a:cubicBezTo>
                    <a:cubicBezTo>
                      <a:pt x="524" y="74"/>
                      <a:pt x="500" y="68"/>
                      <a:pt x="484" y="82"/>
                    </a:cubicBezTo>
                    <a:cubicBezTo>
                      <a:pt x="474" y="88"/>
                      <a:pt x="472" y="101"/>
                      <a:pt x="460" y="104"/>
                    </a:cubicBezTo>
                    <a:cubicBezTo>
                      <a:pt x="458" y="105"/>
                      <a:pt x="458" y="106"/>
                      <a:pt x="458" y="108"/>
                    </a:cubicBezTo>
                    <a:cubicBezTo>
                      <a:pt x="466" y="113"/>
                      <a:pt x="481" y="111"/>
                      <a:pt x="490" y="114"/>
                    </a:cubicBezTo>
                    <a:cubicBezTo>
                      <a:pt x="515" y="117"/>
                      <a:pt x="533" y="81"/>
                      <a:pt x="557" y="103"/>
                    </a:cubicBezTo>
                    <a:cubicBezTo>
                      <a:pt x="562" y="108"/>
                      <a:pt x="568" y="112"/>
                      <a:pt x="570" y="119"/>
                    </a:cubicBezTo>
                    <a:cubicBezTo>
                      <a:pt x="551" y="125"/>
                      <a:pt x="529" y="113"/>
                      <a:pt x="513" y="127"/>
                    </a:cubicBezTo>
                    <a:cubicBezTo>
                      <a:pt x="498" y="145"/>
                      <a:pt x="495" y="168"/>
                      <a:pt x="494" y="191"/>
                    </a:cubicBezTo>
                    <a:cubicBezTo>
                      <a:pt x="493" y="193"/>
                      <a:pt x="489" y="195"/>
                      <a:pt x="493" y="198"/>
                    </a:cubicBezTo>
                    <a:cubicBezTo>
                      <a:pt x="501" y="197"/>
                      <a:pt x="505" y="186"/>
                      <a:pt x="513" y="182"/>
                    </a:cubicBezTo>
                    <a:cubicBezTo>
                      <a:pt x="536" y="173"/>
                      <a:pt x="555" y="152"/>
                      <a:pt x="555" y="128"/>
                    </a:cubicBezTo>
                    <a:cubicBezTo>
                      <a:pt x="569" y="123"/>
                      <a:pt x="577" y="132"/>
                      <a:pt x="586" y="139"/>
                    </a:cubicBezTo>
                    <a:cubicBezTo>
                      <a:pt x="589" y="148"/>
                      <a:pt x="599" y="160"/>
                      <a:pt x="590" y="170"/>
                    </a:cubicBezTo>
                    <a:cubicBezTo>
                      <a:pt x="564" y="172"/>
                      <a:pt x="544" y="186"/>
                      <a:pt x="524" y="202"/>
                    </a:cubicBezTo>
                    <a:cubicBezTo>
                      <a:pt x="517" y="202"/>
                      <a:pt x="509" y="205"/>
                      <a:pt x="506" y="210"/>
                    </a:cubicBezTo>
                    <a:cubicBezTo>
                      <a:pt x="510" y="220"/>
                      <a:pt x="520" y="212"/>
                      <a:pt x="527" y="218"/>
                    </a:cubicBezTo>
                    <a:cubicBezTo>
                      <a:pt x="539" y="233"/>
                      <a:pt x="555" y="251"/>
                      <a:pt x="576" y="256"/>
                    </a:cubicBezTo>
                    <a:cubicBezTo>
                      <a:pt x="607" y="258"/>
                      <a:pt x="607" y="258"/>
                      <a:pt x="607" y="258"/>
                    </a:cubicBezTo>
                    <a:cubicBezTo>
                      <a:pt x="611" y="266"/>
                      <a:pt x="600" y="275"/>
                      <a:pt x="599" y="285"/>
                    </a:cubicBezTo>
                    <a:cubicBezTo>
                      <a:pt x="596" y="304"/>
                      <a:pt x="597" y="325"/>
                      <a:pt x="605" y="342"/>
                    </a:cubicBezTo>
                    <a:cubicBezTo>
                      <a:pt x="601" y="345"/>
                      <a:pt x="594" y="347"/>
                      <a:pt x="589" y="345"/>
                    </a:cubicBezTo>
                    <a:cubicBezTo>
                      <a:pt x="575" y="341"/>
                      <a:pt x="585" y="328"/>
                      <a:pt x="586" y="320"/>
                    </a:cubicBezTo>
                    <a:cubicBezTo>
                      <a:pt x="594" y="308"/>
                      <a:pt x="592" y="290"/>
                      <a:pt x="586" y="278"/>
                    </a:cubicBezTo>
                    <a:cubicBezTo>
                      <a:pt x="584" y="276"/>
                      <a:pt x="577" y="268"/>
                      <a:pt x="575" y="275"/>
                    </a:cubicBezTo>
                    <a:cubicBezTo>
                      <a:pt x="563" y="289"/>
                      <a:pt x="551" y="302"/>
                      <a:pt x="549" y="321"/>
                    </a:cubicBezTo>
                    <a:cubicBezTo>
                      <a:pt x="553" y="333"/>
                      <a:pt x="560" y="345"/>
                      <a:pt x="572" y="350"/>
                    </a:cubicBezTo>
                    <a:cubicBezTo>
                      <a:pt x="566" y="353"/>
                      <a:pt x="559" y="352"/>
                      <a:pt x="553" y="349"/>
                    </a:cubicBezTo>
                    <a:cubicBezTo>
                      <a:pt x="549" y="341"/>
                      <a:pt x="547" y="331"/>
                      <a:pt x="539" y="323"/>
                    </a:cubicBezTo>
                    <a:cubicBezTo>
                      <a:pt x="527" y="312"/>
                      <a:pt x="506" y="310"/>
                      <a:pt x="500" y="293"/>
                    </a:cubicBezTo>
                    <a:cubicBezTo>
                      <a:pt x="487" y="297"/>
                      <a:pt x="494" y="313"/>
                      <a:pt x="486" y="323"/>
                    </a:cubicBezTo>
                    <a:cubicBezTo>
                      <a:pt x="486" y="337"/>
                      <a:pt x="494" y="350"/>
                      <a:pt x="508" y="357"/>
                    </a:cubicBezTo>
                    <a:cubicBezTo>
                      <a:pt x="524" y="367"/>
                      <a:pt x="543" y="360"/>
                      <a:pt x="561" y="358"/>
                    </a:cubicBezTo>
                    <a:cubicBezTo>
                      <a:pt x="562" y="361"/>
                      <a:pt x="562" y="361"/>
                      <a:pt x="560" y="363"/>
                    </a:cubicBezTo>
                    <a:cubicBezTo>
                      <a:pt x="542" y="371"/>
                      <a:pt x="519" y="380"/>
                      <a:pt x="513" y="402"/>
                    </a:cubicBezTo>
                    <a:cubicBezTo>
                      <a:pt x="512" y="410"/>
                      <a:pt x="508" y="420"/>
                      <a:pt x="512" y="428"/>
                    </a:cubicBezTo>
                    <a:cubicBezTo>
                      <a:pt x="506" y="426"/>
                      <a:pt x="499" y="416"/>
                      <a:pt x="496" y="409"/>
                    </a:cubicBezTo>
                    <a:cubicBezTo>
                      <a:pt x="483" y="384"/>
                      <a:pt x="483" y="354"/>
                      <a:pt x="481" y="326"/>
                    </a:cubicBezTo>
                    <a:cubicBezTo>
                      <a:pt x="471" y="318"/>
                      <a:pt x="452" y="330"/>
                      <a:pt x="447" y="315"/>
                    </a:cubicBezTo>
                    <a:cubicBezTo>
                      <a:pt x="447" y="300"/>
                      <a:pt x="448" y="282"/>
                      <a:pt x="462" y="273"/>
                    </a:cubicBezTo>
                    <a:cubicBezTo>
                      <a:pt x="468" y="267"/>
                      <a:pt x="475" y="260"/>
                      <a:pt x="483" y="264"/>
                    </a:cubicBezTo>
                    <a:cubicBezTo>
                      <a:pt x="503" y="282"/>
                      <a:pt x="537" y="285"/>
                      <a:pt x="561" y="273"/>
                    </a:cubicBezTo>
                    <a:cubicBezTo>
                      <a:pt x="559" y="260"/>
                      <a:pt x="553" y="250"/>
                      <a:pt x="541" y="244"/>
                    </a:cubicBezTo>
                    <a:cubicBezTo>
                      <a:pt x="518" y="235"/>
                      <a:pt x="498" y="254"/>
                      <a:pt x="476" y="253"/>
                    </a:cubicBezTo>
                    <a:cubicBezTo>
                      <a:pt x="474" y="244"/>
                      <a:pt x="484" y="238"/>
                      <a:pt x="484" y="229"/>
                    </a:cubicBezTo>
                    <a:cubicBezTo>
                      <a:pt x="485" y="216"/>
                      <a:pt x="480" y="202"/>
                      <a:pt x="467" y="195"/>
                    </a:cubicBezTo>
                    <a:cubicBezTo>
                      <a:pt x="460" y="187"/>
                      <a:pt x="447" y="187"/>
                      <a:pt x="441" y="177"/>
                    </a:cubicBezTo>
                    <a:cubicBezTo>
                      <a:pt x="432" y="176"/>
                      <a:pt x="431" y="187"/>
                      <a:pt x="429" y="192"/>
                    </a:cubicBezTo>
                    <a:cubicBezTo>
                      <a:pt x="426" y="205"/>
                      <a:pt x="433" y="217"/>
                      <a:pt x="441" y="227"/>
                    </a:cubicBezTo>
                    <a:cubicBezTo>
                      <a:pt x="449" y="236"/>
                      <a:pt x="461" y="237"/>
                      <a:pt x="468" y="249"/>
                    </a:cubicBezTo>
                    <a:cubicBezTo>
                      <a:pt x="464" y="265"/>
                      <a:pt x="449" y="276"/>
                      <a:pt x="440" y="289"/>
                    </a:cubicBezTo>
                    <a:cubicBezTo>
                      <a:pt x="428" y="272"/>
                      <a:pt x="427" y="244"/>
                      <a:pt x="423" y="222"/>
                    </a:cubicBezTo>
                    <a:cubicBezTo>
                      <a:pt x="420" y="208"/>
                      <a:pt x="420" y="189"/>
                      <a:pt x="423" y="176"/>
                    </a:cubicBezTo>
                    <a:cubicBezTo>
                      <a:pt x="449" y="172"/>
                      <a:pt x="464" y="148"/>
                      <a:pt x="475" y="127"/>
                    </a:cubicBezTo>
                    <a:cubicBezTo>
                      <a:pt x="477" y="126"/>
                      <a:pt x="480" y="123"/>
                      <a:pt x="478" y="121"/>
                    </a:cubicBezTo>
                    <a:cubicBezTo>
                      <a:pt x="466" y="117"/>
                      <a:pt x="452" y="113"/>
                      <a:pt x="438" y="117"/>
                    </a:cubicBezTo>
                    <a:cubicBezTo>
                      <a:pt x="438" y="107"/>
                      <a:pt x="447" y="99"/>
                      <a:pt x="454" y="92"/>
                    </a:cubicBezTo>
                    <a:cubicBezTo>
                      <a:pt x="470" y="67"/>
                      <a:pt x="496" y="46"/>
                      <a:pt x="519" y="26"/>
                    </a:cubicBezTo>
                    <a:cubicBezTo>
                      <a:pt x="518" y="23"/>
                      <a:pt x="518" y="23"/>
                      <a:pt x="518" y="23"/>
                    </a:cubicBezTo>
                    <a:cubicBezTo>
                      <a:pt x="509" y="21"/>
                      <a:pt x="509" y="32"/>
                      <a:pt x="502" y="33"/>
                    </a:cubicBezTo>
                    <a:cubicBezTo>
                      <a:pt x="486" y="45"/>
                      <a:pt x="476" y="58"/>
                      <a:pt x="461" y="70"/>
                    </a:cubicBezTo>
                    <a:cubicBezTo>
                      <a:pt x="465" y="49"/>
                      <a:pt x="470" y="29"/>
                      <a:pt x="490" y="14"/>
                    </a:cubicBezTo>
                    <a:cubicBezTo>
                      <a:pt x="502" y="11"/>
                      <a:pt x="513" y="18"/>
                      <a:pt x="526" y="20"/>
                    </a:cubicBezTo>
                    <a:cubicBezTo>
                      <a:pt x="544" y="25"/>
                      <a:pt x="566" y="19"/>
                      <a:pt x="580" y="5"/>
                    </a:cubicBezTo>
                    <a:cubicBezTo>
                      <a:pt x="580" y="5"/>
                      <a:pt x="580" y="5"/>
                      <a:pt x="580" y="4"/>
                    </a:cubicBezTo>
                    <a:cubicBezTo>
                      <a:pt x="564" y="4"/>
                      <a:pt x="564" y="4"/>
                      <a:pt x="564" y="4"/>
                    </a:cubicBezTo>
                    <a:cubicBezTo>
                      <a:pt x="565" y="5"/>
                      <a:pt x="565" y="5"/>
                      <a:pt x="566" y="6"/>
                    </a:cubicBezTo>
                    <a:cubicBezTo>
                      <a:pt x="566" y="10"/>
                      <a:pt x="561" y="13"/>
                      <a:pt x="557" y="13"/>
                    </a:cubicBezTo>
                    <a:cubicBezTo>
                      <a:pt x="540" y="18"/>
                      <a:pt x="519" y="15"/>
                      <a:pt x="505" y="5"/>
                    </a:cubicBezTo>
                    <a:cubicBezTo>
                      <a:pt x="505" y="5"/>
                      <a:pt x="506" y="5"/>
                      <a:pt x="506" y="4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3" y="12"/>
                      <a:pt x="476" y="20"/>
                      <a:pt x="469" y="28"/>
                    </a:cubicBezTo>
                    <a:cubicBezTo>
                      <a:pt x="463" y="21"/>
                      <a:pt x="463" y="12"/>
                      <a:pt x="461" y="4"/>
                    </a:cubicBezTo>
                    <a:cubicBezTo>
                      <a:pt x="453" y="4"/>
                      <a:pt x="453" y="4"/>
                      <a:pt x="453" y="4"/>
                    </a:cubicBezTo>
                    <a:cubicBezTo>
                      <a:pt x="453" y="5"/>
                      <a:pt x="453" y="5"/>
                      <a:pt x="453" y="5"/>
                    </a:cubicBezTo>
                    <a:cubicBezTo>
                      <a:pt x="451" y="4"/>
                      <a:pt x="451" y="4"/>
                      <a:pt x="451" y="4"/>
                    </a:cubicBezTo>
                    <a:cubicBezTo>
                      <a:pt x="436" y="4"/>
                      <a:pt x="436" y="4"/>
                      <a:pt x="436" y="4"/>
                    </a:cubicBezTo>
                    <a:cubicBezTo>
                      <a:pt x="450" y="14"/>
                      <a:pt x="450" y="14"/>
                      <a:pt x="450" y="14"/>
                    </a:cubicBezTo>
                    <a:cubicBezTo>
                      <a:pt x="451" y="17"/>
                      <a:pt x="453" y="23"/>
                      <a:pt x="447" y="25"/>
                    </a:cubicBezTo>
                    <a:cubicBezTo>
                      <a:pt x="433" y="24"/>
                      <a:pt x="421" y="16"/>
                      <a:pt x="415" y="4"/>
                    </a:cubicBezTo>
                    <a:cubicBezTo>
                      <a:pt x="404" y="4"/>
                      <a:pt x="404" y="4"/>
                      <a:pt x="404" y="4"/>
                    </a:cubicBezTo>
                    <a:cubicBezTo>
                      <a:pt x="416" y="21"/>
                      <a:pt x="436" y="35"/>
                      <a:pt x="459" y="31"/>
                    </a:cubicBezTo>
                    <a:cubicBezTo>
                      <a:pt x="466" y="42"/>
                      <a:pt x="456" y="51"/>
                      <a:pt x="455" y="61"/>
                    </a:cubicBezTo>
                    <a:cubicBezTo>
                      <a:pt x="449" y="71"/>
                      <a:pt x="452" y="85"/>
                      <a:pt x="442" y="93"/>
                    </a:cubicBezTo>
                    <a:cubicBezTo>
                      <a:pt x="424" y="81"/>
                      <a:pt x="432" y="54"/>
                      <a:pt x="407" y="45"/>
                    </a:cubicBezTo>
                    <a:cubicBezTo>
                      <a:pt x="394" y="37"/>
                      <a:pt x="376" y="42"/>
                      <a:pt x="363" y="47"/>
                    </a:cubicBezTo>
                    <a:cubicBezTo>
                      <a:pt x="345" y="54"/>
                      <a:pt x="341" y="75"/>
                      <a:pt x="323" y="80"/>
                    </a:cubicBezTo>
                    <a:cubicBezTo>
                      <a:pt x="322" y="83"/>
                      <a:pt x="322" y="83"/>
                      <a:pt x="322" y="83"/>
                    </a:cubicBezTo>
                    <a:cubicBezTo>
                      <a:pt x="328" y="92"/>
                      <a:pt x="339" y="82"/>
                      <a:pt x="349" y="86"/>
                    </a:cubicBezTo>
                    <a:cubicBezTo>
                      <a:pt x="371" y="94"/>
                      <a:pt x="397" y="90"/>
                      <a:pt x="420" y="81"/>
                    </a:cubicBezTo>
                    <a:cubicBezTo>
                      <a:pt x="426" y="80"/>
                      <a:pt x="428" y="87"/>
                      <a:pt x="429" y="90"/>
                    </a:cubicBezTo>
                    <a:cubicBezTo>
                      <a:pt x="424" y="100"/>
                      <a:pt x="439" y="100"/>
                      <a:pt x="432" y="110"/>
                    </a:cubicBezTo>
                    <a:cubicBezTo>
                      <a:pt x="428" y="126"/>
                      <a:pt x="407" y="137"/>
                      <a:pt x="407" y="154"/>
                    </a:cubicBezTo>
                    <a:cubicBezTo>
                      <a:pt x="407" y="164"/>
                      <a:pt x="406" y="175"/>
                      <a:pt x="397" y="181"/>
                    </a:cubicBezTo>
                    <a:cubicBezTo>
                      <a:pt x="398" y="190"/>
                      <a:pt x="395" y="200"/>
                      <a:pt x="391" y="210"/>
                    </a:cubicBezTo>
                    <a:cubicBezTo>
                      <a:pt x="386" y="211"/>
                      <a:pt x="383" y="205"/>
                      <a:pt x="380" y="201"/>
                    </a:cubicBezTo>
                    <a:cubicBezTo>
                      <a:pt x="379" y="186"/>
                      <a:pt x="395" y="178"/>
                      <a:pt x="400" y="164"/>
                    </a:cubicBezTo>
                    <a:cubicBezTo>
                      <a:pt x="404" y="147"/>
                      <a:pt x="396" y="127"/>
                      <a:pt x="393" y="110"/>
                    </a:cubicBezTo>
                    <a:cubicBezTo>
                      <a:pt x="390" y="109"/>
                      <a:pt x="390" y="109"/>
                      <a:pt x="390" y="109"/>
                    </a:cubicBezTo>
                    <a:cubicBezTo>
                      <a:pt x="375" y="123"/>
                      <a:pt x="357" y="133"/>
                      <a:pt x="355" y="153"/>
                    </a:cubicBezTo>
                    <a:cubicBezTo>
                      <a:pt x="356" y="165"/>
                      <a:pt x="360" y="178"/>
                      <a:pt x="367" y="188"/>
                    </a:cubicBezTo>
                    <a:cubicBezTo>
                      <a:pt x="367" y="192"/>
                      <a:pt x="367" y="192"/>
                      <a:pt x="367" y="192"/>
                    </a:cubicBezTo>
                    <a:cubicBezTo>
                      <a:pt x="352" y="179"/>
                      <a:pt x="329" y="197"/>
                      <a:pt x="320" y="176"/>
                    </a:cubicBezTo>
                    <a:cubicBezTo>
                      <a:pt x="320" y="168"/>
                      <a:pt x="330" y="164"/>
                      <a:pt x="333" y="158"/>
                    </a:cubicBezTo>
                    <a:cubicBezTo>
                      <a:pt x="343" y="140"/>
                      <a:pt x="349" y="113"/>
                      <a:pt x="337" y="96"/>
                    </a:cubicBezTo>
                    <a:cubicBezTo>
                      <a:pt x="329" y="100"/>
                      <a:pt x="328" y="113"/>
                      <a:pt x="317" y="112"/>
                    </a:cubicBezTo>
                    <a:cubicBezTo>
                      <a:pt x="303" y="123"/>
                      <a:pt x="303" y="123"/>
                      <a:pt x="303" y="123"/>
                    </a:cubicBezTo>
                    <a:cubicBezTo>
                      <a:pt x="298" y="100"/>
                      <a:pt x="270" y="87"/>
                      <a:pt x="263" y="65"/>
                    </a:cubicBezTo>
                    <a:cubicBezTo>
                      <a:pt x="269" y="55"/>
                      <a:pt x="273" y="42"/>
                      <a:pt x="274" y="31"/>
                    </a:cubicBezTo>
                    <a:cubicBezTo>
                      <a:pt x="290" y="46"/>
                      <a:pt x="314" y="54"/>
                      <a:pt x="336" y="47"/>
                    </a:cubicBezTo>
                    <a:cubicBezTo>
                      <a:pt x="342" y="42"/>
                      <a:pt x="353" y="50"/>
                      <a:pt x="355" y="38"/>
                    </a:cubicBezTo>
                    <a:cubicBezTo>
                      <a:pt x="353" y="26"/>
                      <a:pt x="350" y="14"/>
                      <a:pt x="345" y="4"/>
                    </a:cubicBezTo>
                    <a:cubicBezTo>
                      <a:pt x="337" y="4"/>
                      <a:pt x="337" y="4"/>
                      <a:pt x="337" y="4"/>
                    </a:cubicBezTo>
                    <a:cubicBezTo>
                      <a:pt x="339" y="7"/>
                      <a:pt x="341" y="10"/>
                      <a:pt x="342" y="14"/>
                    </a:cubicBezTo>
                    <a:cubicBezTo>
                      <a:pt x="343" y="18"/>
                      <a:pt x="345" y="21"/>
                      <a:pt x="344" y="25"/>
                    </a:cubicBezTo>
                    <a:cubicBezTo>
                      <a:pt x="338" y="23"/>
                      <a:pt x="338" y="23"/>
                      <a:pt x="338" y="23"/>
                    </a:cubicBezTo>
                    <a:cubicBezTo>
                      <a:pt x="332" y="15"/>
                      <a:pt x="325" y="9"/>
                      <a:pt x="318" y="4"/>
                    </a:cubicBezTo>
                    <a:cubicBezTo>
                      <a:pt x="304" y="4"/>
                      <a:pt x="304" y="4"/>
                      <a:pt x="304" y="4"/>
                    </a:cubicBezTo>
                    <a:cubicBezTo>
                      <a:pt x="318" y="11"/>
                      <a:pt x="330" y="23"/>
                      <a:pt x="339" y="36"/>
                    </a:cubicBezTo>
                    <a:cubicBezTo>
                      <a:pt x="332" y="45"/>
                      <a:pt x="318" y="42"/>
                      <a:pt x="307" y="42"/>
                    </a:cubicBezTo>
                    <a:cubicBezTo>
                      <a:pt x="291" y="40"/>
                      <a:pt x="278" y="27"/>
                      <a:pt x="273" y="13"/>
                    </a:cubicBezTo>
                    <a:cubicBezTo>
                      <a:pt x="279" y="4"/>
                      <a:pt x="279" y="4"/>
                      <a:pt x="279" y="4"/>
                    </a:cubicBezTo>
                    <a:cubicBezTo>
                      <a:pt x="269" y="4"/>
                      <a:pt x="269" y="4"/>
                      <a:pt x="269" y="4"/>
                    </a:cubicBezTo>
                    <a:cubicBezTo>
                      <a:pt x="264" y="9"/>
                      <a:pt x="258" y="12"/>
                      <a:pt x="252" y="13"/>
                    </a:cubicBezTo>
                    <a:cubicBezTo>
                      <a:pt x="254" y="10"/>
                      <a:pt x="258" y="8"/>
                      <a:pt x="262" y="4"/>
                    </a:cubicBezTo>
                    <a:cubicBezTo>
                      <a:pt x="250" y="4"/>
                      <a:pt x="250" y="4"/>
                      <a:pt x="250" y="4"/>
                    </a:cubicBezTo>
                    <a:cubicBezTo>
                      <a:pt x="250" y="4"/>
                      <a:pt x="249" y="4"/>
                      <a:pt x="249" y="4"/>
                    </a:cubicBezTo>
                    <a:cubicBezTo>
                      <a:pt x="247" y="5"/>
                      <a:pt x="244" y="5"/>
                      <a:pt x="242" y="4"/>
                    </a:cubicBezTo>
                    <a:cubicBezTo>
                      <a:pt x="229" y="4"/>
                      <a:pt x="229" y="4"/>
                      <a:pt x="229" y="4"/>
                    </a:cubicBezTo>
                    <a:cubicBezTo>
                      <a:pt x="232" y="7"/>
                      <a:pt x="235" y="10"/>
                      <a:pt x="238" y="12"/>
                    </a:cubicBezTo>
                    <a:cubicBezTo>
                      <a:pt x="235" y="16"/>
                      <a:pt x="230" y="12"/>
                      <a:pt x="227" y="11"/>
                    </a:cubicBezTo>
                    <a:cubicBezTo>
                      <a:pt x="224" y="9"/>
                      <a:pt x="221" y="7"/>
                      <a:pt x="220" y="4"/>
                    </a:cubicBezTo>
                    <a:cubicBezTo>
                      <a:pt x="208" y="4"/>
                      <a:pt x="208" y="4"/>
                      <a:pt x="208" y="4"/>
                    </a:cubicBezTo>
                    <a:cubicBezTo>
                      <a:pt x="198" y="14"/>
                      <a:pt x="179" y="14"/>
                      <a:pt x="166" y="10"/>
                    </a:cubicBezTo>
                    <a:cubicBezTo>
                      <a:pt x="163" y="8"/>
                      <a:pt x="160" y="6"/>
                      <a:pt x="157" y="4"/>
                    </a:cubicBezTo>
                    <a:cubicBezTo>
                      <a:pt x="146" y="4"/>
                      <a:pt x="146" y="4"/>
                      <a:pt x="146" y="4"/>
                    </a:cubicBezTo>
                    <a:cubicBezTo>
                      <a:pt x="150" y="7"/>
                      <a:pt x="154" y="10"/>
                      <a:pt x="157" y="13"/>
                    </a:cubicBezTo>
                    <a:cubicBezTo>
                      <a:pt x="154" y="20"/>
                      <a:pt x="148" y="24"/>
                      <a:pt x="143" y="29"/>
                    </a:cubicBezTo>
                    <a:cubicBezTo>
                      <a:pt x="130" y="28"/>
                      <a:pt x="125" y="10"/>
                      <a:pt x="114" y="7"/>
                    </a:cubicBezTo>
                    <a:cubicBezTo>
                      <a:pt x="97" y="0"/>
                      <a:pt x="81" y="9"/>
                      <a:pt x="67" y="15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4" y="10"/>
                      <a:pt x="64" y="7"/>
                      <a:pt x="63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60" y="33"/>
                      <a:pt x="75" y="59"/>
                      <a:pt x="94" y="81"/>
                    </a:cubicBezTo>
                    <a:cubicBezTo>
                      <a:pt x="94" y="85"/>
                      <a:pt x="94" y="85"/>
                      <a:pt x="94" y="85"/>
                    </a:cubicBezTo>
                    <a:cubicBezTo>
                      <a:pt x="70" y="66"/>
                      <a:pt x="59" y="39"/>
                      <a:pt x="48" y="13"/>
                    </a:cubicBezTo>
                    <a:cubicBezTo>
                      <a:pt x="48" y="9"/>
                      <a:pt x="47" y="7"/>
                      <a:pt x="47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9" y="16"/>
                      <a:pt x="24" y="28"/>
                      <a:pt x="25" y="41"/>
                    </a:cubicBezTo>
                    <a:cubicBezTo>
                      <a:pt x="42" y="79"/>
                      <a:pt x="59" y="127"/>
                      <a:pt x="103" y="142"/>
                    </a:cubicBezTo>
                    <a:cubicBezTo>
                      <a:pt x="132" y="165"/>
                      <a:pt x="168" y="175"/>
                      <a:pt x="203" y="183"/>
                    </a:cubicBezTo>
                    <a:cubicBezTo>
                      <a:pt x="216" y="188"/>
                      <a:pt x="235" y="183"/>
                      <a:pt x="240" y="197"/>
                    </a:cubicBezTo>
                    <a:cubicBezTo>
                      <a:pt x="251" y="249"/>
                      <a:pt x="273" y="302"/>
                      <a:pt x="321" y="333"/>
                    </a:cubicBezTo>
                    <a:cubicBezTo>
                      <a:pt x="355" y="352"/>
                      <a:pt x="391" y="367"/>
                      <a:pt x="434" y="365"/>
                    </a:cubicBezTo>
                    <a:cubicBezTo>
                      <a:pt x="439" y="371"/>
                      <a:pt x="443" y="379"/>
                      <a:pt x="442" y="387"/>
                    </a:cubicBezTo>
                    <a:cubicBezTo>
                      <a:pt x="458" y="430"/>
                      <a:pt x="488" y="473"/>
                      <a:pt x="533" y="490"/>
                    </a:cubicBezTo>
                    <a:cubicBezTo>
                      <a:pt x="571" y="509"/>
                      <a:pt x="617" y="504"/>
                      <a:pt x="656" y="521"/>
                    </a:cubicBezTo>
                    <a:cubicBezTo>
                      <a:pt x="694" y="535"/>
                      <a:pt x="727" y="570"/>
                      <a:pt x="742" y="609"/>
                    </a:cubicBezTo>
                    <a:cubicBezTo>
                      <a:pt x="742" y="611"/>
                      <a:pt x="742" y="611"/>
                      <a:pt x="742" y="611"/>
                    </a:cubicBezTo>
                    <a:cubicBezTo>
                      <a:pt x="719" y="577"/>
                      <a:pt x="686" y="539"/>
                      <a:pt x="646" y="526"/>
                    </a:cubicBezTo>
                    <a:cubicBezTo>
                      <a:pt x="604" y="514"/>
                      <a:pt x="561" y="514"/>
                      <a:pt x="522" y="495"/>
                    </a:cubicBezTo>
                    <a:cubicBezTo>
                      <a:pt x="473" y="475"/>
                      <a:pt x="445" y="425"/>
                      <a:pt x="431" y="377"/>
                    </a:cubicBezTo>
                    <a:cubicBezTo>
                      <a:pt x="422" y="372"/>
                      <a:pt x="409" y="375"/>
                      <a:pt x="398" y="373"/>
                    </a:cubicBezTo>
                    <a:cubicBezTo>
                      <a:pt x="333" y="374"/>
                      <a:pt x="282" y="319"/>
                      <a:pt x="253" y="264"/>
                    </a:cubicBezTo>
                    <a:cubicBezTo>
                      <a:pt x="244" y="246"/>
                      <a:pt x="245" y="223"/>
                      <a:pt x="238" y="205"/>
                    </a:cubicBezTo>
                    <a:cubicBezTo>
                      <a:pt x="231" y="196"/>
                      <a:pt x="218" y="200"/>
                      <a:pt x="208" y="197"/>
                    </a:cubicBezTo>
                    <a:cubicBezTo>
                      <a:pt x="184" y="196"/>
                      <a:pt x="165" y="184"/>
                      <a:pt x="143" y="180"/>
                    </a:cubicBezTo>
                    <a:cubicBezTo>
                      <a:pt x="99" y="166"/>
                      <a:pt x="55" y="130"/>
                      <a:pt x="37" y="86"/>
                    </a:cubicBezTo>
                    <a:cubicBezTo>
                      <a:pt x="24" y="60"/>
                      <a:pt x="12" y="34"/>
                      <a:pt x="6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4" y="30"/>
                      <a:pt x="13" y="54"/>
                      <a:pt x="25" y="77"/>
                    </a:cubicBezTo>
                    <a:cubicBezTo>
                      <a:pt x="49" y="140"/>
                      <a:pt x="111" y="184"/>
                      <a:pt x="176" y="196"/>
                    </a:cubicBezTo>
                    <a:cubicBezTo>
                      <a:pt x="194" y="203"/>
                      <a:pt x="216" y="202"/>
                      <a:pt x="233" y="211"/>
                    </a:cubicBezTo>
                    <a:cubicBezTo>
                      <a:pt x="240" y="244"/>
                      <a:pt x="249" y="278"/>
                      <a:pt x="271" y="304"/>
                    </a:cubicBezTo>
                    <a:cubicBezTo>
                      <a:pt x="300" y="346"/>
                      <a:pt x="342" y="375"/>
                      <a:pt x="391" y="379"/>
                    </a:cubicBezTo>
                    <a:cubicBezTo>
                      <a:pt x="402" y="383"/>
                      <a:pt x="419" y="376"/>
                      <a:pt x="426" y="384"/>
                    </a:cubicBezTo>
                    <a:cubicBezTo>
                      <a:pt x="431" y="403"/>
                      <a:pt x="443" y="419"/>
                      <a:pt x="449" y="437"/>
                    </a:cubicBezTo>
                    <a:cubicBezTo>
                      <a:pt x="468" y="470"/>
                      <a:pt x="500" y="489"/>
                      <a:pt x="532" y="504"/>
                    </a:cubicBezTo>
                    <a:cubicBezTo>
                      <a:pt x="575" y="523"/>
                      <a:pt x="626" y="520"/>
                      <a:pt x="668" y="542"/>
                    </a:cubicBezTo>
                    <a:cubicBezTo>
                      <a:pt x="698" y="562"/>
                      <a:pt x="727" y="592"/>
                      <a:pt x="739" y="624"/>
                    </a:cubicBezTo>
                    <a:cubicBezTo>
                      <a:pt x="741" y="624"/>
                      <a:pt x="741" y="624"/>
                      <a:pt x="741" y="624"/>
                    </a:cubicBezTo>
                    <a:cubicBezTo>
                      <a:pt x="746" y="625"/>
                      <a:pt x="742" y="619"/>
                      <a:pt x="743" y="615"/>
                    </a:cubicBezTo>
                    <a:cubicBezTo>
                      <a:pt x="746" y="618"/>
                      <a:pt x="753" y="617"/>
                      <a:pt x="756" y="622"/>
                    </a:cubicBezTo>
                    <a:cubicBezTo>
                      <a:pt x="765" y="614"/>
                      <a:pt x="771" y="601"/>
                      <a:pt x="778" y="590"/>
                    </a:cubicBezTo>
                    <a:cubicBezTo>
                      <a:pt x="801" y="550"/>
                      <a:pt x="844" y="531"/>
                      <a:pt x="888" y="524"/>
                    </a:cubicBezTo>
                    <a:cubicBezTo>
                      <a:pt x="911" y="520"/>
                      <a:pt x="933" y="514"/>
                      <a:pt x="959" y="513"/>
                    </a:cubicBezTo>
                    <a:cubicBezTo>
                      <a:pt x="993" y="510"/>
                      <a:pt x="1023" y="487"/>
                      <a:pt x="1041" y="458"/>
                    </a:cubicBezTo>
                    <a:cubicBezTo>
                      <a:pt x="1059" y="436"/>
                      <a:pt x="1061" y="407"/>
                      <a:pt x="1071" y="381"/>
                    </a:cubicBezTo>
                    <a:cubicBezTo>
                      <a:pt x="1098" y="377"/>
                      <a:pt x="1124" y="376"/>
                      <a:pt x="1149" y="369"/>
                    </a:cubicBezTo>
                    <a:cubicBezTo>
                      <a:pt x="1194" y="345"/>
                      <a:pt x="1194" y="345"/>
                      <a:pt x="1194" y="345"/>
                    </a:cubicBezTo>
                    <a:cubicBezTo>
                      <a:pt x="1228" y="323"/>
                      <a:pt x="1247" y="288"/>
                      <a:pt x="1259" y="253"/>
                    </a:cubicBezTo>
                    <a:cubicBezTo>
                      <a:pt x="1263" y="240"/>
                      <a:pt x="1263" y="225"/>
                      <a:pt x="1270" y="213"/>
                    </a:cubicBezTo>
                    <a:cubicBezTo>
                      <a:pt x="1329" y="205"/>
                      <a:pt x="1389" y="188"/>
                      <a:pt x="1430" y="141"/>
                    </a:cubicBezTo>
                    <a:cubicBezTo>
                      <a:pt x="1473" y="104"/>
                      <a:pt x="1496" y="56"/>
                      <a:pt x="1505" y="4"/>
                    </a:cubicBezTo>
                    <a:lnTo>
                      <a:pt x="1501" y="4"/>
                    </a:lnTo>
                    <a:close/>
                    <a:moveTo>
                      <a:pt x="1410" y="46"/>
                    </a:moveTo>
                    <a:cubicBezTo>
                      <a:pt x="1413" y="51"/>
                      <a:pt x="1415" y="56"/>
                      <a:pt x="1413" y="62"/>
                    </a:cubicBezTo>
                    <a:cubicBezTo>
                      <a:pt x="1404" y="61"/>
                      <a:pt x="1399" y="49"/>
                      <a:pt x="1390" y="47"/>
                    </a:cubicBezTo>
                    <a:cubicBezTo>
                      <a:pt x="1383" y="41"/>
                      <a:pt x="1371" y="43"/>
                      <a:pt x="1369" y="36"/>
                    </a:cubicBezTo>
                    <a:cubicBezTo>
                      <a:pt x="1383" y="34"/>
                      <a:pt x="1400" y="34"/>
                      <a:pt x="1410" y="46"/>
                    </a:cubicBezTo>
                    <a:close/>
                    <a:moveTo>
                      <a:pt x="1355" y="45"/>
                    </a:moveTo>
                    <a:cubicBezTo>
                      <a:pt x="1371" y="45"/>
                      <a:pt x="1393" y="47"/>
                      <a:pt x="1402" y="64"/>
                    </a:cubicBezTo>
                    <a:cubicBezTo>
                      <a:pt x="1403" y="70"/>
                      <a:pt x="1396" y="70"/>
                      <a:pt x="1393" y="71"/>
                    </a:cubicBezTo>
                    <a:cubicBezTo>
                      <a:pt x="1376" y="71"/>
                      <a:pt x="1359" y="68"/>
                      <a:pt x="1349" y="52"/>
                    </a:cubicBezTo>
                    <a:cubicBezTo>
                      <a:pt x="1346" y="47"/>
                      <a:pt x="1351" y="45"/>
                      <a:pt x="1355" y="45"/>
                    </a:cubicBezTo>
                    <a:close/>
                    <a:moveTo>
                      <a:pt x="1153" y="116"/>
                    </a:moveTo>
                    <a:cubicBezTo>
                      <a:pt x="1160" y="118"/>
                      <a:pt x="1165" y="125"/>
                      <a:pt x="1168" y="131"/>
                    </a:cubicBezTo>
                    <a:cubicBezTo>
                      <a:pt x="1170" y="142"/>
                      <a:pt x="1169" y="154"/>
                      <a:pt x="1163" y="162"/>
                    </a:cubicBezTo>
                    <a:cubicBezTo>
                      <a:pt x="1169" y="170"/>
                      <a:pt x="1158" y="173"/>
                      <a:pt x="1157" y="179"/>
                    </a:cubicBezTo>
                    <a:cubicBezTo>
                      <a:pt x="1148" y="185"/>
                      <a:pt x="1148" y="185"/>
                      <a:pt x="1148" y="185"/>
                    </a:cubicBezTo>
                    <a:cubicBezTo>
                      <a:pt x="1146" y="176"/>
                      <a:pt x="1154" y="168"/>
                      <a:pt x="1154" y="159"/>
                    </a:cubicBezTo>
                    <a:cubicBezTo>
                      <a:pt x="1161" y="144"/>
                      <a:pt x="1151" y="131"/>
                      <a:pt x="1153" y="116"/>
                    </a:cubicBezTo>
                    <a:close/>
                    <a:moveTo>
                      <a:pt x="1141" y="114"/>
                    </a:moveTo>
                    <a:cubicBezTo>
                      <a:pt x="1150" y="128"/>
                      <a:pt x="1154" y="149"/>
                      <a:pt x="1148" y="165"/>
                    </a:cubicBezTo>
                    <a:cubicBezTo>
                      <a:pt x="1145" y="169"/>
                      <a:pt x="1144" y="176"/>
                      <a:pt x="1138" y="178"/>
                    </a:cubicBezTo>
                    <a:cubicBezTo>
                      <a:pt x="1126" y="156"/>
                      <a:pt x="1141" y="136"/>
                      <a:pt x="1141" y="114"/>
                    </a:cubicBezTo>
                    <a:close/>
                    <a:moveTo>
                      <a:pt x="1091" y="153"/>
                    </a:moveTo>
                    <a:cubicBezTo>
                      <a:pt x="1085" y="160"/>
                      <a:pt x="1080" y="166"/>
                      <a:pt x="1070" y="168"/>
                    </a:cubicBezTo>
                    <a:cubicBezTo>
                      <a:pt x="1069" y="167"/>
                      <a:pt x="1069" y="167"/>
                      <a:pt x="1069" y="167"/>
                    </a:cubicBezTo>
                    <a:cubicBezTo>
                      <a:pt x="1082" y="149"/>
                      <a:pt x="1089" y="126"/>
                      <a:pt x="1097" y="106"/>
                    </a:cubicBezTo>
                    <a:cubicBezTo>
                      <a:pt x="1105" y="120"/>
                      <a:pt x="1097" y="139"/>
                      <a:pt x="1091" y="153"/>
                    </a:cubicBezTo>
                    <a:close/>
                    <a:moveTo>
                      <a:pt x="1088" y="111"/>
                    </a:moveTo>
                    <a:cubicBezTo>
                      <a:pt x="1081" y="136"/>
                      <a:pt x="1072" y="165"/>
                      <a:pt x="1049" y="176"/>
                    </a:cubicBezTo>
                    <a:cubicBezTo>
                      <a:pt x="1047" y="149"/>
                      <a:pt x="1063" y="120"/>
                      <a:pt x="1088" y="111"/>
                    </a:cubicBezTo>
                    <a:close/>
                    <a:moveTo>
                      <a:pt x="825" y="194"/>
                    </a:moveTo>
                    <a:cubicBezTo>
                      <a:pt x="823" y="193"/>
                      <a:pt x="823" y="193"/>
                      <a:pt x="823" y="193"/>
                    </a:cubicBezTo>
                    <a:cubicBezTo>
                      <a:pt x="832" y="188"/>
                      <a:pt x="843" y="190"/>
                      <a:pt x="854" y="190"/>
                    </a:cubicBezTo>
                    <a:cubicBezTo>
                      <a:pt x="859" y="189"/>
                      <a:pt x="865" y="187"/>
                      <a:pt x="868" y="189"/>
                    </a:cubicBezTo>
                    <a:cubicBezTo>
                      <a:pt x="856" y="198"/>
                      <a:pt x="839" y="200"/>
                      <a:pt x="825" y="194"/>
                    </a:cubicBezTo>
                    <a:close/>
                    <a:moveTo>
                      <a:pt x="867" y="180"/>
                    </a:moveTo>
                    <a:cubicBezTo>
                      <a:pt x="855" y="184"/>
                      <a:pt x="844" y="186"/>
                      <a:pt x="832" y="183"/>
                    </a:cubicBezTo>
                    <a:cubicBezTo>
                      <a:pt x="831" y="174"/>
                      <a:pt x="842" y="174"/>
                      <a:pt x="847" y="170"/>
                    </a:cubicBezTo>
                    <a:cubicBezTo>
                      <a:pt x="859" y="166"/>
                      <a:pt x="872" y="169"/>
                      <a:pt x="884" y="171"/>
                    </a:cubicBezTo>
                    <a:cubicBezTo>
                      <a:pt x="883" y="178"/>
                      <a:pt x="873" y="178"/>
                      <a:pt x="867" y="180"/>
                    </a:cubicBezTo>
                    <a:close/>
                    <a:moveTo>
                      <a:pt x="896" y="265"/>
                    </a:moveTo>
                    <a:cubicBezTo>
                      <a:pt x="883" y="258"/>
                      <a:pt x="880" y="246"/>
                      <a:pt x="878" y="234"/>
                    </a:cubicBezTo>
                    <a:cubicBezTo>
                      <a:pt x="878" y="225"/>
                      <a:pt x="879" y="212"/>
                      <a:pt x="890" y="210"/>
                    </a:cubicBezTo>
                    <a:cubicBezTo>
                      <a:pt x="894" y="227"/>
                      <a:pt x="890" y="247"/>
                      <a:pt x="898" y="264"/>
                    </a:cubicBezTo>
                    <a:lnTo>
                      <a:pt x="896" y="265"/>
                    </a:lnTo>
                    <a:close/>
                    <a:moveTo>
                      <a:pt x="909" y="241"/>
                    </a:moveTo>
                    <a:cubicBezTo>
                      <a:pt x="908" y="247"/>
                      <a:pt x="907" y="252"/>
                      <a:pt x="904" y="257"/>
                    </a:cubicBezTo>
                    <a:cubicBezTo>
                      <a:pt x="898" y="243"/>
                      <a:pt x="893" y="226"/>
                      <a:pt x="897" y="210"/>
                    </a:cubicBezTo>
                    <a:cubicBezTo>
                      <a:pt x="906" y="216"/>
                      <a:pt x="909" y="229"/>
                      <a:pt x="909" y="241"/>
                    </a:cubicBezTo>
                    <a:close/>
                    <a:moveTo>
                      <a:pt x="848" y="335"/>
                    </a:moveTo>
                    <a:cubicBezTo>
                      <a:pt x="839" y="335"/>
                      <a:pt x="830" y="331"/>
                      <a:pt x="825" y="323"/>
                    </a:cubicBezTo>
                    <a:cubicBezTo>
                      <a:pt x="822" y="316"/>
                      <a:pt x="822" y="307"/>
                      <a:pt x="826" y="300"/>
                    </a:cubicBezTo>
                    <a:cubicBezTo>
                      <a:pt x="836" y="315"/>
                      <a:pt x="852" y="325"/>
                      <a:pt x="871" y="326"/>
                    </a:cubicBezTo>
                    <a:cubicBezTo>
                      <a:pt x="867" y="333"/>
                      <a:pt x="857" y="334"/>
                      <a:pt x="848" y="335"/>
                    </a:cubicBezTo>
                    <a:close/>
                    <a:moveTo>
                      <a:pt x="844" y="311"/>
                    </a:moveTo>
                    <a:cubicBezTo>
                      <a:pt x="840" y="305"/>
                      <a:pt x="830" y="298"/>
                      <a:pt x="833" y="290"/>
                    </a:cubicBezTo>
                    <a:cubicBezTo>
                      <a:pt x="849" y="294"/>
                      <a:pt x="869" y="298"/>
                      <a:pt x="873" y="316"/>
                    </a:cubicBezTo>
                    <a:cubicBezTo>
                      <a:pt x="863" y="321"/>
                      <a:pt x="852" y="317"/>
                      <a:pt x="844" y="311"/>
                    </a:cubicBezTo>
                    <a:close/>
                    <a:moveTo>
                      <a:pt x="759" y="317"/>
                    </a:moveTo>
                    <a:cubicBezTo>
                      <a:pt x="770" y="316"/>
                      <a:pt x="778" y="321"/>
                      <a:pt x="787" y="327"/>
                    </a:cubicBezTo>
                    <a:cubicBezTo>
                      <a:pt x="791" y="333"/>
                      <a:pt x="799" y="341"/>
                      <a:pt x="795" y="349"/>
                    </a:cubicBezTo>
                    <a:cubicBezTo>
                      <a:pt x="782" y="342"/>
                      <a:pt x="771" y="332"/>
                      <a:pt x="758" y="323"/>
                    </a:cubicBezTo>
                    <a:cubicBezTo>
                      <a:pt x="755" y="321"/>
                      <a:pt x="757" y="318"/>
                      <a:pt x="759" y="317"/>
                    </a:cubicBezTo>
                    <a:close/>
                    <a:moveTo>
                      <a:pt x="733" y="321"/>
                    </a:moveTo>
                    <a:cubicBezTo>
                      <a:pt x="752" y="324"/>
                      <a:pt x="770" y="337"/>
                      <a:pt x="782" y="353"/>
                    </a:cubicBezTo>
                    <a:cubicBezTo>
                      <a:pt x="772" y="360"/>
                      <a:pt x="759" y="349"/>
                      <a:pt x="748" y="345"/>
                    </a:cubicBezTo>
                    <a:cubicBezTo>
                      <a:pt x="740" y="339"/>
                      <a:pt x="731" y="331"/>
                      <a:pt x="733" y="321"/>
                    </a:cubicBezTo>
                    <a:close/>
                    <a:moveTo>
                      <a:pt x="875" y="84"/>
                    </a:moveTo>
                    <a:cubicBezTo>
                      <a:pt x="879" y="88"/>
                      <a:pt x="880" y="92"/>
                      <a:pt x="881" y="97"/>
                    </a:cubicBezTo>
                    <a:cubicBezTo>
                      <a:pt x="880" y="98"/>
                      <a:pt x="880" y="98"/>
                      <a:pt x="880" y="98"/>
                    </a:cubicBezTo>
                    <a:cubicBezTo>
                      <a:pt x="871" y="91"/>
                      <a:pt x="858" y="84"/>
                      <a:pt x="852" y="73"/>
                    </a:cubicBezTo>
                    <a:cubicBezTo>
                      <a:pt x="861" y="72"/>
                      <a:pt x="870" y="77"/>
                      <a:pt x="875" y="84"/>
                    </a:cubicBezTo>
                    <a:close/>
                    <a:moveTo>
                      <a:pt x="839" y="76"/>
                    </a:moveTo>
                    <a:cubicBezTo>
                      <a:pt x="852" y="84"/>
                      <a:pt x="868" y="95"/>
                      <a:pt x="877" y="107"/>
                    </a:cubicBezTo>
                    <a:cubicBezTo>
                      <a:pt x="875" y="113"/>
                      <a:pt x="865" y="109"/>
                      <a:pt x="859" y="108"/>
                    </a:cubicBezTo>
                    <a:cubicBezTo>
                      <a:pt x="842" y="105"/>
                      <a:pt x="820" y="96"/>
                      <a:pt x="813" y="77"/>
                    </a:cubicBezTo>
                    <a:cubicBezTo>
                      <a:pt x="818" y="70"/>
                      <a:pt x="831" y="76"/>
                      <a:pt x="839" y="76"/>
                    </a:cubicBezTo>
                    <a:close/>
                    <a:moveTo>
                      <a:pt x="756" y="52"/>
                    </a:moveTo>
                    <a:cubicBezTo>
                      <a:pt x="742" y="44"/>
                      <a:pt x="738" y="30"/>
                      <a:pt x="737" y="13"/>
                    </a:cubicBezTo>
                    <a:cubicBezTo>
                      <a:pt x="737" y="9"/>
                      <a:pt x="741" y="10"/>
                      <a:pt x="743" y="12"/>
                    </a:cubicBezTo>
                    <a:cubicBezTo>
                      <a:pt x="754" y="30"/>
                      <a:pt x="754" y="30"/>
                      <a:pt x="754" y="30"/>
                    </a:cubicBezTo>
                    <a:cubicBezTo>
                      <a:pt x="756" y="36"/>
                      <a:pt x="762" y="49"/>
                      <a:pt x="756" y="52"/>
                    </a:cubicBezTo>
                    <a:close/>
                    <a:moveTo>
                      <a:pt x="757" y="18"/>
                    </a:moveTo>
                    <a:cubicBezTo>
                      <a:pt x="758" y="16"/>
                      <a:pt x="758" y="16"/>
                      <a:pt x="758" y="16"/>
                    </a:cubicBezTo>
                    <a:cubicBezTo>
                      <a:pt x="766" y="22"/>
                      <a:pt x="771" y="31"/>
                      <a:pt x="770" y="42"/>
                    </a:cubicBezTo>
                    <a:cubicBezTo>
                      <a:pt x="769" y="44"/>
                      <a:pt x="769" y="46"/>
                      <a:pt x="767" y="46"/>
                    </a:cubicBezTo>
                    <a:lnTo>
                      <a:pt x="757" y="18"/>
                    </a:lnTo>
                    <a:close/>
                    <a:moveTo>
                      <a:pt x="614" y="36"/>
                    </a:moveTo>
                    <a:cubicBezTo>
                      <a:pt x="611" y="40"/>
                      <a:pt x="611" y="40"/>
                      <a:pt x="611" y="40"/>
                    </a:cubicBezTo>
                    <a:cubicBezTo>
                      <a:pt x="608" y="40"/>
                      <a:pt x="608" y="40"/>
                      <a:pt x="608" y="40"/>
                    </a:cubicBezTo>
                    <a:lnTo>
                      <a:pt x="614" y="36"/>
                    </a:lnTo>
                    <a:close/>
                    <a:moveTo>
                      <a:pt x="622" y="41"/>
                    </a:moveTo>
                    <a:cubicBezTo>
                      <a:pt x="627" y="41"/>
                      <a:pt x="632" y="39"/>
                      <a:pt x="637" y="40"/>
                    </a:cubicBezTo>
                    <a:cubicBezTo>
                      <a:pt x="630" y="61"/>
                      <a:pt x="611" y="80"/>
                      <a:pt x="588" y="82"/>
                    </a:cubicBezTo>
                    <a:cubicBezTo>
                      <a:pt x="590" y="66"/>
                      <a:pt x="606" y="48"/>
                      <a:pt x="622" y="41"/>
                    </a:cubicBezTo>
                    <a:close/>
                    <a:moveTo>
                      <a:pt x="580" y="35"/>
                    </a:moveTo>
                    <a:cubicBezTo>
                      <a:pt x="582" y="36"/>
                      <a:pt x="582" y="36"/>
                      <a:pt x="582" y="36"/>
                    </a:cubicBezTo>
                    <a:cubicBezTo>
                      <a:pt x="581" y="47"/>
                      <a:pt x="571" y="57"/>
                      <a:pt x="560" y="62"/>
                    </a:cubicBezTo>
                    <a:cubicBezTo>
                      <a:pt x="556" y="62"/>
                      <a:pt x="556" y="62"/>
                      <a:pt x="556" y="62"/>
                    </a:cubicBezTo>
                    <a:cubicBezTo>
                      <a:pt x="555" y="48"/>
                      <a:pt x="573" y="45"/>
                      <a:pt x="580" y="35"/>
                    </a:cubicBezTo>
                    <a:close/>
                    <a:moveTo>
                      <a:pt x="572" y="30"/>
                    </a:moveTo>
                    <a:cubicBezTo>
                      <a:pt x="569" y="41"/>
                      <a:pt x="556" y="42"/>
                      <a:pt x="550" y="50"/>
                    </a:cubicBezTo>
                    <a:cubicBezTo>
                      <a:pt x="553" y="40"/>
                      <a:pt x="563" y="32"/>
                      <a:pt x="572" y="30"/>
                    </a:cubicBezTo>
                    <a:close/>
                    <a:moveTo>
                      <a:pt x="503" y="104"/>
                    </a:moveTo>
                    <a:cubicBezTo>
                      <a:pt x="498" y="106"/>
                      <a:pt x="491" y="107"/>
                      <a:pt x="486" y="104"/>
                    </a:cubicBezTo>
                    <a:cubicBezTo>
                      <a:pt x="494" y="97"/>
                      <a:pt x="504" y="92"/>
                      <a:pt x="518" y="94"/>
                    </a:cubicBezTo>
                    <a:cubicBezTo>
                      <a:pt x="516" y="99"/>
                      <a:pt x="508" y="102"/>
                      <a:pt x="503" y="104"/>
                    </a:cubicBezTo>
                    <a:close/>
                    <a:moveTo>
                      <a:pt x="485" y="94"/>
                    </a:moveTo>
                    <a:cubicBezTo>
                      <a:pt x="494" y="85"/>
                      <a:pt x="509" y="74"/>
                      <a:pt x="521" y="83"/>
                    </a:cubicBezTo>
                    <a:cubicBezTo>
                      <a:pt x="510" y="87"/>
                      <a:pt x="496" y="88"/>
                      <a:pt x="485" y="94"/>
                    </a:cubicBezTo>
                    <a:close/>
                    <a:moveTo>
                      <a:pt x="505" y="170"/>
                    </a:moveTo>
                    <a:cubicBezTo>
                      <a:pt x="505" y="155"/>
                      <a:pt x="508" y="132"/>
                      <a:pt x="528" y="128"/>
                    </a:cubicBezTo>
                    <a:cubicBezTo>
                      <a:pt x="517" y="141"/>
                      <a:pt x="516" y="158"/>
                      <a:pt x="505" y="170"/>
                    </a:cubicBezTo>
                    <a:close/>
                    <a:moveTo>
                      <a:pt x="515" y="173"/>
                    </a:moveTo>
                    <a:cubicBezTo>
                      <a:pt x="514" y="170"/>
                      <a:pt x="514" y="170"/>
                      <a:pt x="514" y="170"/>
                    </a:cubicBezTo>
                    <a:cubicBezTo>
                      <a:pt x="521" y="155"/>
                      <a:pt x="526" y="132"/>
                      <a:pt x="546" y="128"/>
                    </a:cubicBezTo>
                    <a:cubicBezTo>
                      <a:pt x="549" y="133"/>
                      <a:pt x="549" y="133"/>
                      <a:pt x="549" y="133"/>
                    </a:cubicBezTo>
                    <a:cubicBezTo>
                      <a:pt x="547" y="151"/>
                      <a:pt x="532" y="168"/>
                      <a:pt x="515" y="173"/>
                    </a:cubicBezTo>
                    <a:close/>
                    <a:moveTo>
                      <a:pt x="512" y="350"/>
                    </a:moveTo>
                    <a:cubicBezTo>
                      <a:pt x="504" y="344"/>
                      <a:pt x="494" y="339"/>
                      <a:pt x="497" y="328"/>
                    </a:cubicBezTo>
                    <a:cubicBezTo>
                      <a:pt x="507" y="340"/>
                      <a:pt x="520" y="347"/>
                      <a:pt x="533" y="354"/>
                    </a:cubicBezTo>
                    <a:cubicBezTo>
                      <a:pt x="528" y="357"/>
                      <a:pt x="518" y="353"/>
                      <a:pt x="512" y="350"/>
                    </a:cubicBezTo>
                    <a:close/>
                    <a:moveTo>
                      <a:pt x="499" y="311"/>
                    </a:moveTo>
                    <a:cubicBezTo>
                      <a:pt x="500" y="308"/>
                      <a:pt x="500" y="308"/>
                      <a:pt x="500" y="308"/>
                    </a:cubicBezTo>
                    <a:cubicBezTo>
                      <a:pt x="517" y="317"/>
                      <a:pt x="543" y="324"/>
                      <a:pt x="542" y="348"/>
                    </a:cubicBezTo>
                    <a:cubicBezTo>
                      <a:pt x="524" y="344"/>
                      <a:pt x="503" y="331"/>
                      <a:pt x="499" y="311"/>
                    </a:cubicBezTo>
                    <a:close/>
                    <a:moveTo>
                      <a:pt x="1161" y="287"/>
                    </a:moveTo>
                    <a:cubicBezTo>
                      <a:pt x="1142" y="253"/>
                      <a:pt x="1142" y="253"/>
                      <a:pt x="1142" y="253"/>
                    </a:cubicBezTo>
                    <a:cubicBezTo>
                      <a:pt x="1147" y="250"/>
                      <a:pt x="1153" y="254"/>
                      <a:pt x="1158" y="255"/>
                    </a:cubicBezTo>
                    <a:cubicBezTo>
                      <a:pt x="1166" y="264"/>
                      <a:pt x="1166" y="264"/>
                      <a:pt x="1166" y="264"/>
                    </a:cubicBezTo>
                    <a:cubicBezTo>
                      <a:pt x="1168" y="272"/>
                      <a:pt x="1168" y="283"/>
                      <a:pt x="1161" y="287"/>
                    </a:cubicBezTo>
                    <a:close/>
                    <a:moveTo>
                      <a:pt x="1152" y="291"/>
                    </a:moveTo>
                    <a:cubicBezTo>
                      <a:pt x="1144" y="291"/>
                      <a:pt x="1135" y="286"/>
                      <a:pt x="1131" y="277"/>
                    </a:cubicBezTo>
                    <a:cubicBezTo>
                      <a:pt x="1128" y="270"/>
                      <a:pt x="1130" y="261"/>
                      <a:pt x="1132" y="254"/>
                    </a:cubicBezTo>
                    <a:cubicBezTo>
                      <a:pt x="1144" y="261"/>
                      <a:pt x="1153" y="277"/>
                      <a:pt x="1152" y="291"/>
                    </a:cubicBezTo>
                    <a:close/>
                    <a:moveTo>
                      <a:pt x="1285" y="133"/>
                    </a:moveTo>
                    <a:cubicBezTo>
                      <a:pt x="1279" y="122"/>
                      <a:pt x="1273" y="108"/>
                      <a:pt x="1277" y="95"/>
                    </a:cubicBezTo>
                    <a:cubicBezTo>
                      <a:pt x="1290" y="106"/>
                      <a:pt x="1299" y="122"/>
                      <a:pt x="1301" y="139"/>
                    </a:cubicBezTo>
                    <a:cubicBezTo>
                      <a:pt x="1296" y="142"/>
                      <a:pt x="1290" y="136"/>
                      <a:pt x="1285" y="133"/>
                    </a:cubicBezTo>
                    <a:close/>
                    <a:moveTo>
                      <a:pt x="1307" y="108"/>
                    </a:moveTo>
                    <a:cubicBezTo>
                      <a:pt x="1308" y="115"/>
                      <a:pt x="1311" y="121"/>
                      <a:pt x="1308" y="128"/>
                    </a:cubicBezTo>
                    <a:cubicBezTo>
                      <a:pt x="1306" y="128"/>
                      <a:pt x="1306" y="128"/>
                      <a:pt x="1306" y="128"/>
                    </a:cubicBezTo>
                    <a:cubicBezTo>
                      <a:pt x="1300" y="115"/>
                      <a:pt x="1293" y="103"/>
                      <a:pt x="1285" y="90"/>
                    </a:cubicBezTo>
                    <a:cubicBezTo>
                      <a:pt x="1295" y="92"/>
                      <a:pt x="1304" y="98"/>
                      <a:pt x="1307" y="108"/>
                    </a:cubicBezTo>
                    <a:close/>
                    <a:moveTo>
                      <a:pt x="1305" y="16"/>
                    </a:moveTo>
                    <a:cubicBezTo>
                      <a:pt x="1322" y="25"/>
                      <a:pt x="1322" y="25"/>
                      <a:pt x="1322" y="25"/>
                    </a:cubicBezTo>
                    <a:cubicBezTo>
                      <a:pt x="1329" y="33"/>
                      <a:pt x="1340" y="42"/>
                      <a:pt x="1341" y="53"/>
                    </a:cubicBezTo>
                    <a:cubicBezTo>
                      <a:pt x="1315" y="38"/>
                      <a:pt x="1286" y="24"/>
                      <a:pt x="1255" y="24"/>
                    </a:cubicBezTo>
                    <a:cubicBezTo>
                      <a:pt x="1253" y="22"/>
                      <a:pt x="1253" y="22"/>
                      <a:pt x="1253" y="22"/>
                    </a:cubicBezTo>
                    <a:cubicBezTo>
                      <a:pt x="1266" y="13"/>
                      <a:pt x="1288" y="14"/>
                      <a:pt x="1305" y="16"/>
                    </a:cubicBezTo>
                    <a:close/>
                    <a:moveTo>
                      <a:pt x="1279" y="32"/>
                    </a:moveTo>
                    <a:cubicBezTo>
                      <a:pt x="1303" y="35"/>
                      <a:pt x="1324" y="48"/>
                      <a:pt x="1340" y="65"/>
                    </a:cubicBezTo>
                    <a:cubicBezTo>
                      <a:pt x="1332" y="73"/>
                      <a:pt x="1318" y="72"/>
                      <a:pt x="1307" y="75"/>
                    </a:cubicBezTo>
                    <a:cubicBezTo>
                      <a:pt x="1283" y="72"/>
                      <a:pt x="1253" y="65"/>
                      <a:pt x="1246" y="39"/>
                    </a:cubicBezTo>
                    <a:cubicBezTo>
                      <a:pt x="1249" y="23"/>
                      <a:pt x="1269" y="34"/>
                      <a:pt x="1279" y="32"/>
                    </a:cubicBezTo>
                    <a:close/>
                    <a:moveTo>
                      <a:pt x="1241" y="22"/>
                    </a:moveTo>
                    <a:cubicBezTo>
                      <a:pt x="1242" y="23"/>
                      <a:pt x="1245" y="26"/>
                      <a:pt x="1243" y="28"/>
                    </a:cubicBezTo>
                    <a:cubicBezTo>
                      <a:pt x="1243" y="31"/>
                      <a:pt x="1239" y="31"/>
                      <a:pt x="1238" y="30"/>
                    </a:cubicBezTo>
                    <a:lnTo>
                      <a:pt x="1241" y="22"/>
                    </a:lnTo>
                    <a:close/>
                    <a:moveTo>
                      <a:pt x="1221" y="55"/>
                    </a:moveTo>
                    <a:cubicBezTo>
                      <a:pt x="1227" y="50"/>
                      <a:pt x="1236" y="42"/>
                      <a:pt x="1243" y="46"/>
                    </a:cubicBezTo>
                    <a:cubicBezTo>
                      <a:pt x="1246" y="56"/>
                      <a:pt x="1258" y="63"/>
                      <a:pt x="1262" y="72"/>
                    </a:cubicBezTo>
                    <a:cubicBezTo>
                      <a:pt x="1268" y="89"/>
                      <a:pt x="1258" y="106"/>
                      <a:pt x="1249" y="121"/>
                    </a:cubicBezTo>
                    <a:cubicBezTo>
                      <a:pt x="1246" y="123"/>
                      <a:pt x="1242" y="126"/>
                      <a:pt x="1238" y="125"/>
                    </a:cubicBezTo>
                    <a:cubicBezTo>
                      <a:pt x="1228" y="104"/>
                      <a:pt x="1218" y="78"/>
                      <a:pt x="1221" y="55"/>
                    </a:cubicBezTo>
                    <a:close/>
                    <a:moveTo>
                      <a:pt x="1097" y="66"/>
                    </a:moveTo>
                    <a:cubicBezTo>
                      <a:pt x="1096" y="67"/>
                      <a:pt x="1093" y="68"/>
                      <a:pt x="1091" y="67"/>
                    </a:cubicBezTo>
                    <a:cubicBezTo>
                      <a:pt x="1096" y="32"/>
                      <a:pt x="1133" y="18"/>
                      <a:pt x="1159" y="6"/>
                    </a:cubicBezTo>
                    <a:cubicBezTo>
                      <a:pt x="1168" y="4"/>
                      <a:pt x="1174" y="11"/>
                      <a:pt x="1180" y="15"/>
                    </a:cubicBezTo>
                    <a:cubicBezTo>
                      <a:pt x="1180" y="19"/>
                      <a:pt x="1181" y="24"/>
                      <a:pt x="1177" y="26"/>
                    </a:cubicBezTo>
                    <a:cubicBezTo>
                      <a:pt x="1147" y="33"/>
                      <a:pt x="1123" y="50"/>
                      <a:pt x="1097" y="66"/>
                    </a:cubicBezTo>
                    <a:close/>
                    <a:moveTo>
                      <a:pt x="1166" y="76"/>
                    </a:moveTo>
                    <a:cubicBezTo>
                      <a:pt x="1148" y="86"/>
                      <a:pt x="1125" y="79"/>
                      <a:pt x="1109" y="69"/>
                    </a:cubicBezTo>
                    <a:cubicBezTo>
                      <a:pt x="1116" y="59"/>
                      <a:pt x="1129" y="54"/>
                      <a:pt x="1139" y="46"/>
                    </a:cubicBezTo>
                    <a:cubicBezTo>
                      <a:pt x="1152" y="41"/>
                      <a:pt x="1166" y="29"/>
                      <a:pt x="1181" y="33"/>
                    </a:cubicBezTo>
                    <a:cubicBezTo>
                      <a:pt x="1193" y="50"/>
                      <a:pt x="1193" y="50"/>
                      <a:pt x="1193" y="50"/>
                    </a:cubicBezTo>
                    <a:cubicBezTo>
                      <a:pt x="1192" y="65"/>
                      <a:pt x="1177" y="70"/>
                      <a:pt x="1166" y="76"/>
                    </a:cubicBezTo>
                    <a:close/>
                    <a:moveTo>
                      <a:pt x="1189" y="78"/>
                    </a:moveTo>
                    <a:cubicBezTo>
                      <a:pt x="1193" y="69"/>
                      <a:pt x="1194" y="60"/>
                      <a:pt x="1199" y="53"/>
                    </a:cubicBezTo>
                    <a:cubicBezTo>
                      <a:pt x="1214" y="54"/>
                      <a:pt x="1214" y="54"/>
                      <a:pt x="1214" y="54"/>
                    </a:cubicBezTo>
                    <a:cubicBezTo>
                      <a:pt x="1213" y="84"/>
                      <a:pt x="1228" y="108"/>
                      <a:pt x="1234" y="134"/>
                    </a:cubicBezTo>
                    <a:cubicBezTo>
                      <a:pt x="1228" y="136"/>
                      <a:pt x="1220" y="129"/>
                      <a:pt x="1213" y="126"/>
                    </a:cubicBezTo>
                    <a:cubicBezTo>
                      <a:pt x="1196" y="116"/>
                      <a:pt x="1191" y="97"/>
                      <a:pt x="1189" y="78"/>
                    </a:cubicBezTo>
                    <a:close/>
                    <a:moveTo>
                      <a:pt x="1178" y="207"/>
                    </a:moveTo>
                    <a:cubicBezTo>
                      <a:pt x="1185" y="200"/>
                      <a:pt x="1190" y="191"/>
                      <a:pt x="1194" y="184"/>
                    </a:cubicBezTo>
                    <a:cubicBezTo>
                      <a:pt x="1200" y="184"/>
                      <a:pt x="1199" y="190"/>
                      <a:pt x="1201" y="193"/>
                    </a:cubicBezTo>
                    <a:cubicBezTo>
                      <a:pt x="1199" y="202"/>
                      <a:pt x="1195" y="212"/>
                      <a:pt x="1189" y="218"/>
                    </a:cubicBezTo>
                    <a:cubicBezTo>
                      <a:pt x="1183" y="224"/>
                      <a:pt x="1174" y="225"/>
                      <a:pt x="1165" y="225"/>
                    </a:cubicBezTo>
                    <a:cubicBezTo>
                      <a:pt x="1166" y="219"/>
                      <a:pt x="1175" y="214"/>
                      <a:pt x="1178" y="207"/>
                    </a:cubicBezTo>
                    <a:close/>
                    <a:moveTo>
                      <a:pt x="1150" y="228"/>
                    </a:moveTo>
                    <a:cubicBezTo>
                      <a:pt x="1166" y="230"/>
                      <a:pt x="1187" y="234"/>
                      <a:pt x="1198" y="217"/>
                    </a:cubicBezTo>
                    <a:cubicBezTo>
                      <a:pt x="1207" y="207"/>
                      <a:pt x="1206" y="193"/>
                      <a:pt x="1201" y="181"/>
                    </a:cubicBezTo>
                    <a:cubicBezTo>
                      <a:pt x="1199" y="175"/>
                      <a:pt x="1199" y="175"/>
                      <a:pt x="1199" y="175"/>
                    </a:cubicBezTo>
                    <a:cubicBezTo>
                      <a:pt x="1207" y="132"/>
                      <a:pt x="1207" y="132"/>
                      <a:pt x="1207" y="132"/>
                    </a:cubicBezTo>
                    <a:cubicBezTo>
                      <a:pt x="1218" y="135"/>
                      <a:pt x="1232" y="139"/>
                      <a:pt x="1240" y="149"/>
                    </a:cubicBezTo>
                    <a:cubicBezTo>
                      <a:pt x="1245" y="145"/>
                      <a:pt x="1243" y="138"/>
                      <a:pt x="1243" y="133"/>
                    </a:cubicBezTo>
                    <a:cubicBezTo>
                      <a:pt x="1255" y="125"/>
                      <a:pt x="1260" y="113"/>
                      <a:pt x="1266" y="101"/>
                    </a:cubicBezTo>
                    <a:cubicBezTo>
                      <a:pt x="1268" y="101"/>
                      <a:pt x="1268" y="101"/>
                      <a:pt x="1268" y="101"/>
                    </a:cubicBezTo>
                    <a:cubicBezTo>
                      <a:pt x="1274" y="116"/>
                      <a:pt x="1272" y="135"/>
                      <a:pt x="1289" y="144"/>
                    </a:cubicBezTo>
                    <a:cubicBezTo>
                      <a:pt x="1268" y="156"/>
                      <a:pt x="1242" y="155"/>
                      <a:pt x="1218" y="159"/>
                    </a:cubicBezTo>
                    <a:cubicBezTo>
                      <a:pt x="1216" y="157"/>
                      <a:pt x="1213" y="156"/>
                      <a:pt x="1210" y="157"/>
                    </a:cubicBezTo>
                    <a:cubicBezTo>
                      <a:pt x="1207" y="168"/>
                      <a:pt x="1216" y="177"/>
                      <a:pt x="1214" y="191"/>
                    </a:cubicBezTo>
                    <a:cubicBezTo>
                      <a:pt x="1217" y="231"/>
                      <a:pt x="1200" y="273"/>
                      <a:pt x="1167" y="295"/>
                    </a:cubicBezTo>
                    <a:cubicBezTo>
                      <a:pt x="1165" y="294"/>
                      <a:pt x="1165" y="294"/>
                      <a:pt x="1165" y="294"/>
                    </a:cubicBezTo>
                    <a:cubicBezTo>
                      <a:pt x="1170" y="284"/>
                      <a:pt x="1179" y="272"/>
                      <a:pt x="1170" y="261"/>
                    </a:cubicBezTo>
                    <a:cubicBezTo>
                      <a:pt x="1161" y="239"/>
                      <a:pt x="1132" y="250"/>
                      <a:pt x="1120" y="233"/>
                    </a:cubicBezTo>
                    <a:lnTo>
                      <a:pt x="1150" y="228"/>
                    </a:lnTo>
                    <a:close/>
                    <a:moveTo>
                      <a:pt x="1104" y="236"/>
                    </a:moveTo>
                    <a:cubicBezTo>
                      <a:pt x="1139" y="240"/>
                      <a:pt x="1109" y="289"/>
                      <a:pt x="1143" y="296"/>
                    </a:cubicBezTo>
                    <a:cubicBezTo>
                      <a:pt x="1146" y="298"/>
                      <a:pt x="1154" y="298"/>
                      <a:pt x="1154" y="305"/>
                    </a:cubicBezTo>
                    <a:cubicBezTo>
                      <a:pt x="1133" y="322"/>
                      <a:pt x="1104" y="320"/>
                      <a:pt x="1078" y="326"/>
                    </a:cubicBezTo>
                    <a:cubicBezTo>
                      <a:pt x="1074" y="325"/>
                      <a:pt x="1074" y="325"/>
                      <a:pt x="1074" y="325"/>
                    </a:cubicBezTo>
                    <a:cubicBezTo>
                      <a:pt x="1078" y="309"/>
                      <a:pt x="1090" y="291"/>
                      <a:pt x="1090" y="271"/>
                    </a:cubicBezTo>
                    <a:cubicBezTo>
                      <a:pt x="1090" y="247"/>
                      <a:pt x="1063" y="238"/>
                      <a:pt x="1047" y="226"/>
                    </a:cubicBezTo>
                    <a:cubicBezTo>
                      <a:pt x="1046" y="223"/>
                      <a:pt x="1046" y="223"/>
                      <a:pt x="1046" y="223"/>
                    </a:cubicBezTo>
                    <a:cubicBezTo>
                      <a:pt x="1066" y="227"/>
                      <a:pt x="1086" y="229"/>
                      <a:pt x="1104" y="236"/>
                    </a:cubicBezTo>
                    <a:close/>
                    <a:moveTo>
                      <a:pt x="1071" y="271"/>
                    </a:moveTo>
                    <a:cubicBezTo>
                      <a:pt x="1061" y="244"/>
                      <a:pt x="1061" y="244"/>
                      <a:pt x="1061" y="244"/>
                    </a:cubicBezTo>
                    <a:cubicBezTo>
                      <a:pt x="1071" y="245"/>
                      <a:pt x="1077" y="256"/>
                      <a:pt x="1083" y="262"/>
                    </a:cubicBezTo>
                    <a:cubicBezTo>
                      <a:pt x="1083" y="274"/>
                      <a:pt x="1086" y="286"/>
                      <a:pt x="1077" y="299"/>
                    </a:cubicBezTo>
                    <a:cubicBezTo>
                      <a:pt x="1074" y="292"/>
                      <a:pt x="1074" y="279"/>
                      <a:pt x="1071" y="271"/>
                    </a:cubicBezTo>
                    <a:close/>
                    <a:moveTo>
                      <a:pt x="1042" y="251"/>
                    </a:moveTo>
                    <a:cubicBezTo>
                      <a:pt x="1046" y="238"/>
                      <a:pt x="1046" y="238"/>
                      <a:pt x="1046" y="238"/>
                    </a:cubicBezTo>
                    <a:cubicBezTo>
                      <a:pt x="1059" y="249"/>
                      <a:pt x="1065" y="268"/>
                      <a:pt x="1068" y="286"/>
                    </a:cubicBezTo>
                    <a:cubicBezTo>
                      <a:pt x="1068" y="313"/>
                      <a:pt x="1068" y="313"/>
                      <a:pt x="1068" y="313"/>
                    </a:cubicBezTo>
                    <a:cubicBezTo>
                      <a:pt x="1065" y="313"/>
                      <a:pt x="1065" y="313"/>
                      <a:pt x="1065" y="313"/>
                    </a:cubicBezTo>
                    <a:cubicBezTo>
                      <a:pt x="1047" y="299"/>
                      <a:pt x="1038" y="275"/>
                      <a:pt x="1042" y="251"/>
                    </a:cubicBezTo>
                    <a:close/>
                    <a:moveTo>
                      <a:pt x="917" y="309"/>
                    </a:moveTo>
                    <a:cubicBezTo>
                      <a:pt x="928" y="282"/>
                      <a:pt x="937" y="253"/>
                      <a:pt x="944" y="226"/>
                    </a:cubicBezTo>
                    <a:cubicBezTo>
                      <a:pt x="965" y="246"/>
                      <a:pt x="940" y="280"/>
                      <a:pt x="957" y="305"/>
                    </a:cubicBezTo>
                    <a:cubicBezTo>
                      <a:pt x="964" y="319"/>
                      <a:pt x="977" y="328"/>
                      <a:pt x="984" y="342"/>
                    </a:cubicBezTo>
                    <a:cubicBezTo>
                      <a:pt x="974" y="346"/>
                      <a:pt x="964" y="338"/>
                      <a:pt x="952" y="339"/>
                    </a:cubicBezTo>
                    <a:cubicBezTo>
                      <a:pt x="940" y="339"/>
                      <a:pt x="925" y="340"/>
                      <a:pt x="917" y="328"/>
                    </a:cubicBezTo>
                    <a:cubicBezTo>
                      <a:pt x="914" y="322"/>
                      <a:pt x="913" y="315"/>
                      <a:pt x="917" y="309"/>
                    </a:cubicBezTo>
                    <a:close/>
                    <a:moveTo>
                      <a:pt x="985" y="295"/>
                    </a:moveTo>
                    <a:cubicBezTo>
                      <a:pt x="986" y="306"/>
                      <a:pt x="990" y="317"/>
                      <a:pt x="983" y="327"/>
                    </a:cubicBezTo>
                    <a:cubicBezTo>
                      <a:pt x="969" y="315"/>
                      <a:pt x="954" y="297"/>
                      <a:pt x="956" y="274"/>
                    </a:cubicBezTo>
                    <a:cubicBezTo>
                      <a:pt x="960" y="244"/>
                      <a:pt x="960" y="244"/>
                      <a:pt x="960" y="244"/>
                    </a:cubicBezTo>
                    <a:cubicBezTo>
                      <a:pt x="978" y="255"/>
                      <a:pt x="979" y="277"/>
                      <a:pt x="985" y="295"/>
                    </a:cubicBezTo>
                    <a:close/>
                    <a:moveTo>
                      <a:pt x="981" y="258"/>
                    </a:moveTo>
                    <a:cubicBezTo>
                      <a:pt x="997" y="267"/>
                      <a:pt x="999" y="290"/>
                      <a:pt x="997" y="307"/>
                    </a:cubicBezTo>
                    <a:cubicBezTo>
                      <a:pt x="997" y="309"/>
                      <a:pt x="995" y="310"/>
                      <a:pt x="994" y="311"/>
                    </a:cubicBezTo>
                    <a:cubicBezTo>
                      <a:pt x="990" y="293"/>
                      <a:pt x="986" y="273"/>
                      <a:pt x="981" y="258"/>
                    </a:cubicBezTo>
                    <a:close/>
                    <a:moveTo>
                      <a:pt x="931" y="348"/>
                    </a:moveTo>
                    <a:cubicBezTo>
                      <a:pt x="933" y="345"/>
                      <a:pt x="933" y="345"/>
                      <a:pt x="933" y="345"/>
                    </a:cubicBezTo>
                    <a:cubicBezTo>
                      <a:pt x="956" y="343"/>
                      <a:pt x="982" y="346"/>
                      <a:pt x="993" y="368"/>
                    </a:cubicBezTo>
                    <a:cubicBezTo>
                      <a:pt x="993" y="371"/>
                      <a:pt x="993" y="371"/>
                      <a:pt x="993" y="371"/>
                    </a:cubicBezTo>
                    <a:cubicBezTo>
                      <a:pt x="971" y="369"/>
                      <a:pt x="943" y="370"/>
                      <a:pt x="931" y="348"/>
                    </a:cubicBezTo>
                    <a:close/>
                    <a:moveTo>
                      <a:pt x="985" y="378"/>
                    </a:moveTo>
                    <a:cubicBezTo>
                      <a:pt x="976" y="386"/>
                      <a:pt x="961" y="391"/>
                      <a:pt x="947" y="387"/>
                    </a:cubicBezTo>
                    <a:cubicBezTo>
                      <a:pt x="936" y="383"/>
                      <a:pt x="930" y="373"/>
                      <a:pt x="926" y="362"/>
                    </a:cubicBezTo>
                    <a:cubicBezTo>
                      <a:pt x="927" y="355"/>
                      <a:pt x="927" y="355"/>
                      <a:pt x="927" y="355"/>
                    </a:cubicBezTo>
                    <a:cubicBezTo>
                      <a:pt x="943" y="369"/>
                      <a:pt x="961" y="378"/>
                      <a:pt x="984" y="377"/>
                    </a:cubicBezTo>
                    <a:lnTo>
                      <a:pt x="985" y="378"/>
                    </a:lnTo>
                    <a:close/>
                    <a:moveTo>
                      <a:pt x="681" y="345"/>
                    </a:moveTo>
                    <a:cubicBezTo>
                      <a:pt x="687" y="356"/>
                      <a:pt x="697" y="368"/>
                      <a:pt x="705" y="375"/>
                    </a:cubicBezTo>
                    <a:cubicBezTo>
                      <a:pt x="686" y="372"/>
                      <a:pt x="670" y="360"/>
                      <a:pt x="659" y="346"/>
                    </a:cubicBezTo>
                    <a:cubicBezTo>
                      <a:pt x="659" y="339"/>
                      <a:pt x="668" y="334"/>
                      <a:pt x="672" y="329"/>
                    </a:cubicBezTo>
                    <a:cubicBezTo>
                      <a:pt x="679" y="332"/>
                      <a:pt x="676" y="341"/>
                      <a:pt x="681" y="345"/>
                    </a:cubicBezTo>
                    <a:close/>
                    <a:moveTo>
                      <a:pt x="795" y="264"/>
                    </a:moveTo>
                    <a:cubicBezTo>
                      <a:pt x="799" y="272"/>
                      <a:pt x="798" y="281"/>
                      <a:pt x="801" y="290"/>
                    </a:cubicBezTo>
                    <a:cubicBezTo>
                      <a:pt x="798" y="294"/>
                      <a:pt x="795" y="290"/>
                      <a:pt x="793" y="289"/>
                    </a:cubicBezTo>
                    <a:cubicBezTo>
                      <a:pt x="773" y="265"/>
                      <a:pt x="747" y="242"/>
                      <a:pt x="718" y="234"/>
                    </a:cubicBezTo>
                    <a:cubicBezTo>
                      <a:pt x="716" y="229"/>
                      <a:pt x="720" y="226"/>
                      <a:pt x="723" y="222"/>
                    </a:cubicBezTo>
                    <a:cubicBezTo>
                      <a:pt x="754" y="219"/>
                      <a:pt x="781" y="238"/>
                      <a:pt x="795" y="264"/>
                    </a:cubicBezTo>
                    <a:close/>
                    <a:moveTo>
                      <a:pt x="774" y="133"/>
                    </a:moveTo>
                    <a:cubicBezTo>
                      <a:pt x="771" y="141"/>
                      <a:pt x="761" y="142"/>
                      <a:pt x="753" y="140"/>
                    </a:cubicBezTo>
                    <a:cubicBezTo>
                      <a:pt x="750" y="138"/>
                      <a:pt x="747" y="135"/>
                      <a:pt x="745" y="132"/>
                    </a:cubicBezTo>
                    <a:cubicBezTo>
                      <a:pt x="753" y="127"/>
                      <a:pt x="767" y="125"/>
                      <a:pt x="774" y="133"/>
                    </a:cubicBezTo>
                    <a:close/>
                    <a:moveTo>
                      <a:pt x="668" y="105"/>
                    </a:moveTo>
                    <a:cubicBezTo>
                      <a:pt x="682" y="119"/>
                      <a:pt x="700" y="133"/>
                      <a:pt x="697" y="154"/>
                    </a:cubicBezTo>
                    <a:cubicBezTo>
                      <a:pt x="699" y="159"/>
                      <a:pt x="693" y="174"/>
                      <a:pt x="702" y="172"/>
                    </a:cubicBezTo>
                    <a:cubicBezTo>
                      <a:pt x="714" y="151"/>
                      <a:pt x="714" y="151"/>
                      <a:pt x="714" y="151"/>
                    </a:cubicBezTo>
                    <a:cubicBezTo>
                      <a:pt x="741" y="164"/>
                      <a:pt x="767" y="146"/>
                      <a:pt x="791" y="136"/>
                    </a:cubicBezTo>
                    <a:cubicBezTo>
                      <a:pt x="798" y="158"/>
                      <a:pt x="793" y="182"/>
                      <a:pt x="781" y="199"/>
                    </a:cubicBezTo>
                    <a:cubicBezTo>
                      <a:pt x="751" y="217"/>
                      <a:pt x="751" y="217"/>
                      <a:pt x="751" y="217"/>
                    </a:cubicBezTo>
                    <a:cubicBezTo>
                      <a:pt x="718" y="216"/>
                      <a:pt x="718" y="216"/>
                      <a:pt x="718" y="216"/>
                    </a:cubicBezTo>
                    <a:cubicBezTo>
                      <a:pt x="714" y="213"/>
                      <a:pt x="716" y="206"/>
                      <a:pt x="714" y="202"/>
                    </a:cubicBezTo>
                    <a:cubicBezTo>
                      <a:pt x="720" y="187"/>
                      <a:pt x="736" y="177"/>
                      <a:pt x="743" y="163"/>
                    </a:cubicBezTo>
                    <a:cubicBezTo>
                      <a:pt x="739" y="163"/>
                      <a:pt x="739" y="163"/>
                      <a:pt x="739" y="163"/>
                    </a:cubicBezTo>
                    <a:cubicBezTo>
                      <a:pt x="715" y="187"/>
                      <a:pt x="715" y="187"/>
                      <a:pt x="715" y="187"/>
                    </a:cubicBezTo>
                    <a:cubicBezTo>
                      <a:pt x="713" y="187"/>
                      <a:pt x="710" y="183"/>
                      <a:pt x="708" y="186"/>
                    </a:cubicBezTo>
                    <a:cubicBezTo>
                      <a:pt x="706" y="190"/>
                      <a:pt x="706" y="190"/>
                      <a:pt x="706" y="190"/>
                    </a:cubicBezTo>
                    <a:cubicBezTo>
                      <a:pt x="710" y="192"/>
                      <a:pt x="710" y="192"/>
                      <a:pt x="710" y="192"/>
                    </a:cubicBezTo>
                    <a:cubicBezTo>
                      <a:pt x="709" y="193"/>
                      <a:pt x="709" y="193"/>
                      <a:pt x="709" y="193"/>
                    </a:cubicBezTo>
                    <a:cubicBezTo>
                      <a:pt x="699" y="187"/>
                      <a:pt x="687" y="185"/>
                      <a:pt x="675" y="183"/>
                    </a:cubicBezTo>
                    <a:cubicBezTo>
                      <a:pt x="670" y="153"/>
                      <a:pt x="663" y="125"/>
                      <a:pt x="652" y="95"/>
                    </a:cubicBezTo>
                    <a:cubicBezTo>
                      <a:pt x="657" y="96"/>
                      <a:pt x="665" y="101"/>
                      <a:pt x="668" y="105"/>
                    </a:cubicBezTo>
                    <a:close/>
                    <a:moveTo>
                      <a:pt x="684" y="191"/>
                    </a:moveTo>
                    <a:cubicBezTo>
                      <a:pt x="684" y="192"/>
                      <a:pt x="682" y="193"/>
                      <a:pt x="680" y="192"/>
                    </a:cubicBezTo>
                    <a:cubicBezTo>
                      <a:pt x="681" y="190"/>
                      <a:pt x="681" y="190"/>
                      <a:pt x="681" y="190"/>
                    </a:cubicBezTo>
                    <a:lnTo>
                      <a:pt x="684" y="191"/>
                    </a:lnTo>
                    <a:close/>
                    <a:moveTo>
                      <a:pt x="671" y="193"/>
                    </a:moveTo>
                    <a:cubicBezTo>
                      <a:pt x="669" y="200"/>
                      <a:pt x="659" y="197"/>
                      <a:pt x="654" y="201"/>
                    </a:cubicBezTo>
                    <a:cubicBezTo>
                      <a:pt x="653" y="197"/>
                      <a:pt x="661" y="192"/>
                      <a:pt x="666" y="192"/>
                    </a:cubicBezTo>
                    <a:cubicBezTo>
                      <a:pt x="667" y="192"/>
                      <a:pt x="669" y="191"/>
                      <a:pt x="671" y="193"/>
                    </a:cubicBezTo>
                    <a:close/>
                    <a:moveTo>
                      <a:pt x="628" y="126"/>
                    </a:moveTo>
                    <a:cubicBezTo>
                      <a:pt x="634" y="117"/>
                      <a:pt x="638" y="107"/>
                      <a:pt x="645" y="101"/>
                    </a:cubicBezTo>
                    <a:cubicBezTo>
                      <a:pt x="652" y="114"/>
                      <a:pt x="652" y="114"/>
                      <a:pt x="652" y="114"/>
                    </a:cubicBezTo>
                    <a:cubicBezTo>
                      <a:pt x="660" y="135"/>
                      <a:pt x="668" y="160"/>
                      <a:pt x="666" y="184"/>
                    </a:cubicBezTo>
                    <a:cubicBezTo>
                      <a:pt x="657" y="187"/>
                      <a:pt x="648" y="200"/>
                      <a:pt x="639" y="193"/>
                    </a:cubicBezTo>
                    <a:cubicBezTo>
                      <a:pt x="623" y="176"/>
                      <a:pt x="617" y="146"/>
                      <a:pt x="628" y="126"/>
                    </a:cubicBezTo>
                    <a:close/>
                    <a:moveTo>
                      <a:pt x="650" y="204"/>
                    </a:moveTo>
                    <a:cubicBezTo>
                      <a:pt x="643" y="211"/>
                      <a:pt x="641" y="224"/>
                      <a:pt x="640" y="233"/>
                    </a:cubicBezTo>
                    <a:cubicBezTo>
                      <a:pt x="635" y="228"/>
                      <a:pt x="639" y="217"/>
                      <a:pt x="641" y="211"/>
                    </a:cubicBezTo>
                    <a:cubicBezTo>
                      <a:pt x="642" y="207"/>
                      <a:pt x="644" y="204"/>
                      <a:pt x="650" y="204"/>
                    </a:cubicBezTo>
                    <a:close/>
                    <a:moveTo>
                      <a:pt x="564" y="183"/>
                    </a:moveTo>
                    <a:cubicBezTo>
                      <a:pt x="581" y="176"/>
                      <a:pt x="606" y="171"/>
                      <a:pt x="622" y="182"/>
                    </a:cubicBezTo>
                    <a:cubicBezTo>
                      <a:pt x="637" y="202"/>
                      <a:pt x="637" y="202"/>
                      <a:pt x="637" y="202"/>
                    </a:cubicBezTo>
                    <a:cubicBezTo>
                      <a:pt x="637" y="206"/>
                      <a:pt x="634" y="210"/>
                      <a:pt x="631" y="211"/>
                    </a:cubicBezTo>
                    <a:cubicBezTo>
                      <a:pt x="616" y="207"/>
                      <a:pt x="602" y="202"/>
                      <a:pt x="584" y="203"/>
                    </a:cubicBezTo>
                    <a:cubicBezTo>
                      <a:pt x="543" y="200"/>
                      <a:pt x="543" y="200"/>
                      <a:pt x="543" y="200"/>
                    </a:cubicBezTo>
                    <a:cubicBezTo>
                      <a:pt x="545" y="191"/>
                      <a:pt x="556" y="187"/>
                      <a:pt x="564" y="183"/>
                    </a:cubicBezTo>
                    <a:close/>
                    <a:moveTo>
                      <a:pt x="555" y="238"/>
                    </a:moveTo>
                    <a:cubicBezTo>
                      <a:pt x="543" y="230"/>
                      <a:pt x="539" y="218"/>
                      <a:pt x="530" y="209"/>
                    </a:cubicBezTo>
                    <a:cubicBezTo>
                      <a:pt x="542" y="204"/>
                      <a:pt x="557" y="208"/>
                      <a:pt x="570" y="208"/>
                    </a:cubicBezTo>
                    <a:cubicBezTo>
                      <a:pt x="591" y="210"/>
                      <a:pt x="612" y="208"/>
                      <a:pt x="629" y="220"/>
                    </a:cubicBezTo>
                    <a:cubicBezTo>
                      <a:pt x="632" y="228"/>
                      <a:pt x="633" y="243"/>
                      <a:pt x="622" y="246"/>
                    </a:cubicBezTo>
                    <a:cubicBezTo>
                      <a:pt x="600" y="253"/>
                      <a:pt x="573" y="254"/>
                      <a:pt x="555" y="238"/>
                    </a:cubicBezTo>
                    <a:close/>
                    <a:moveTo>
                      <a:pt x="612" y="270"/>
                    </a:moveTo>
                    <a:cubicBezTo>
                      <a:pt x="619" y="260"/>
                      <a:pt x="625" y="245"/>
                      <a:pt x="638" y="248"/>
                    </a:cubicBezTo>
                    <a:cubicBezTo>
                      <a:pt x="641" y="252"/>
                      <a:pt x="649" y="260"/>
                      <a:pt x="652" y="250"/>
                    </a:cubicBezTo>
                    <a:cubicBezTo>
                      <a:pt x="656" y="249"/>
                      <a:pt x="654" y="254"/>
                      <a:pt x="657" y="256"/>
                    </a:cubicBezTo>
                    <a:cubicBezTo>
                      <a:pt x="659" y="251"/>
                      <a:pt x="669" y="257"/>
                      <a:pt x="668" y="250"/>
                    </a:cubicBezTo>
                    <a:cubicBezTo>
                      <a:pt x="667" y="249"/>
                      <a:pt x="664" y="248"/>
                      <a:pt x="663" y="247"/>
                    </a:cubicBezTo>
                    <a:cubicBezTo>
                      <a:pt x="664" y="241"/>
                      <a:pt x="669" y="238"/>
                      <a:pt x="674" y="238"/>
                    </a:cubicBezTo>
                    <a:cubicBezTo>
                      <a:pt x="684" y="238"/>
                      <a:pt x="694" y="241"/>
                      <a:pt x="703" y="247"/>
                    </a:cubicBezTo>
                    <a:cubicBezTo>
                      <a:pt x="706" y="244"/>
                      <a:pt x="701" y="242"/>
                      <a:pt x="699" y="240"/>
                    </a:cubicBezTo>
                    <a:cubicBezTo>
                      <a:pt x="709" y="229"/>
                      <a:pt x="718" y="245"/>
                      <a:pt x="729" y="246"/>
                    </a:cubicBezTo>
                    <a:cubicBezTo>
                      <a:pt x="752" y="252"/>
                      <a:pt x="769" y="273"/>
                      <a:pt x="786" y="289"/>
                    </a:cubicBezTo>
                    <a:cubicBezTo>
                      <a:pt x="785" y="293"/>
                      <a:pt x="793" y="294"/>
                      <a:pt x="788" y="298"/>
                    </a:cubicBezTo>
                    <a:cubicBezTo>
                      <a:pt x="766" y="297"/>
                      <a:pt x="739" y="305"/>
                      <a:pt x="721" y="291"/>
                    </a:cubicBezTo>
                    <a:cubicBezTo>
                      <a:pt x="710" y="283"/>
                      <a:pt x="702" y="271"/>
                      <a:pt x="694" y="261"/>
                    </a:cubicBezTo>
                    <a:cubicBezTo>
                      <a:pt x="691" y="262"/>
                      <a:pt x="691" y="262"/>
                      <a:pt x="691" y="262"/>
                    </a:cubicBezTo>
                    <a:cubicBezTo>
                      <a:pt x="690" y="290"/>
                      <a:pt x="681" y="317"/>
                      <a:pt x="657" y="335"/>
                    </a:cubicBezTo>
                    <a:cubicBezTo>
                      <a:pt x="648" y="340"/>
                      <a:pt x="636" y="339"/>
                      <a:pt x="630" y="350"/>
                    </a:cubicBezTo>
                    <a:cubicBezTo>
                      <a:pt x="625" y="332"/>
                      <a:pt x="632" y="313"/>
                      <a:pt x="636" y="295"/>
                    </a:cubicBezTo>
                    <a:cubicBezTo>
                      <a:pt x="641" y="283"/>
                      <a:pt x="652" y="273"/>
                      <a:pt x="657" y="260"/>
                    </a:cubicBezTo>
                    <a:cubicBezTo>
                      <a:pt x="655" y="259"/>
                      <a:pt x="655" y="259"/>
                      <a:pt x="655" y="259"/>
                    </a:cubicBezTo>
                    <a:cubicBezTo>
                      <a:pt x="632" y="281"/>
                      <a:pt x="622" y="313"/>
                      <a:pt x="620" y="347"/>
                    </a:cubicBezTo>
                    <a:cubicBezTo>
                      <a:pt x="618" y="348"/>
                      <a:pt x="615" y="344"/>
                      <a:pt x="614" y="341"/>
                    </a:cubicBezTo>
                    <a:cubicBezTo>
                      <a:pt x="600" y="322"/>
                      <a:pt x="599" y="290"/>
                      <a:pt x="612" y="270"/>
                    </a:cubicBezTo>
                    <a:close/>
                    <a:moveTo>
                      <a:pt x="649" y="348"/>
                    </a:moveTo>
                    <a:cubicBezTo>
                      <a:pt x="648" y="349"/>
                      <a:pt x="648" y="349"/>
                      <a:pt x="648" y="349"/>
                    </a:cubicBezTo>
                    <a:cubicBezTo>
                      <a:pt x="646" y="348"/>
                      <a:pt x="646" y="348"/>
                      <a:pt x="646" y="348"/>
                    </a:cubicBezTo>
                    <a:cubicBezTo>
                      <a:pt x="647" y="348"/>
                      <a:pt x="648" y="347"/>
                      <a:pt x="649" y="348"/>
                    </a:cubicBezTo>
                    <a:close/>
                    <a:moveTo>
                      <a:pt x="571" y="302"/>
                    </a:moveTo>
                    <a:cubicBezTo>
                      <a:pt x="573" y="294"/>
                      <a:pt x="573" y="288"/>
                      <a:pt x="578" y="283"/>
                    </a:cubicBezTo>
                    <a:cubicBezTo>
                      <a:pt x="586" y="287"/>
                      <a:pt x="584" y="296"/>
                      <a:pt x="584" y="304"/>
                    </a:cubicBezTo>
                    <a:cubicBezTo>
                      <a:pt x="583" y="311"/>
                      <a:pt x="582" y="318"/>
                      <a:pt x="577" y="324"/>
                    </a:cubicBezTo>
                    <a:cubicBezTo>
                      <a:pt x="571" y="319"/>
                      <a:pt x="570" y="309"/>
                      <a:pt x="571" y="302"/>
                    </a:cubicBezTo>
                    <a:close/>
                    <a:moveTo>
                      <a:pt x="566" y="337"/>
                    </a:moveTo>
                    <a:cubicBezTo>
                      <a:pt x="561" y="331"/>
                      <a:pt x="558" y="323"/>
                      <a:pt x="556" y="315"/>
                    </a:cubicBezTo>
                    <a:cubicBezTo>
                      <a:pt x="561" y="306"/>
                      <a:pt x="561" y="306"/>
                      <a:pt x="561" y="306"/>
                    </a:cubicBezTo>
                    <a:cubicBezTo>
                      <a:pt x="569" y="314"/>
                      <a:pt x="565" y="328"/>
                      <a:pt x="572" y="336"/>
                    </a:cubicBezTo>
                    <a:cubicBezTo>
                      <a:pt x="572" y="341"/>
                      <a:pt x="568" y="338"/>
                      <a:pt x="566" y="337"/>
                    </a:cubicBezTo>
                    <a:close/>
                    <a:moveTo>
                      <a:pt x="562" y="370"/>
                    </a:moveTo>
                    <a:cubicBezTo>
                      <a:pt x="573" y="358"/>
                      <a:pt x="590" y="355"/>
                      <a:pt x="606" y="350"/>
                    </a:cubicBezTo>
                    <a:cubicBezTo>
                      <a:pt x="609" y="350"/>
                      <a:pt x="613" y="352"/>
                      <a:pt x="615" y="356"/>
                    </a:cubicBezTo>
                    <a:cubicBezTo>
                      <a:pt x="608" y="383"/>
                      <a:pt x="570" y="402"/>
                      <a:pt x="584" y="434"/>
                    </a:cubicBezTo>
                    <a:cubicBezTo>
                      <a:pt x="588" y="450"/>
                      <a:pt x="609" y="454"/>
                      <a:pt x="617" y="468"/>
                    </a:cubicBezTo>
                    <a:cubicBezTo>
                      <a:pt x="619" y="469"/>
                      <a:pt x="622" y="468"/>
                      <a:pt x="623" y="466"/>
                    </a:cubicBezTo>
                    <a:cubicBezTo>
                      <a:pt x="615" y="447"/>
                      <a:pt x="633" y="430"/>
                      <a:pt x="630" y="410"/>
                    </a:cubicBezTo>
                    <a:cubicBezTo>
                      <a:pt x="627" y="397"/>
                      <a:pt x="621" y="386"/>
                      <a:pt x="614" y="375"/>
                    </a:cubicBezTo>
                    <a:cubicBezTo>
                      <a:pt x="614" y="370"/>
                      <a:pt x="617" y="366"/>
                      <a:pt x="620" y="364"/>
                    </a:cubicBezTo>
                    <a:cubicBezTo>
                      <a:pt x="629" y="370"/>
                      <a:pt x="629" y="357"/>
                      <a:pt x="636" y="355"/>
                    </a:cubicBezTo>
                    <a:cubicBezTo>
                      <a:pt x="671" y="364"/>
                      <a:pt x="699" y="388"/>
                      <a:pt x="736" y="391"/>
                    </a:cubicBezTo>
                    <a:cubicBezTo>
                      <a:pt x="748" y="394"/>
                      <a:pt x="762" y="389"/>
                      <a:pt x="771" y="394"/>
                    </a:cubicBezTo>
                    <a:cubicBezTo>
                      <a:pt x="766" y="403"/>
                      <a:pt x="754" y="410"/>
                      <a:pt x="748" y="420"/>
                    </a:cubicBezTo>
                    <a:cubicBezTo>
                      <a:pt x="737" y="432"/>
                      <a:pt x="721" y="440"/>
                      <a:pt x="707" y="435"/>
                    </a:cubicBezTo>
                    <a:cubicBezTo>
                      <a:pt x="694" y="408"/>
                      <a:pt x="659" y="411"/>
                      <a:pt x="643" y="389"/>
                    </a:cubicBezTo>
                    <a:cubicBezTo>
                      <a:pt x="640" y="387"/>
                      <a:pt x="637" y="391"/>
                      <a:pt x="637" y="394"/>
                    </a:cubicBezTo>
                    <a:cubicBezTo>
                      <a:pt x="647" y="437"/>
                      <a:pt x="647" y="437"/>
                      <a:pt x="647" y="437"/>
                    </a:cubicBezTo>
                    <a:cubicBezTo>
                      <a:pt x="656" y="452"/>
                      <a:pt x="673" y="458"/>
                      <a:pt x="690" y="456"/>
                    </a:cubicBezTo>
                    <a:cubicBezTo>
                      <a:pt x="705" y="456"/>
                      <a:pt x="713" y="439"/>
                      <a:pt x="729" y="442"/>
                    </a:cubicBezTo>
                    <a:cubicBezTo>
                      <a:pt x="730" y="447"/>
                      <a:pt x="724" y="451"/>
                      <a:pt x="722" y="457"/>
                    </a:cubicBezTo>
                    <a:cubicBezTo>
                      <a:pt x="716" y="468"/>
                      <a:pt x="717" y="480"/>
                      <a:pt x="723" y="491"/>
                    </a:cubicBezTo>
                    <a:cubicBezTo>
                      <a:pt x="729" y="505"/>
                      <a:pt x="745" y="510"/>
                      <a:pt x="755" y="521"/>
                    </a:cubicBezTo>
                    <a:cubicBezTo>
                      <a:pt x="765" y="519"/>
                      <a:pt x="756" y="508"/>
                      <a:pt x="759" y="503"/>
                    </a:cubicBezTo>
                    <a:cubicBezTo>
                      <a:pt x="775" y="466"/>
                      <a:pt x="727" y="425"/>
                      <a:pt x="775" y="401"/>
                    </a:cubicBezTo>
                    <a:cubicBezTo>
                      <a:pt x="785" y="391"/>
                      <a:pt x="799" y="386"/>
                      <a:pt x="813" y="390"/>
                    </a:cubicBezTo>
                    <a:cubicBezTo>
                      <a:pt x="811" y="404"/>
                      <a:pt x="792" y="408"/>
                      <a:pt x="788" y="420"/>
                    </a:cubicBezTo>
                    <a:cubicBezTo>
                      <a:pt x="784" y="438"/>
                      <a:pt x="799" y="457"/>
                      <a:pt x="785" y="472"/>
                    </a:cubicBezTo>
                    <a:cubicBezTo>
                      <a:pt x="785" y="475"/>
                      <a:pt x="787" y="476"/>
                      <a:pt x="789" y="476"/>
                    </a:cubicBezTo>
                    <a:cubicBezTo>
                      <a:pt x="827" y="455"/>
                      <a:pt x="794" y="404"/>
                      <a:pt x="831" y="383"/>
                    </a:cubicBezTo>
                    <a:cubicBezTo>
                      <a:pt x="859" y="372"/>
                      <a:pt x="881" y="352"/>
                      <a:pt x="904" y="331"/>
                    </a:cubicBezTo>
                    <a:cubicBezTo>
                      <a:pt x="906" y="344"/>
                      <a:pt x="905" y="363"/>
                      <a:pt x="889" y="368"/>
                    </a:cubicBezTo>
                    <a:cubicBezTo>
                      <a:pt x="851" y="383"/>
                      <a:pt x="843" y="425"/>
                      <a:pt x="825" y="456"/>
                    </a:cubicBezTo>
                    <a:cubicBezTo>
                      <a:pt x="828" y="458"/>
                      <a:pt x="828" y="458"/>
                      <a:pt x="828" y="458"/>
                    </a:cubicBezTo>
                    <a:cubicBezTo>
                      <a:pt x="844" y="437"/>
                      <a:pt x="876" y="448"/>
                      <a:pt x="892" y="426"/>
                    </a:cubicBezTo>
                    <a:cubicBezTo>
                      <a:pt x="915" y="403"/>
                      <a:pt x="907" y="367"/>
                      <a:pt x="912" y="337"/>
                    </a:cubicBezTo>
                    <a:cubicBezTo>
                      <a:pt x="915" y="333"/>
                      <a:pt x="917" y="339"/>
                      <a:pt x="919" y="341"/>
                    </a:cubicBezTo>
                    <a:cubicBezTo>
                      <a:pt x="921" y="362"/>
                      <a:pt x="925" y="388"/>
                      <a:pt x="949" y="393"/>
                    </a:cubicBezTo>
                    <a:cubicBezTo>
                      <a:pt x="971" y="399"/>
                      <a:pt x="986" y="380"/>
                      <a:pt x="1008" y="382"/>
                    </a:cubicBezTo>
                    <a:cubicBezTo>
                      <a:pt x="1003" y="372"/>
                      <a:pt x="995" y="360"/>
                      <a:pt x="989" y="350"/>
                    </a:cubicBezTo>
                    <a:cubicBezTo>
                      <a:pt x="999" y="322"/>
                      <a:pt x="1012" y="287"/>
                      <a:pt x="992" y="259"/>
                    </a:cubicBezTo>
                    <a:cubicBezTo>
                      <a:pt x="968" y="241"/>
                      <a:pt x="968" y="241"/>
                      <a:pt x="968" y="241"/>
                    </a:cubicBezTo>
                    <a:cubicBezTo>
                      <a:pt x="946" y="214"/>
                      <a:pt x="946" y="214"/>
                      <a:pt x="946" y="214"/>
                    </a:cubicBezTo>
                    <a:cubicBezTo>
                      <a:pt x="943" y="195"/>
                      <a:pt x="945" y="178"/>
                      <a:pt x="945" y="160"/>
                    </a:cubicBezTo>
                    <a:cubicBezTo>
                      <a:pt x="971" y="184"/>
                      <a:pt x="1000" y="202"/>
                      <a:pt x="1031" y="216"/>
                    </a:cubicBezTo>
                    <a:cubicBezTo>
                      <a:pt x="1044" y="228"/>
                      <a:pt x="1036" y="245"/>
                      <a:pt x="1035" y="260"/>
                    </a:cubicBezTo>
                    <a:cubicBezTo>
                      <a:pt x="1033" y="282"/>
                      <a:pt x="1044" y="300"/>
                      <a:pt x="1059" y="315"/>
                    </a:cubicBezTo>
                    <a:cubicBezTo>
                      <a:pt x="1060" y="318"/>
                      <a:pt x="1062" y="323"/>
                      <a:pt x="1060" y="327"/>
                    </a:cubicBezTo>
                    <a:cubicBezTo>
                      <a:pt x="1044" y="333"/>
                      <a:pt x="1030" y="326"/>
                      <a:pt x="1015" y="328"/>
                    </a:cubicBezTo>
                    <a:cubicBezTo>
                      <a:pt x="1011" y="373"/>
                      <a:pt x="1014" y="422"/>
                      <a:pt x="972" y="450"/>
                    </a:cubicBezTo>
                    <a:cubicBezTo>
                      <a:pt x="941" y="474"/>
                      <a:pt x="894" y="466"/>
                      <a:pt x="858" y="476"/>
                    </a:cubicBezTo>
                    <a:cubicBezTo>
                      <a:pt x="829" y="482"/>
                      <a:pt x="803" y="492"/>
                      <a:pt x="780" y="507"/>
                    </a:cubicBezTo>
                    <a:cubicBezTo>
                      <a:pt x="769" y="516"/>
                      <a:pt x="759" y="527"/>
                      <a:pt x="750" y="539"/>
                    </a:cubicBezTo>
                    <a:cubicBezTo>
                      <a:pt x="739" y="527"/>
                      <a:pt x="725" y="513"/>
                      <a:pt x="711" y="502"/>
                    </a:cubicBezTo>
                    <a:cubicBezTo>
                      <a:pt x="687" y="484"/>
                      <a:pt x="656" y="482"/>
                      <a:pt x="628" y="475"/>
                    </a:cubicBezTo>
                    <a:cubicBezTo>
                      <a:pt x="590" y="469"/>
                      <a:pt x="548" y="465"/>
                      <a:pt x="522" y="438"/>
                    </a:cubicBezTo>
                    <a:cubicBezTo>
                      <a:pt x="526" y="429"/>
                      <a:pt x="536" y="425"/>
                      <a:pt x="543" y="419"/>
                    </a:cubicBezTo>
                    <a:cubicBezTo>
                      <a:pt x="558" y="406"/>
                      <a:pt x="564" y="388"/>
                      <a:pt x="562" y="370"/>
                    </a:cubicBezTo>
                    <a:close/>
                    <a:moveTo>
                      <a:pt x="625" y="417"/>
                    </a:moveTo>
                    <a:cubicBezTo>
                      <a:pt x="621" y="429"/>
                      <a:pt x="621" y="440"/>
                      <a:pt x="614" y="450"/>
                    </a:cubicBezTo>
                    <a:cubicBezTo>
                      <a:pt x="602" y="433"/>
                      <a:pt x="598" y="403"/>
                      <a:pt x="609" y="384"/>
                    </a:cubicBezTo>
                    <a:cubicBezTo>
                      <a:pt x="620" y="391"/>
                      <a:pt x="621" y="407"/>
                      <a:pt x="625" y="417"/>
                    </a:cubicBezTo>
                    <a:close/>
                    <a:moveTo>
                      <a:pt x="600" y="442"/>
                    </a:moveTo>
                    <a:cubicBezTo>
                      <a:pt x="594" y="441"/>
                      <a:pt x="591" y="431"/>
                      <a:pt x="588" y="426"/>
                    </a:cubicBezTo>
                    <a:cubicBezTo>
                      <a:pt x="585" y="416"/>
                      <a:pt x="590" y="408"/>
                      <a:pt x="595" y="401"/>
                    </a:cubicBezTo>
                    <a:cubicBezTo>
                      <a:pt x="597" y="403"/>
                      <a:pt x="597" y="403"/>
                      <a:pt x="597" y="403"/>
                    </a:cubicBezTo>
                    <a:cubicBezTo>
                      <a:pt x="597" y="415"/>
                      <a:pt x="596" y="431"/>
                      <a:pt x="600" y="442"/>
                    </a:cubicBezTo>
                    <a:close/>
                    <a:moveTo>
                      <a:pt x="740" y="479"/>
                    </a:moveTo>
                    <a:cubicBezTo>
                      <a:pt x="738" y="465"/>
                      <a:pt x="736" y="450"/>
                      <a:pt x="745" y="440"/>
                    </a:cubicBezTo>
                    <a:cubicBezTo>
                      <a:pt x="754" y="455"/>
                      <a:pt x="756" y="478"/>
                      <a:pt x="753" y="497"/>
                    </a:cubicBezTo>
                    <a:cubicBezTo>
                      <a:pt x="743" y="499"/>
                      <a:pt x="743" y="486"/>
                      <a:pt x="740" y="479"/>
                    </a:cubicBezTo>
                    <a:close/>
                    <a:moveTo>
                      <a:pt x="741" y="501"/>
                    </a:moveTo>
                    <a:cubicBezTo>
                      <a:pt x="731" y="498"/>
                      <a:pt x="727" y="487"/>
                      <a:pt x="724" y="477"/>
                    </a:cubicBezTo>
                    <a:cubicBezTo>
                      <a:pt x="724" y="470"/>
                      <a:pt x="726" y="463"/>
                      <a:pt x="729" y="456"/>
                    </a:cubicBezTo>
                    <a:cubicBezTo>
                      <a:pt x="736" y="464"/>
                      <a:pt x="730" y="478"/>
                      <a:pt x="736" y="487"/>
                    </a:cubicBezTo>
                    <a:cubicBezTo>
                      <a:pt x="739" y="491"/>
                      <a:pt x="740" y="498"/>
                      <a:pt x="741" y="501"/>
                    </a:cubicBezTo>
                    <a:close/>
                    <a:moveTo>
                      <a:pt x="700" y="445"/>
                    </a:moveTo>
                    <a:cubicBezTo>
                      <a:pt x="694" y="451"/>
                      <a:pt x="684" y="451"/>
                      <a:pt x="675" y="449"/>
                    </a:cubicBezTo>
                    <a:cubicBezTo>
                      <a:pt x="665" y="447"/>
                      <a:pt x="654" y="439"/>
                      <a:pt x="651" y="430"/>
                    </a:cubicBezTo>
                    <a:cubicBezTo>
                      <a:pt x="652" y="423"/>
                      <a:pt x="652" y="423"/>
                      <a:pt x="652" y="423"/>
                    </a:cubicBezTo>
                    <a:cubicBezTo>
                      <a:pt x="667" y="433"/>
                      <a:pt x="684" y="442"/>
                      <a:pt x="700" y="445"/>
                    </a:cubicBezTo>
                    <a:close/>
                    <a:moveTo>
                      <a:pt x="653" y="409"/>
                    </a:moveTo>
                    <a:cubicBezTo>
                      <a:pt x="670" y="409"/>
                      <a:pt x="686" y="420"/>
                      <a:pt x="696" y="433"/>
                    </a:cubicBezTo>
                    <a:cubicBezTo>
                      <a:pt x="692" y="437"/>
                      <a:pt x="682" y="433"/>
                      <a:pt x="676" y="430"/>
                    </a:cubicBezTo>
                    <a:cubicBezTo>
                      <a:pt x="667" y="426"/>
                      <a:pt x="654" y="420"/>
                      <a:pt x="653" y="409"/>
                    </a:cubicBezTo>
                    <a:close/>
                    <a:moveTo>
                      <a:pt x="806" y="412"/>
                    </a:moveTo>
                    <a:cubicBezTo>
                      <a:pt x="805" y="429"/>
                      <a:pt x="807" y="441"/>
                      <a:pt x="800" y="455"/>
                    </a:cubicBezTo>
                    <a:cubicBezTo>
                      <a:pt x="797" y="445"/>
                      <a:pt x="788" y="431"/>
                      <a:pt x="796" y="420"/>
                    </a:cubicBezTo>
                    <a:cubicBezTo>
                      <a:pt x="799" y="418"/>
                      <a:pt x="801" y="410"/>
                      <a:pt x="806" y="412"/>
                    </a:cubicBezTo>
                    <a:close/>
                    <a:moveTo>
                      <a:pt x="889" y="411"/>
                    </a:moveTo>
                    <a:cubicBezTo>
                      <a:pt x="901" y="394"/>
                      <a:pt x="901" y="394"/>
                      <a:pt x="901" y="394"/>
                    </a:cubicBezTo>
                    <a:cubicBezTo>
                      <a:pt x="903" y="407"/>
                      <a:pt x="891" y="418"/>
                      <a:pt x="883" y="427"/>
                    </a:cubicBezTo>
                    <a:cubicBezTo>
                      <a:pt x="866" y="436"/>
                      <a:pt x="866" y="436"/>
                      <a:pt x="866" y="436"/>
                    </a:cubicBezTo>
                    <a:cubicBezTo>
                      <a:pt x="871" y="428"/>
                      <a:pt x="882" y="419"/>
                      <a:pt x="889" y="411"/>
                    </a:cubicBezTo>
                    <a:close/>
                    <a:moveTo>
                      <a:pt x="842" y="440"/>
                    </a:moveTo>
                    <a:cubicBezTo>
                      <a:pt x="851" y="412"/>
                      <a:pt x="867" y="380"/>
                      <a:pt x="897" y="370"/>
                    </a:cubicBezTo>
                    <a:cubicBezTo>
                      <a:pt x="903" y="370"/>
                      <a:pt x="899" y="377"/>
                      <a:pt x="898" y="380"/>
                    </a:cubicBezTo>
                    <a:cubicBezTo>
                      <a:pt x="891" y="405"/>
                      <a:pt x="867" y="430"/>
                      <a:pt x="842" y="440"/>
                    </a:cubicBezTo>
                    <a:close/>
                    <a:moveTo>
                      <a:pt x="553" y="380"/>
                    </a:moveTo>
                    <a:cubicBezTo>
                      <a:pt x="559" y="394"/>
                      <a:pt x="548" y="404"/>
                      <a:pt x="539" y="416"/>
                    </a:cubicBezTo>
                    <a:cubicBezTo>
                      <a:pt x="534" y="418"/>
                      <a:pt x="530" y="422"/>
                      <a:pt x="525" y="423"/>
                    </a:cubicBezTo>
                    <a:cubicBezTo>
                      <a:pt x="529" y="408"/>
                      <a:pt x="538" y="392"/>
                      <a:pt x="551" y="380"/>
                    </a:cubicBezTo>
                    <a:lnTo>
                      <a:pt x="553" y="380"/>
                    </a:lnTo>
                    <a:close/>
                    <a:moveTo>
                      <a:pt x="525" y="392"/>
                    </a:moveTo>
                    <a:cubicBezTo>
                      <a:pt x="529" y="389"/>
                      <a:pt x="531" y="384"/>
                      <a:pt x="536" y="383"/>
                    </a:cubicBezTo>
                    <a:cubicBezTo>
                      <a:pt x="533" y="393"/>
                      <a:pt x="526" y="403"/>
                      <a:pt x="520" y="413"/>
                    </a:cubicBezTo>
                    <a:cubicBezTo>
                      <a:pt x="519" y="414"/>
                      <a:pt x="519" y="414"/>
                      <a:pt x="519" y="414"/>
                    </a:cubicBezTo>
                    <a:cubicBezTo>
                      <a:pt x="515" y="407"/>
                      <a:pt x="521" y="399"/>
                      <a:pt x="525" y="392"/>
                    </a:cubicBezTo>
                    <a:close/>
                    <a:moveTo>
                      <a:pt x="540" y="252"/>
                    </a:moveTo>
                    <a:cubicBezTo>
                      <a:pt x="543" y="254"/>
                      <a:pt x="546" y="256"/>
                      <a:pt x="547" y="259"/>
                    </a:cubicBezTo>
                    <a:cubicBezTo>
                      <a:pt x="541" y="260"/>
                      <a:pt x="533" y="253"/>
                      <a:pt x="525" y="250"/>
                    </a:cubicBezTo>
                    <a:cubicBezTo>
                      <a:pt x="529" y="247"/>
                      <a:pt x="536" y="249"/>
                      <a:pt x="540" y="252"/>
                    </a:cubicBezTo>
                    <a:close/>
                    <a:moveTo>
                      <a:pt x="545" y="269"/>
                    </a:moveTo>
                    <a:cubicBezTo>
                      <a:pt x="546" y="272"/>
                      <a:pt x="542" y="273"/>
                      <a:pt x="540" y="273"/>
                    </a:cubicBezTo>
                    <a:cubicBezTo>
                      <a:pt x="523" y="276"/>
                      <a:pt x="500" y="274"/>
                      <a:pt x="491" y="257"/>
                    </a:cubicBezTo>
                    <a:cubicBezTo>
                      <a:pt x="510" y="253"/>
                      <a:pt x="530" y="256"/>
                      <a:pt x="545" y="269"/>
                    </a:cubicBezTo>
                    <a:close/>
                    <a:moveTo>
                      <a:pt x="466" y="235"/>
                    </a:moveTo>
                    <a:cubicBezTo>
                      <a:pt x="454" y="229"/>
                      <a:pt x="438" y="220"/>
                      <a:pt x="436" y="205"/>
                    </a:cubicBezTo>
                    <a:cubicBezTo>
                      <a:pt x="438" y="198"/>
                      <a:pt x="438" y="198"/>
                      <a:pt x="438" y="198"/>
                    </a:cubicBezTo>
                    <a:cubicBezTo>
                      <a:pt x="447" y="209"/>
                      <a:pt x="468" y="218"/>
                      <a:pt x="466" y="235"/>
                    </a:cubicBezTo>
                    <a:close/>
                    <a:moveTo>
                      <a:pt x="448" y="194"/>
                    </a:moveTo>
                    <a:cubicBezTo>
                      <a:pt x="459" y="198"/>
                      <a:pt x="473" y="202"/>
                      <a:pt x="476" y="215"/>
                    </a:cubicBezTo>
                    <a:cubicBezTo>
                      <a:pt x="476" y="219"/>
                      <a:pt x="480" y="225"/>
                      <a:pt x="476" y="228"/>
                    </a:cubicBezTo>
                    <a:cubicBezTo>
                      <a:pt x="470" y="215"/>
                      <a:pt x="455" y="207"/>
                      <a:pt x="448" y="194"/>
                    </a:cubicBezTo>
                    <a:close/>
                    <a:moveTo>
                      <a:pt x="349" y="78"/>
                    </a:moveTo>
                    <a:cubicBezTo>
                      <a:pt x="349" y="75"/>
                      <a:pt x="349" y="75"/>
                      <a:pt x="349" y="75"/>
                    </a:cubicBezTo>
                    <a:cubicBezTo>
                      <a:pt x="368" y="64"/>
                      <a:pt x="392" y="67"/>
                      <a:pt x="411" y="75"/>
                    </a:cubicBezTo>
                    <a:cubicBezTo>
                      <a:pt x="411" y="76"/>
                      <a:pt x="411" y="76"/>
                      <a:pt x="411" y="76"/>
                    </a:cubicBezTo>
                    <a:cubicBezTo>
                      <a:pt x="392" y="86"/>
                      <a:pt x="369" y="84"/>
                      <a:pt x="349" y="78"/>
                    </a:cubicBezTo>
                    <a:close/>
                    <a:moveTo>
                      <a:pt x="376" y="60"/>
                    </a:moveTo>
                    <a:cubicBezTo>
                      <a:pt x="370" y="61"/>
                      <a:pt x="362" y="63"/>
                      <a:pt x="358" y="61"/>
                    </a:cubicBezTo>
                    <a:cubicBezTo>
                      <a:pt x="362" y="54"/>
                      <a:pt x="370" y="49"/>
                      <a:pt x="378" y="48"/>
                    </a:cubicBezTo>
                    <a:cubicBezTo>
                      <a:pt x="392" y="48"/>
                      <a:pt x="409" y="48"/>
                      <a:pt x="417" y="63"/>
                    </a:cubicBezTo>
                    <a:cubicBezTo>
                      <a:pt x="417" y="65"/>
                      <a:pt x="417" y="65"/>
                      <a:pt x="417" y="65"/>
                    </a:cubicBezTo>
                    <a:cubicBezTo>
                      <a:pt x="404" y="63"/>
                      <a:pt x="390" y="60"/>
                      <a:pt x="376" y="60"/>
                    </a:cubicBezTo>
                    <a:close/>
                    <a:moveTo>
                      <a:pt x="301" y="210"/>
                    </a:moveTo>
                    <a:cubicBezTo>
                      <a:pt x="300" y="212"/>
                      <a:pt x="300" y="212"/>
                      <a:pt x="299" y="212"/>
                    </a:cubicBezTo>
                    <a:cubicBezTo>
                      <a:pt x="300" y="209"/>
                      <a:pt x="300" y="205"/>
                      <a:pt x="303" y="204"/>
                    </a:cubicBezTo>
                    <a:cubicBezTo>
                      <a:pt x="303" y="206"/>
                      <a:pt x="303" y="210"/>
                      <a:pt x="301" y="210"/>
                    </a:cubicBezTo>
                    <a:close/>
                    <a:moveTo>
                      <a:pt x="353" y="300"/>
                    </a:moveTo>
                    <a:cubicBezTo>
                      <a:pt x="367" y="290"/>
                      <a:pt x="391" y="292"/>
                      <a:pt x="407" y="294"/>
                    </a:cubicBezTo>
                    <a:cubicBezTo>
                      <a:pt x="404" y="303"/>
                      <a:pt x="393" y="303"/>
                      <a:pt x="385" y="308"/>
                    </a:cubicBezTo>
                    <a:cubicBezTo>
                      <a:pt x="374" y="310"/>
                      <a:pt x="361" y="308"/>
                      <a:pt x="353" y="300"/>
                    </a:cubicBezTo>
                    <a:close/>
                    <a:moveTo>
                      <a:pt x="378" y="285"/>
                    </a:moveTo>
                    <a:cubicBezTo>
                      <a:pt x="385" y="280"/>
                      <a:pt x="397" y="278"/>
                      <a:pt x="406" y="283"/>
                    </a:cubicBezTo>
                    <a:cubicBezTo>
                      <a:pt x="398" y="284"/>
                      <a:pt x="389" y="284"/>
                      <a:pt x="380" y="285"/>
                    </a:cubicBezTo>
                    <a:lnTo>
                      <a:pt x="378" y="285"/>
                    </a:lnTo>
                    <a:close/>
                    <a:moveTo>
                      <a:pt x="438" y="307"/>
                    </a:moveTo>
                    <a:cubicBezTo>
                      <a:pt x="439" y="312"/>
                      <a:pt x="443" y="316"/>
                      <a:pt x="441" y="321"/>
                    </a:cubicBezTo>
                    <a:cubicBezTo>
                      <a:pt x="425" y="326"/>
                      <a:pt x="405" y="322"/>
                      <a:pt x="389" y="317"/>
                    </a:cubicBezTo>
                    <a:cubicBezTo>
                      <a:pt x="398" y="310"/>
                      <a:pt x="408" y="306"/>
                      <a:pt x="417" y="297"/>
                    </a:cubicBezTo>
                    <a:cubicBezTo>
                      <a:pt x="425" y="297"/>
                      <a:pt x="434" y="300"/>
                      <a:pt x="438" y="307"/>
                    </a:cubicBezTo>
                    <a:close/>
                    <a:moveTo>
                      <a:pt x="461" y="136"/>
                    </a:moveTo>
                    <a:cubicBezTo>
                      <a:pt x="456" y="152"/>
                      <a:pt x="442" y="164"/>
                      <a:pt x="424" y="167"/>
                    </a:cubicBezTo>
                    <a:cubicBezTo>
                      <a:pt x="421" y="166"/>
                      <a:pt x="421" y="166"/>
                      <a:pt x="421" y="166"/>
                    </a:cubicBezTo>
                    <a:cubicBezTo>
                      <a:pt x="428" y="150"/>
                      <a:pt x="445" y="143"/>
                      <a:pt x="460" y="135"/>
                    </a:cubicBezTo>
                    <a:lnTo>
                      <a:pt x="461" y="136"/>
                    </a:lnTo>
                    <a:close/>
                    <a:moveTo>
                      <a:pt x="423" y="134"/>
                    </a:moveTo>
                    <a:cubicBezTo>
                      <a:pt x="432" y="126"/>
                      <a:pt x="445" y="120"/>
                      <a:pt x="457" y="126"/>
                    </a:cubicBezTo>
                    <a:cubicBezTo>
                      <a:pt x="445" y="137"/>
                      <a:pt x="430" y="142"/>
                      <a:pt x="421" y="155"/>
                    </a:cubicBezTo>
                    <a:cubicBezTo>
                      <a:pt x="418" y="155"/>
                      <a:pt x="418" y="155"/>
                      <a:pt x="418" y="155"/>
                    </a:cubicBezTo>
                    <a:cubicBezTo>
                      <a:pt x="413" y="149"/>
                      <a:pt x="421" y="142"/>
                      <a:pt x="423" y="134"/>
                    </a:cubicBezTo>
                    <a:close/>
                    <a:moveTo>
                      <a:pt x="410" y="178"/>
                    </a:moveTo>
                    <a:cubicBezTo>
                      <a:pt x="414" y="178"/>
                      <a:pt x="414" y="178"/>
                      <a:pt x="414" y="178"/>
                    </a:cubicBezTo>
                    <a:cubicBezTo>
                      <a:pt x="413" y="197"/>
                      <a:pt x="417" y="218"/>
                      <a:pt x="416" y="235"/>
                    </a:cubicBezTo>
                    <a:cubicBezTo>
                      <a:pt x="411" y="230"/>
                      <a:pt x="401" y="226"/>
                      <a:pt x="398" y="217"/>
                    </a:cubicBezTo>
                    <a:cubicBezTo>
                      <a:pt x="399" y="202"/>
                      <a:pt x="402" y="190"/>
                      <a:pt x="410" y="178"/>
                    </a:cubicBezTo>
                    <a:close/>
                    <a:moveTo>
                      <a:pt x="384" y="127"/>
                    </a:moveTo>
                    <a:cubicBezTo>
                      <a:pt x="387" y="126"/>
                      <a:pt x="387" y="126"/>
                      <a:pt x="387" y="126"/>
                    </a:cubicBezTo>
                    <a:cubicBezTo>
                      <a:pt x="393" y="140"/>
                      <a:pt x="399" y="163"/>
                      <a:pt x="385" y="175"/>
                    </a:cubicBezTo>
                    <a:cubicBezTo>
                      <a:pt x="381" y="178"/>
                      <a:pt x="380" y="185"/>
                      <a:pt x="374" y="183"/>
                    </a:cubicBezTo>
                    <a:cubicBezTo>
                      <a:pt x="368" y="161"/>
                      <a:pt x="376" y="144"/>
                      <a:pt x="384" y="127"/>
                    </a:cubicBezTo>
                    <a:close/>
                    <a:moveTo>
                      <a:pt x="365" y="164"/>
                    </a:moveTo>
                    <a:cubicBezTo>
                      <a:pt x="362" y="158"/>
                      <a:pt x="362" y="146"/>
                      <a:pt x="367" y="141"/>
                    </a:cubicBezTo>
                    <a:cubicBezTo>
                      <a:pt x="370" y="140"/>
                      <a:pt x="370" y="140"/>
                      <a:pt x="370" y="140"/>
                    </a:cubicBezTo>
                    <a:cubicBezTo>
                      <a:pt x="370" y="148"/>
                      <a:pt x="366" y="155"/>
                      <a:pt x="365" y="164"/>
                    </a:cubicBezTo>
                    <a:close/>
                    <a:moveTo>
                      <a:pt x="325" y="197"/>
                    </a:moveTo>
                    <a:cubicBezTo>
                      <a:pt x="337" y="191"/>
                      <a:pt x="354" y="194"/>
                      <a:pt x="364" y="202"/>
                    </a:cubicBezTo>
                    <a:cubicBezTo>
                      <a:pt x="357" y="208"/>
                      <a:pt x="347" y="212"/>
                      <a:pt x="342" y="219"/>
                    </a:cubicBezTo>
                    <a:cubicBezTo>
                      <a:pt x="334" y="224"/>
                      <a:pt x="324" y="229"/>
                      <a:pt x="323" y="239"/>
                    </a:cubicBezTo>
                    <a:cubicBezTo>
                      <a:pt x="321" y="255"/>
                      <a:pt x="327" y="271"/>
                      <a:pt x="338" y="282"/>
                    </a:cubicBezTo>
                    <a:cubicBezTo>
                      <a:pt x="346" y="263"/>
                      <a:pt x="368" y="251"/>
                      <a:pt x="369" y="230"/>
                    </a:cubicBezTo>
                    <a:cubicBezTo>
                      <a:pt x="372" y="223"/>
                      <a:pt x="364" y="212"/>
                      <a:pt x="375" y="211"/>
                    </a:cubicBezTo>
                    <a:cubicBezTo>
                      <a:pt x="391" y="219"/>
                      <a:pt x="401" y="231"/>
                      <a:pt x="412" y="245"/>
                    </a:cubicBezTo>
                    <a:cubicBezTo>
                      <a:pt x="415" y="250"/>
                      <a:pt x="419" y="254"/>
                      <a:pt x="422" y="257"/>
                    </a:cubicBezTo>
                    <a:cubicBezTo>
                      <a:pt x="430" y="289"/>
                      <a:pt x="430" y="289"/>
                      <a:pt x="430" y="289"/>
                    </a:cubicBezTo>
                    <a:cubicBezTo>
                      <a:pt x="419" y="293"/>
                      <a:pt x="414" y="275"/>
                      <a:pt x="402" y="273"/>
                    </a:cubicBezTo>
                    <a:cubicBezTo>
                      <a:pt x="383" y="273"/>
                      <a:pt x="362" y="278"/>
                      <a:pt x="348" y="293"/>
                    </a:cubicBezTo>
                    <a:cubicBezTo>
                      <a:pt x="337" y="294"/>
                      <a:pt x="329" y="283"/>
                      <a:pt x="322" y="274"/>
                    </a:cubicBezTo>
                    <a:cubicBezTo>
                      <a:pt x="313" y="262"/>
                      <a:pt x="304" y="248"/>
                      <a:pt x="302" y="234"/>
                    </a:cubicBezTo>
                    <a:cubicBezTo>
                      <a:pt x="315" y="225"/>
                      <a:pt x="323" y="212"/>
                      <a:pt x="325" y="197"/>
                    </a:cubicBezTo>
                    <a:close/>
                    <a:moveTo>
                      <a:pt x="343" y="263"/>
                    </a:moveTo>
                    <a:cubicBezTo>
                      <a:pt x="336" y="247"/>
                      <a:pt x="343" y="229"/>
                      <a:pt x="354" y="217"/>
                    </a:cubicBezTo>
                    <a:cubicBezTo>
                      <a:pt x="356" y="215"/>
                      <a:pt x="362" y="214"/>
                      <a:pt x="362" y="219"/>
                    </a:cubicBezTo>
                    <a:cubicBezTo>
                      <a:pt x="363" y="236"/>
                      <a:pt x="358" y="252"/>
                      <a:pt x="343" y="263"/>
                    </a:cubicBezTo>
                    <a:close/>
                    <a:moveTo>
                      <a:pt x="336" y="233"/>
                    </a:moveTo>
                    <a:cubicBezTo>
                      <a:pt x="334" y="256"/>
                      <a:pt x="334" y="256"/>
                      <a:pt x="334" y="256"/>
                    </a:cubicBezTo>
                    <a:cubicBezTo>
                      <a:pt x="331" y="257"/>
                      <a:pt x="328" y="252"/>
                      <a:pt x="328" y="249"/>
                    </a:cubicBezTo>
                    <a:cubicBezTo>
                      <a:pt x="327" y="243"/>
                      <a:pt x="329" y="237"/>
                      <a:pt x="334" y="233"/>
                    </a:cubicBezTo>
                    <a:lnTo>
                      <a:pt x="336" y="233"/>
                    </a:lnTo>
                    <a:close/>
                    <a:moveTo>
                      <a:pt x="306" y="219"/>
                    </a:moveTo>
                    <a:cubicBezTo>
                      <a:pt x="308" y="215"/>
                      <a:pt x="309" y="207"/>
                      <a:pt x="316" y="206"/>
                    </a:cubicBezTo>
                    <a:cubicBezTo>
                      <a:pt x="316" y="213"/>
                      <a:pt x="310" y="217"/>
                      <a:pt x="306" y="219"/>
                    </a:cubicBezTo>
                    <a:close/>
                    <a:moveTo>
                      <a:pt x="326" y="120"/>
                    </a:moveTo>
                    <a:cubicBezTo>
                      <a:pt x="329" y="118"/>
                      <a:pt x="331" y="114"/>
                      <a:pt x="335" y="114"/>
                    </a:cubicBezTo>
                    <a:cubicBezTo>
                      <a:pt x="339" y="131"/>
                      <a:pt x="332" y="151"/>
                      <a:pt x="318" y="163"/>
                    </a:cubicBezTo>
                    <a:cubicBezTo>
                      <a:pt x="308" y="149"/>
                      <a:pt x="322" y="133"/>
                      <a:pt x="326" y="120"/>
                    </a:cubicBezTo>
                    <a:close/>
                    <a:moveTo>
                      <a:pt x="307" y="131"/>
                    </a:moveTo>
                    <a:cubicBezTo>
                      <a:pt x="310" y="129"/>
                      <a:pt x="311" y="125"/>
                      <a:pt x="315" y="125"/>
                    </a:cubicBezTo>
                    <a:cubicBezTo>
                      <a:pt x="313" y="134"/>
                      <a:pt x="308" y="144"/>
                      <a:pt x="308" y="155"/>
                    </a:cubicBezTo>
                    <a:cubicBezTo>
                      <a:pt x="303" y="150"/>
                      <a:pt x="304" y="139"/>
                      <a:pt x="307" y="131"/>
                    </a:cubicBezTo>
                    <a:close/>
                    <a:moveTo>
                      <a:pt x="292" y="129"/>
                    </a:moveTo>
                    <a:cubicBezTo>
                      <a:pt x="287" y="129"/>
                      <a:pt x="287" y="129"/>
                      <a:pt x="287" y="129"/>
                    </a:cubicBezTo>
                    <a:cubicBezTo>
                      <a:pt x="275" y="118"/>
                      <a:pt x="257" y="103"/>
                      <a:pt x="263" y="85"/>
                    </a:cubicBezTo>
                    <a:cubicBezTo>
                      <a:pt x="278" y="97"/>
                      <a:pt x="295" y="110"/>
                      <a:pt x="292" y="129"/>
                    </a:cubicBezTo>
                    <a:close/>
                    <a:moveTo>
                      <a:pt x="279" y="133"/>
                    </a:moveTo>
                    <a:cubicBezTo>
                      <a:pt x="273" y="133"/>
                      <a:pt x="266" y="129"/>
                      <a:pt x="262" y="125"/>
                    </a:cubicBezTo>
                    <a:cubicBezTo>
                      <a:pt x="258" y="120"/>
                      <a:pt x="253" y="113"/>
                      <a:pt x="257" y="106"/>
                    </a:cubicBezTo>
                    <a:cubicBezTo>
                      <a:pt x="266" y="113"/>
                      <a:pt x="271" y="125"/>
                      <a:pt x="279" y="133"/>
                    </a:cubicBezTo>
                    <a:close/>
                    <a:moveTo>
                      <a:pt x="246" y="22"/>
                    </a:moveTo>
                    <a:cubicBezTo>
                      <a:pt x="253" y="23"/>
                      <a:pt x="268" y="12"/>
                      <a:pt x="267" y="27"/>
                    </a:cubicBezTo>
                    <a:cubicBezTo>
                      <a:pt x="267" y="49"/>
                      <a:pt x="255" y="72"/>
                      <a:pt x="235" y="81"/>
                    </a:cubicBezTo>
                    <a:cubicBezTo>
                      <a:pt x="233" y="81"/>
                      <a:pt x="233" y="81"/>
                      <a:pt x="233" y="81"/>
                    </a:cubicBezTo>
                    <a:cubicBezTo>
                      <a:pt x="238" y="63"/>
                      <a:pt x="246" y="43"/>
                      <a:pt x="246" y="22"/>
                    </a:cubicBezTo>
                    <a:close/>
                    <a:moveTo>
                      <a:pt x="213" y="11"/>
                    </a:moveTo>
                    <a:cubicBezTo>
                      <a:pt x="221" y="12"/>
                      <a:pt x="226" y="23"/>
                      <a:pt x="237" y="21"/>
                    </a:cubicBezTo>
                    <a:cubicBezTo>
                      <a:pt x="245" y="40"/>
                      <a:pt x="234" y="60"/>
                      <a:pt x="226" y="76"/>
                    </a:cubicBezTo>
                    <a:cubicBezTo>
                      <a:pt x="222" y="81"/>
                      <a:pt x="219" y="75"/>
                      <a:pt x="218" y="72"/>
                    </a:cubicBezTo>
                    <a:cubicBezTo>
                      <a:pt x="208" y="54"/>
                      <a:pt x="199" y="29"/>
                      <a:pt x="213" y="11"/>
                    </a:cubicBezTo>
                    <a:close/>
                    <a:moveTo>
                      <a:pt x="91" y="13"/>
                    </a:moveTo>
                    <a:cubicBezTo>
                      <a:pt x="102" y="10"/>
                      <a:pt x="113" y="12"/>
                      <a:pt x="120" y="20"/>
                    </a:cubicBezTo>
                    <a:cubicBezTo>
                      <a:pt x="127" y="29"/>
                      <a:pt x="127" y="29"/>
                      <a:pt x="127" y="29"/>
                    </a:cubicBezTo>
                    <a:cubicBezTo>
                      <a:pt x="118" y="31"/>
                      <a:pt x="106" y="26"/>
                      <a:pt x="97" y="22"/>
                    </a:cubicBezTo>
                    <a:cubicBezTo>
                      <a:pt x="95" y="19"/>
                      <a:pt x="88" y="18"/>
                      <a:pt x="91" y="13"/>
                    </a:cubicBezTo>
                    <a:close/>
                    <a:moveTo>
                      <a:pt x="124" y="39"/>
                    </a:moveTo>
                    <a:cubicBezTo>
                      <a:pt x="119" y="43"/>
                      <a:pt x="111" y="44"/>
                      <a:pt x="104" y="43"/>
                    </a:cubicBezTo>
                    <a:cubicBezTo>
                      <a:pt x="95" y="40"/>
                      <a:pt x="85" y="32"/>
                      <a:pt x="84" y="23"/>
                    </a:cubicBezTo>
                    <a:cubicBezTo>
                      <a:pt x="97" y="29"/>
                      <a:pt x="110" y="34"/>
                      <a:pt x="124" y="39"/>
                    </a:cubicBezTo>
                    <a:close/>
                    <a:moveTo>
                      <a:pt x="96" y="88"/>
                    </a:moveTo>
                    <a:cubicBezTo>
                      <a:pt x="99" y="89"/>
                      <a:pt x="103" y="92"/>
                      <a:pt x="103" y="95"/>
                    </a:cubicBezTo>
                    <a:cubicBezTo>
                      <a:pt x="100" y="94"/>
                      <a:pt x="96" y="90"/>
                      <a:pt x="96" y="88"/>
                    </a:cubicBezTo>
                    <a:close/>
                    <a:moveTo>
                      <a:pt x="128" y="118"/>
                    </a:moveTo>
                    <a:cubicBezTo>
                      <a:pt x="122" y="111"/>
                      <a:pt x="112" y="109"/>
                      <a:pt x="108" y="101"/>
                    </a:cubicBezTo>
                    <a:cubicBezTo>
                      <a:pt x="109" y="100"/>
                      <a:pt x="109" y="100"/>
                      <a:pt x="109" y="100"/>
                    </a:cubicBezTo>
                    <a:cubicBezTo>
                      <a:pt x="132" y="118"/>
                      <a:pt x="156" y="128"/>
                      <a:pt x="180" y="144"/>
                    </a:cubicBezTo>
                    <a:cubicBezTo>
                      <a:pt x="163" y="142"/>
                      <a:pt x="144" y="128"/>
                      <a:pt x="128" y="118"/>
                    </a:cubicBezTo>
                    <a:close/>
                    <a:moveTo>
                      <a:pt x="183" y="144"/>
                    </a:moveTo>
                    <a:cubicBezTo>
                      <a:pt x="187" y="142"/>
                      <a:pt x="192" y="145"/>
                      <a:pt x="195" y="148"/>
                    </a:cubicBezTo>
                    <a:cubicBezTo>
                      <a:pt x="194" y="147"/>
                      <a:pt x="187" y="149"/>
                      <a:pt x="183" y="144"/>
                    </a:cubicBezTo>
                    <a:close/>
                    <a:moveTo>
                      <a:pt x="126" y="103"/>
                    </a:moveTo>
                    <a:cubicBezTo>
                      <a:pt x="99" y="83"/>
                      <a:pt x="78" y="55"/>
                      <a:pt x="69" y="22"/>
                    </a:cubicBezTo>
                    <a:cubicBezTo>
                      <a:pt x="77" y="26"/>
                      <a:pt x="81" y="37"/>
                      <a:pt x="90" y="43"/>
                    </a:cubicBezTo>
                    <a:cubicBezTo>
                      <a:pt x="100" y="51"/>
                      <a:pt x="115" y="50"/>
                      <a:pt x="127" y="47"/>
                    </a:cubicBezTo>
                    <a:cubicBezTo>
                      <a:pt x="132" y="46"/>
                      <a:pt x="134" y="40"/>
                      <a:pt x="139" y="41"/>
                    </a:cubicBezTo>
                    <a:cubicBezTo>
                      <a:pt x="149" y="55"/>
                      <a:pt x="136" y="74"/>
                      <a:pt x="145" y="89"/>
                    </a:cubicBezTo>
                    <a:cubicBezTo>
                      <a:pt x="155" y="113"/>
                      <a:pt x="185" y="119"/>
                      <a:pt x="207" y="122"/>
                    </a:cubicBezTo>
                    <a:cubicBezTo>
                      <a:pt x="209" y="110"/>
                      <a:pt x="204" y="96"/>
                      <a:pt x="202" y="84"/>
                    </a:cubicBezTo>
                    <a:cubicBezTo>
                      <a:pt x="191" y="63"/>
                      <a:pt x="172" y="49"/>
                      <a:pt x="149" y="46"/>
                    </a:cubicBezTo>
                    <a:cubicBezTo>
                      <a:pt x="147" y="35"/>
                      <a:pt x="155" y="22"/>
                      <a:pt x="166" y="16"/>
                    </a:cubicBezTo>
                    <a:cubicBezTo>
                      <a:pt x="175" y="22"/>
                      <a:pt x="192" y="12"/>
                      <a:pt x="198" y="24"/>
                    </a:cubicBezTo>
                    <a:cubicBezTo>
                      <a:pt x="195" y="49"/>
                      <a:pt x="215" y="66"/>
                      <a:pt x="212" y="88"/>
                    </a:cubicBezTo>
                    <a:cubicBezTo>
                      <a:pt x="211" y="89"/>
                      <a:pt x="210" y="92"/>
                      <a:pt x="211" y="94"/>
                    </a:cubicBezTo>
                    <a:cubicBezTo>
                      <a:pt x="218" y="101"/>
                      <a:pt x="225" y="93"/>
                      <a:pt x="231" y="92"/>
                    </a:cubicBezTo>
                    <a:cubicBezTo>
                      <a:pt x="238" y="89"/>
                      <a:pt x="245" y="84"/>
                      <a:pt x="252" y="82"/>
                    </a:cubicBezTo>
                    <a:cubicBezTo>
                      <a:pt x="250" y="100"/>
                      <a:pt x="242" y="118"/>
                      <a:pt x="259" y="131"/>
                    </a:cubicBezTo>
                    <a:cubicBezTo>
                      <a:pt x="270" y="148"/>
                      <a:pt x="296" y="136"/>
                      <a:pt x="300" y="158"/>
                    </a:cubicBezTo>
                    <a:cubicBezTo>
                      <a:pt x="301" y="172"/>
                      <a:pt x="317" y="176"/>
                      <a:pt x="319" y="190"/>
                    </a:cubicBezTo>
                    <a:cubicBezTo>
                      <a:pt x="311" y="196"/>
                      <a:pt x="299" y="197"/>
                      <a:pt x="291" y="204"/>
                    </a:cubicBezTo>
                    <a:cubicBezTo>
                      <a:pt x="281" y="187"/>
                      <a:pt x="286" y="170"/>
                      <a:pt x="283" y="152"/>
                    </a:cubicBezTo>
                    <a:cubicBezTo>
                      <a:pt x="277" y="150"/>
                      <a:pt x="277" y="150"/>
                      <a:pt x="277" y="150"/>
                    </a:cubicBezTo>
                    <a:cubicBezTo>
                      <a:pt x="220" y="151"/>
                      <a:pt x="170" y="135"/>
                      <a:pt x="126" y="103"/>
                    </a:cubicBezTo>
                    <a:close/>
                    <a:moveTo>
                      <a:pt x="188" y="106"/>
                    </a:moveTo>
                    <a:cubicBezTo>
                      <a:pt x="188" y="108"/>
                      <a:pt x="190" y="109"/>
                      <a:pt x="191" y="111"/>
                    </a:cubicBezTo>
                    <a:cubicBezTo>
                      <a:pt x="174" y="111"/>
                      <a:pt x="157" y="101"/>
                      <a:pt x="150" y="85"/>
                    </a:cubicBezTo>
                    <a:cubicBezTo>
                      <a:pt x="150" y="73"/>
                      <a:pt x="150" y="73"/>
                      <a:pt x="150" y="73"/>
                    </a:cubicBezTo>
                    <a:cubicBezTo>
                      <a:pt x="160" y="86"/>
                      <a:pt x="174" y="98"/>
                      <a:pt x="188" y="106"/>
                    </a:cubicBezTo>
                    <a:close/>
                    <a:moveTo>
                      <a:pt x="154" y="56"/>
                    </a:moveTo>
                    <a:cubicBezTo>
                      <a:pt x="174" y="54"/>
                      <a:pt x="187" y="75"/>
                      <a:pt x="196" y="91"/>
                    </a:cubicBezTo>
                    <a:cubicBezTo>
                      <a:pt x="196" y="94"/>
                      <a:pt x="198" y="98"/>
                      <a:pt x="196" y="102"/>
                    </a:cubicBezTo>
                    <a:cubicBezTo>
                      <a:pt x="184" y="99"/>
                      <a:pt x="175" y="88"/>
                      <a:pt x="166" y="79"/>
                    </a:cubicBezTo>
                    <a:cubicBezTo>
                      <a:pt x="160" y="73"/>
                      <a:pt x="152" y="65"/>
                      <a:pt x="154" y="5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6"/>
              <p:cNvSpPr>
                <a:spLocks/>
              </p:cNvSpPr>
              <p:nvPr/>
            </p:nvSpPr>
            <p:spPr bwMode="auto">
              <a:xfrm>
                <a:off x="-446214" y="-2938035"/>
                <a:ext cx="15049" cy="15049"/>
              </a:xfrm>
              <a:custGeom>
                <a:avLst/>
                <a:gdLst>
                  <a:gd name="T0" fmla="*/ 0 w 3"/>
                  <a:gd name="T1" fmla="*/ 1 h 3"/>
                  <a:gd name="T2" fmla="*/ 0 w 3"/>
                  <a:gd name="T3" fmla="*/ 3 h 3"/>
                  <a:gd name="T4" fmla="*/ 3 w 3"/>
                  <a:gd name="T5" fmla="*/ 3 h 3"/>
                  <a:gd name="T6" fmla="*/ 3 w 3"/>
                  <a:gd name="T7" fmla="*/ 2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7"/>
              <p:cNvSpPr>
                <a:spLocks/>
              </p:cNvSpPr>
              <p:nvPr/>
            </p:nvSpPr>
            <p:spPr bwMode="auto">
              <a:xfrm>
                <a:off x="-541518" y="-3275781"/>
                <a:ext cx="200641" cy="265850"/>
              </a:xfrm>
              <a:custGeom>
                <a:avLst/>
                <a:gdLst>
                  <a:gd name="T0" fmla="*/ 31 w 42"/>
                  <a:gd name="T1" fmla="*/ 44 h 56"/>
                  <a:gd name="T2" fmla="*/ 42 w 42"/>
                  <a:gd name="T3" fmla="*/ 0 h 56"/>
                  <a:gd name="T4" fmla="*/ 26 w 42"/>
                  <a:gd name="T5" fmla="*/ 0 h 56"/>
                  <a:gd name="T6" fmla="*/ 27 w 42"/>
                  <a:gd name="T7" fmla="*/ 20 h 56"/>
                  <a:gd name="T8" fmla="*/ 23 w 42"/>
                  <a:gd name="T9" fmla="*/ 20 h 56"/>
                  <a:gd name="T10" fmla="*/ 8 w 42"/>
                  <a:gd name="T11" fmla="*/ 0 h 56"/>
                  <a:gd name="T12" fmla="*/ 0 w 42"/>
                  <a:gd name="T13" fmla="*/ 0 h 56"/>
                  <a:gd name="T14" fmla="*/ 18 w 42"/>
                  <a:gd name="T15" fmla="*/ 54 h 56"/>
                  <a:gd name="T16" fmla="*/ 20 w 42"/>
                  <a:gd name="T17" fmla="*/ 56 h 56"/>
                  <a:gd name="T18" fmla="*/ 31 w 42"/>
                  <a:gd name="T19" fmla="*/ 4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" h="56">
                    <a:moveTo>
                      <a:pt x="31" y="44"/>
                    </a:moveTo>
                    <a:cubicBezTo>
                      <a:pt x="33" y="30"/>
                      <a:pt x="40" y="15"/>
                      <a:pt x="42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7"/>
                      <a:pt x="30" y="14"/>
                      <a:pt x="27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17" y="14"/>
                      <a:pt x="12" y="7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16"/>
                      <a:pt x="36" y="34"/>
                      <a:pt x="18" y="54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6" y="55"/>
                      <a:pt x="27" y="48"/>
                      <a:pt x="31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8"/>
              <p:cNvSpPr>
                <a:spLocks noEditPoints="1"/>
              </p:cNvSpPr>
              <p:nvPr/>
            </p:nvSpPr>
            <p:spPr bwMode="auto">
              <a:xfrm>
                <a:off x="-407760" y="-3275781"/>
                <a:ext cx="844364" cy="804238"/>
              </a:xfrm>
              <a:custGeom>
                <a:avLst/>
                <a:gdLst>
                  <a:gd name="T0" fmla="*/ 178 w 178"/>
                  <a:gd name="T1" fmla="*/ 2 h 169"/>
                  <a:gd name="T2" fmla="*/ 178 w 178"/>
                  <a:gd name="T3" fmla="*/ 0 h 169"/>
                  <a:gd name="T4" fmla="*/ 118 w 178"/>
                  <a:gd name="T5" fmla="*/ 0 h 169"/>
                  <a:gd name="T6" fmla="*/ 92 w 178"/>
                  <a:gd name="T7" fmla="*/ 6 h 169"/>
                  <a:gd name="T8" fmla="*/ 47 w 178"/>
                  <a:gd name="T9" fmla="*/ 62 h 169"/>
                  <a:gd name="T10" fmla="*/ 0 w 178"/>
                  <a:gd name="T11" fmla="*/ 75 h 169"/>
                  <a:gd name="T12" fmla="*/ 16 w 178"/>
                  <a:gd name="T13" fmla="*/ 91 h 169"/>
                  <a:gd name="T14" fmla="*/ 23 w 178"/>
                  <a:gd name="T15" fmla="*/ 123 h 169"/>
                  <a:gd name="T16" fmla="*/ 63 w 178"/>
                  <a:gd name="T17" fmla="*/ 169 h 169"/>
                  <a:gd name="T18" fmla="*/ 77 w 178"/>
                  <a:gd name="T19" fmla="*/ 132 h 169"/>
                  <a:gd name="T20" fmla="*/ 27 w 178"/>
                  <a:gd name="T21" fmla="*/ 79 h 169"/>
                  <a:gd name="T22" fmla="*/ 112 w 178"/>
                  <a:gd name="T23" fmla="*/ 41 h 169"/>
                  <a:gd name="T24" fmla="*/ 129 w 178"/>
                  <a:gd name="T25" fmla="*/ 8 h 169"/>
                  <a:gd name="T26" fmla="*/ 129 w 178"/>
                  <a:gd name="T27" fmla="*/ 2 h 169"/>
                  <a:gd name="T28" fmla="*/ 178 w 178"/>
                  <a:gd name="T29" fmla="*/ 2 h 169"/>
                  <a:gd name="T30" fmla="*/ 42 w 178"/>
                  <a:gd name="T31" fmla="*/ 95 h 169"/>
                  <a:gd name="T32" fmla="*/ 71 w 178"/>
                  <a:gd name="T33" fmla="*/ 139 h 169"/>
                  <a:gd name="T34" fmla="*/ 64 w 178"/>
                  <a:gd name="T35" fmla="*/ 157 h 169"/>
                  <a:gd name="T36" fmla="*/ 60 w 178"/>
                  <a:gd name="T37" fmla="*/ 153 h 169"/>
                  <a:gd name="T38" fmla="*/ 41 w 178"/>
                  <a:gd name="T39" fmla="*/ 97 h 169"/>
                  <a:gd name="T40" fmla="*/ 42 w 178"/>
                  <a:gd name="T41" fmla="*/ 95 h 169"/>
                  <a:gd name="T42" fmla="*/ 30 w 178"/>
                  <a:gd name="T43" fmla="*/ 93 h 169"/>
                  <a:gd name="T44" fmla="*/ 44 w 178"/>
                  <a:gd name="T45" fmla="*/ 113 h 169"/>
                  <a:gd name="T46" fmla="*/ 51 w 178"/>
                  <a:gd name="T47" fmla="*/ 152 h 169"/>
                  <a:gd name="T48" fmla="*/ 23 w 178"/>
                  <a:gd name="T49" fmla="*/ 93 h 169"/>
                  <a:gd name="T50" fmla="*/ 30 w 178"/>
                  <a:gd name="T51" fmla="*/ 93 h 169"/>
                  <a:gd name="T52" fmla="*/ 84 w 178"/>
                  <a:gd name="T53" fmla="*/ 14 h 169"/>
                  <a:gd name="T54" fmla="*/ 91 w 178"/>
                  <a:gd name="T55" fmla="*/ 18 h 169"/>
                  <a:gd name="T56" fmla="*/ 60 w 178"/>
                  <a:gd name="T57" fmla="*/ 56 h 169"/>
                  <a:gd name="T58" fmla="*/ 84 w 178"/>
                  <a:gd name="T59" fmla="*/ 14 h 169"/>
                  <a:gd name="T60" fmla="*/ 91 w 178"/>
                  <a:gd name="T61" fmla="*/ 57 h 169"/>
                  <a:gd name="T62" fmla="*/ 68 w 178"/>
                  <a:gd name="T63" fmla="*/ 62 h 169"/>
                  <a:gd name="T64" fmla="*/ 67 w 178"/>
                  <a:gd name="T65" fmla="*/ 61 h 169"/>
                  <a:gd name="T66" fmla="*/ 114 w 178"/>
                  <a:gd name="T67" fmla="*/ 10 h 169"/>
                  <a:gd name="T68" fmla="*/ 91 w 178"/>
                  <a:gd name="T69" fmla="*/ 57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8" h="169">
                    <a:moveTo>
                      <a:pt x="178" y="2"/>
                    </a:moveTo>
                    <a:cubicBezTo>
                      <a:pt x="178" y="0"/>
                      <a:pt x="178" y="0"/>
                      <a:pt x="178" y="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10" y="4"/>
                      <a:pt x="102" y="10"/>
                      <a:pt x="92" y="6"/>
                    </a:cubicBezTo>
                    <a:cubicBezTo>
                      <a:pt x="63" y="9"/>
                      <a:pt x="56" y="42"/>
                      <a:pt x="47" y="62"/>
                    </a:cubicBezTo>
                    <a:cubicBezTo>
                      <a:pt x="34" y="76"/>
                      <a:pt x="14" y="69"/>
                      <a:pt x="0" y="75"/>
                    </a:cubicBezTo>
                    <a:cubicBezTo>
                      <a:pt x="4" y="80"/>
                      <a:pt x="14" y="82"/>
                      <a:pt x="16" y="91"/>
                    </a:cubicBezTo>
                    <a:cubicBezTo>
                      <a:pt x="23" y="102"/>
                      <a:pt x="15" y="113"/>
                      <a:pt x="23" y="123"/>
                    </a:cubicBezTo>
                    <a:cubicBezTo>
                      <a:pt x="27" y="145"/>
                      <a:pt x="45" y="157"/>
                      <a:pt x="63" y="169"/>
                    </a:cubicBezTo>
                    <a:cubicBezTo>
                      <a:pt x="73" y="159"/>
                      <a:pt x="78" y="147"/>
                      <a:pt x="77" y="132"/>
                    </a:cubicBezTo>
                    <a:cubicBezTo>
                      <a:pt x="72" y="108"/>
                      <a:pt x="49" y="88"/>
                      <a:pt x="27" y="79"/>
                    </a:cubicBezTo>
                    <a:cubicBezTo>
                      <a:pt x="53" y="60"/>
                      <a:pt x="98" y="79"/>
                      <a:pt x="112" y="41"/>
                    </a:cubicBezTo>
                    <a:cubicBezTo>
                      <a:pt x="116" y="29"/>
                      <a:pt x="118" y="14"/>
                      <a:pt x="129" y="8"/>
                    </a:cubicBezTo>
                    <a:cubicBezTo>
                      <a:pt x="129" y="2"/>
                      <a:pt x="129" y="2"/>
                      <a:pt x="129" y="2"/>
                    </a:cubicBezTo>
                    <a:cubicBezTo>
                      <a:pt x="146" y="5"/>
                      <a:pt x="160" y="3"/>
                      <a:pt x="178" y="2"/>
                    </a:cubicBezTo>
                    <a:close/>
                    <a:moveTo>
                      <a:pt x="42" y="95"/>
                    </a:moveTo>
                    <a:cubicBezTo>
                      <a:pt x="60" y="102"/>
                      <a:pt x="68" y="121"/>
                      <a:pt x="71" y="139"/>
                    </a:cubicBezTo>
                    <a:cubicBezTo>
                      <a:pt x="69" y="146"/>
                      <a:pt x="72" y="153"/>
                      <a:pt x="64" y="157"/>
                    </a:cubicBezTo>
                    <a:cubicBezTo>
                      <a:pt x="60" y="153"/>
                      <a:pt x="60" y="153"/>
                      <a:pt x="60" y="153"/>
                    </a:cubicBezTo>
                    <a:cubicBezTo>
                      <a:pt x="55" y="134"/>
                      <a:pt x="53" y="114"/>
                      <a:pt x="41" y="97"/>
                    </a:cubicBezTo>
                    <a:lnTo>
                      <a:pt x="42" y="95"/>
                    </a:lnTo>
                    <a:close/>
                    <a:moveTo>
                      <a:pt x="30" y="93"/>
                    </a:moveTo>
                    <a:cubicBezTo>
                      <a:pt x="44" y="113"/>
                      <a:pt x="44" y="113"/>
                      <a:pt x="44" y="113"/>
                    </a:cubicBezTo>
                    <a:cubicBezTo>
                      <a:pt x="45" y="127"/>
                      <a:pt x="53" y="138"/>
                      <a:pt x="51" y="152"/>
                    </a:cubicBezTo>
                    <a:cubicBezTo>
                      <a:pt x="28" y="140"/>
                      <a:pt x="22" y="116"/>
                      <a:pt x="23" y="93"/>
                    </a:cubicBezTo>
                    <a:cubicBezTo>
                      <a:pt x="24" y="89"/>
                      <a:pt x="27" y="93"/>
                      <a:pt x="30" y="93"/>
                    </a:cubicBezTo>
                    <a:close/>
                    <a:moveTo>
                      <a:pt x="84" y="14"/>
                    </a:moveTo>
                    <a:cubicBezTo>
                      <a:pt x="87" y="14"/>
                      <a:pt x="96" y="12"/>
                      <a:pt x="91" y="18"/>
                    </a:cubicBezTo>
                    <a:cubicBezTo>
                      <a:pt x="80" y="31"/>
                      <a:pt x="75" y="48"/>
                      <a:pt x="60" y="56"/>
                    </a:cubicBezTo>
                    <a:cubicBezTo>
                      <a:pt x="60" y="42"/>
                      <a:pt x="68" y="22"/>
                      <a:pt x="84" y="14"/>
                    </a:cubicBezTo>
                    <a:close/>
                    <a:moveTo>
                      <a:pt x="91" y="57"/>
                    </a:moveTo>
                    <a:cubicBezTo>
                      <a:pt x="83" y="59"/>
                      <a:pt x="76" y="64"/>
                      <a:pt x="68" y="62"/>
                    </a:cubicBezTo>
                    <a:cubicBezTo>
                      <a:pt x="67" y="61"/>
                      <a:pt x="67" y="61"/>
                      <a:pt x="67" y="61"/>
                    </a:cubicBezTo>
                    <a:cubicBezTo>
                      <a:pt x="89" y="46"/>
                      <a:pt x="88" y="15"/>
                      <a:pt x="114" y="10"/>
                    </a:cubicBezTo>
                    <a:cubicBezTo>
                      <a:pt x="113" y="27"/>
                      <a:pt x="105" y="45"/>
                      <a:pt x="91" y="5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9"/>
              <p:cNvSpPr>
                <a:spLocks/>
              </p:cNvSpPr>
              <p:nvPr/>
            </p:nvSpPr>
            <p:spPr bwMode="auto">
              <a:xfrm>
                <a:off x="-882608" y="-3275781"/>
                <a:ext cx="341090" cy="214017"/>
              </a:xfrm>
              <a:custGeom>
                <a:avLst/>
                <a:gdLst>
                  <a:gd name="T0" fmla="*/ 72 w 72"/>
                  <a:gd name="T1" fmla="*/ 42 h 45"/>
                  <a:gd name="T2" fmla="*/ 72 w 72"/>
                  <a:gd name="T3" fmla="*/ 27 h 45"/>
                  <a:gd name="T4" fmla="*/ 59 w 72"/>
                  <a:gd name="T5" fmla="*/ 0 h 45"/>
                  <a:gd name="T6" fmla="*/ 50 w 72"/>
                  <a:gd name="T7" fmla="*/ 0 h 45"/>
                  <a:gd name="T8" fmla="*/ 59 w 72"/>
                  <a:gd name="T9" fmla="*/ 10 h 45"/>
                  <a:gd name="T10" fmla="*/ 65 w 72"/>
                  <a:gd name="T11" fmla="*/ 24 h 45"/>
                  <a:gd name="T12" fmla="*/ 59 w 72"/>
                  <a:gd name="T13" fmla="*/ 22 h 45"/>
                  <a:gd name="T14" fmla="*/ 41 w 72"/>
                  <a:gd name="T15" fmla="*/ 0 h 45"/>
                  <a:gd name="T16" fmla="*/ 30 w 72"/>
                  <a:gd name="T17" fmla="*/ 0 h 45"/>
                  <a:gd name="T18" fmla="*/ 58 w 72"/>
                  <a:gd name="T19" fmla="*/ 30 h 45"/>
                  <a:gd name="T20" fmla="*/ 56 w 72"/>
                  <a:gd name="T21" fmla="*/ 36 h 45"/>
                  <a:gd name="T22" fmla="*/ 11 w 72"/>
                  <a:gd name="T23" fmla="*/ 13 h 45"/>
                  <a:gd name="T24" fmla="*/ 8 w 72"/>
                  <a:gd name="T25" fmla="*/ 0 h 45"/>
                  <a:gd name="T26" fmla="*/ 0 w 72"/>
                  <a:gd name="T27" fmla="*/ 0 h 45"/>
                  <a:gd name="T28" fmla="*/ 16 w 72"/>
                  <a:gd name="T29" fmla="*/ 29 h 45"/>
                  <a:gd name="T30" fmla="*/ 69 w 72"/>
                  <a:gd name="T31" fmla="*/ 45 h 45"/>
                  <a:gd name="T32" fmla="*/ 72 w 72"/>
                  <a:gd name="T33" fmla="*/ 4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2" h="45">
                    <a:moveTo>
                      <a:pt x="72" y="42"/>
                    </a:moveTo>
                    <a:cubicBezTo>
                      <a:pt x="64" y="37"/>
                      <a:pt x="72" y="32"/>
                      <a:pt x="72" y="27"/>
                    </a:cubicBezTo>
                    <a:cubicBezTo>
                      <a:pt x="69" y="18"/>
                      <a:pt x="66" y="8"/>
                      <a:pt x="59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4" y="3"/>
                      <a:pt x="56" y="7"/>
                      <a:pt x="59" y="10"/>
                    </a:cubicBezTo>
                    <a:cubicBezTo>
                      <a:pt x="65" y="24"/>
                      <a:pt x="65" y="24"/>
                      <a:pt x="65" y="24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42" y="6"/>
                      <a:pt x="49" y="19"/>
                      <a:pt x="58" y="30"/>
                    </a:cubicBezTo>
                    <a:cubicBezTo>
                      <a:pt x="59" y="31"/>
                      <a:pt x="59" y="34"/>
                      <a:pt x="56" y="36"/>
                    </a:cubicBezTo>
                    <a:cubicBezTo>
                      <a:pt x="39" y="35"/>
                      <a:pt x="19" y="30"/>
                      <a:pt x="11" y="13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9"/>
                      <a:pt x="6" y="22"/>
                      <a:pt x="16" y="29"/>
                    </a:cubicBezTo>
                    <a:cubicBezTo>
                      <a:pt x="33" y="38"/>
                      <a:pt x="52" y="40"/>
                      <a:pt x="69" y="45"/>
                    </a:cubicBezTo>
                    <a:lnTo>
                      <a:pt x="72" y="4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0"/>
              <p:cNvSpPr>
                <a:spLocks/>
              </p:cNvSpPr>
              <p:nvPr/>
            </p:nvSpPr>
            <p:spPr bwMode="auto">
              <a:xfrm>
                <a:off x="-569943" y="-2979835"/>
                <a:ext cx="95305" cy="65209"/>
              </a:xfrm>
              <a:custGeom>
                <a:avLst/>
                <a:gdLst>
                  <a:gd name="T0" fmla="*/ 20 w 20"/>
                  <a:gd name="T1" fmla="*/ 10 h 14"/>
                  <a:gd name="T2" fmla="*/ 9 w 20"/>
                  <a:gd name="T3" fmla="*/ 1 h 14"/>
                  <a:gd name="T4" fmla="*/ 1 w 20"/>
                  <a:gd name="T5" fmla="*/ 10 h 14"/>
                  <a:gd name="T6" fmla="*/ 20 w 20"/>
                  <a:gd name="T7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4">
                    <a:moveTo>
                      <a:pt x="20" y="10"/>
                    </a:moveTo>
                    <a:cubicBezTo>
                      <a:pt x="13" y="8"/>
                      <a:pt x="16" y="0"/>
                      <a:pt x="9" y="1"/>
                    </a:cubicBezTo>
                    <a:cubicBezTo>
                      <a:pt x="6" y="4"/>
                      <a:pt x="0" y="5"/>
                      <a:pt x="1" y="10"/>
                    </a:cubicBezTo>
                    <a:cubicBezTo>
                      <a:pt x="7" y="10"/>
                      <a:pt x="15" y="14"/>
                      <a:pt x="20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1"/>
              <p:cNvSpPr>
                <a:spLocks/>
              </p:cNvSpPr>
              <p:nvPr/>
            </p:nvSpPr>
            <p:spPr bwMode="auto">
              <a:xfrm>
                <a:off x="1622062" y="-3275781"/>
                <a:ext cx="245786" cy="152153"/>
              </a:xfrm>
              <a:custGeom>
                <a:avLst/>
                <a:gdLst>
                  <a:gd name="T0" fmla="*/ 43 w 52"/>
                  <a:gd name="T1" fmla="*/ 32 h 32"/>
                  <a:gd name="T2" fmla="*/ 49 w 52"/>
                  <a:gd name="T3" fmla="*/ 14 h 32"/>
                  <a:gd name="T4" fmla="*/ 52 w 52"/>
                  <a:gd name="T5" fmla="*/ 0 h 32"/>
                  <a:gd name="T6" fmla="*/ 47 w 52"/>
                  <a:gd name="T7" fmla="*/ 0 h 32"/>
                  <a:gd name="T8" fmla="*/ 44 w 52"/>
                  <a:gd name="T9" fmla="*/ 8 h 32"/>
                  <a:gd name="T10" fmla="*/ 41 w 52"/>
                  <a:gd name="T11" fmla="*/ 7 h 32"/>
                  <a:gd name="T12" fmla="*/ 38 w 52"/>
                  <a:gd name="T13" fmla="*/ 0 h 32"/>
                  <a:gd name="T14" fmla="*/ 33 w 52"/>
                  <a:gd name="T15" fmla="*/ 0 h 32"/>
                  <a:gd name="T16" fmla="*/ 37 w 52"/>
                  <a:gd name="T17" fmla="*/ 19 h 32"/>
                  <a:gd name="T18" fmla="*/ 9 w 52"/>
                  <a:gd name="T19" fmla="*/ 0 h 32"/>
                  <a:gd name="T20" fmla="*/ 0 w 52"/>
                  <a:gd name="T21" fmla="*/ 0 h 32"/>
                  <a:gd name="T22" fmla="*/ 43 w 52"/>
                  <a:gd name="T2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2" h="32">
                    <a:moveTo>
                      <a:pt x="43" y="32"/>
                    </a:moveTo>
                    <a:cubicBezTo>
                      <a:pt x="48" y="30"/>
                      <a:pt x="50" y="21"/>
                      <a:pt x="49" y="14"/>
                    </a:cubicBezTo>
                    <a:cubicBezTo>
                      <a:pt x="51" y="10"/>
                      <a:pt x="51" y="5"/>
                      <a:pt x="52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3"/>
                      <a:pt x="46" y="6"/>
                      <a:pt x="44" y="8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0" y="5"/>
                      <a:pt x="39" y="3"/>
                      <a:pt x="38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5" y="6"/>
                      <a:pt x="36" y="13"/>
                      <a:pt x="37" y="19"/>
                    </a:cubicBezTo>
                    <a:cubicBezTo>
                      <a:pt x="25" y="19"/>
                      <a:pt x="16" y="10"/>
                      <a:pt x="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14"/>
                      <a:pt x="25" y="26"/>
                      <a:pt x="43" y="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12"/>
              <p:cNvSpPr>
                <a:spLocks noEditPoints="1"/>
              </p:cNvSpPr>
              <p:nvPr/>
            </p:nvSpPr>
            <p:spPr bwMode="auto">
              <a:xfrm>
                <a:off x="-1807230" y="-3275781"/>
                <a:ext cx="312666" cy="451443"/>
              </a:xfrm>
              <a:custGeom>
                <a:avLst/>
                <a:gdLst>
                  <a:gd name="T0" fmla="*/ 34 w 66"/>
                  <a:gd name="T1" fmla="*/ 2 h 95"/>
                  <a:gd name="T2" fmla="*/ 43 w 66"/>
                  <a:gd name="T3" fmla="*/ 50 h 95"/>
                  <a:gd name="T4" fmla="*/ 47 w 66"/>
                  <a:gd name="T5" fmla="*/ 54 h 95"/>
                  <a:gd name="T6" fmla="*/ 45 w 66"/>
                  <a:gd name="T7" fmla="*/ 7 h 95"/>
                  <a:gd name="T8" fmla="*/ 62 w 66"/>
                  <a:gd name="T9" fmla="*/ 39 h 95"/>
                  <a:gd name="T10" fmla="*/ 56 w 66"/>
                  <a:gd name="T11" fmla="*/ 66 h 95"/>
                  <a:gd name="T12" fmla="*/ 48 w 66"/>
                  <a:gd name="T13" fmla="*/ 80 h 95"/>
                  <a:gd name="T14" fmla="*/ 45 w 66"/>
                  <a:gd name="T15" fmla="*/ 55 h 95"/>
                  <a:gd name="T16" fmla="*/ 37 w 66"/>
                  <a:gd name="T17" fmla="*/ 66 h 95"/>
                  <a:gd name="T18" fmla="*/ 23 w 66"/>
                  <a:gd name="T19" fmla="*/ 0 h 95"/>
                  <a:gd name="T20" fmla="*/ 15 w 66"/>
                  <a:gd name="T21" fmla="*/ 0 h 95"/>
                  <a:gd name="T22" fmla="*/ 15 w 66"/>
                  <a:gd name="T23" fmla="*/ 7 h 95"/>
                  <a:gd name="T24" fmla="*/ 42 w 66"/>
                  <a:gd name="T25" fmla="*/ 93 h 95"/>
                  <a:gd name="T26" fmla="*/ 46 w 66"/>
                  <a:gd name="T27" fmla="*/ 95 h 95"/>
                  <a:gd name="T28" fmla="*/ 66 w 66"/>
                  <a:gd name="T29" fmla="*/ 57 h 95"/>
                  <a:gd name="T30" fmla="*/ 51 w 66"/>
                  <a:gd name="T31" fmla="*/ 1 h 95"/>
                  <a:gd name="T32" fmla="*/ 51 w 66"/>
                  <a:gd name="T33" fmla="*/ 0 h 95"/>
                  <a:gd name="T34" fmla="*/ 32 w 66"/>
                  <a:gd name="T35" fmla="*/ 0 h 95"/>
                  <a:gd name="T36" fmla="*/ 34 w 66"/>
                  <a:gd name="T37" fmla="*/ 2 h 95"/>
                  <a:gd name="T38" fmla="*/ 41 w 66"/>
                  <a:gd name="T39" fmla="*/ 6 h 95"/>
                  <a:gd name="T40" fmla="*/ 42 w 66"/>
                  <a:gd name="T41" fmla="*/ 10 h 95"/>
                  <a:gd name="T42" fmla="*/ 41 w 66"/>
                  <a:gd name="T43" fmla="*/ 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6" h="95">
                    <a:moveTo>
                      <a:pt x="34" y="2"/>
                    </a:moveTo>
                    <a:cubicBezTo>
                      <a:pt x="41" y="17"/>
                      <a:pt x="46" y="34"/>
                      <a:pt x="43" y="50"/>
                    </a:cubicBezTo>
                    <a:cubicBezTo>
                      <a:pt x="47" y="54"/>
                      <a:pt x="47" y="54"/>
                      <a:pt x="47" y="54"/>
                    </a:cubicBezTo>
                    <a:cubicBezTo>
                      <a:pt x="53" y="41"/>
                      <a:pt x="48" y="22"/>
                      <a:pt x="45" y="7"/>
                    </a:cubicBezTo>
                    <a:cubicBezTo>
                      <a:pt x="57" y="13"/>
                      <a:pt x="58" y="27"/>
                      <a:pt x="62" y="39"/>
                    </a:cubicBezTo>
                    <a:cubicBezTo>
                      <a:pt x="63" y="48"/>
                      <a:pt x="56" y="57"/>
                      <a:pt x="56" y="66"/>
                    </a:cubicBezTo>
                    <a:cubicBezTo>
                      <a:pt x="50" y="69"/>
                      <a:pt x="54" y="77"/>
                      <a:pt x="48" y="80"/>
                    </a:cubicBezTo>
                    <a:cubicBezTo>
                      <a:pt x="42" y="72"/>
                      <a:pt x="54" y="61"/>
                      <a:pt x="45" y="55"/>
                    </a:cubicBezTo>
                    <a:cubicBezTo>
                      <a:pt x="41" y="57"/>
                      <a:pt x="42" y="68"/>
                      <a:pt x="37" y="66"/>
                    </a:cubicBezTo>
                    <a:cubicBezTo>
                      <a:pt x="21" y="49"/>
                      <a:pt x="14" y="23"/>
                      <a:pt x="23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4" y="3"/>
                      <a:pt x="14" y="5"/>
                      <a:pt x="15" y="7"/>
                    </a:cubicBezTo>
                    <a:cubicBezTo>
                      <a:pt x="0" y="43"/>
                      <a:pt x="35" y="63"/>
                      <a:pt x="42" y="93"/>
                    </a:cubicBezTo>
                    <a:cubicBezTo>
                      <a:pt x="43" y="93"/>
                      <a:pt x="44" y="95"/>
                      <a:pt x="46" y="95"/>
                    </a:cubicBezTo>
                    <a:cubicBezTo>
                      <a:pt x="57" y="83"/>
                      <a:pt x="61" y="70"/>
                      <a:pt x="66" y="57"/>
                    </a:cubicBezTo>
                    <a:cubicBezTo>
                      <a:pt x="66" y="36"/>
                      <a:pt x="66" y="16"/>
                      <a:pt x="51" y="1"/>
                    </a:cubicBezTo>
                    <a:cubicBezTo>
                      <a:pt x="51" y="1"/>
                      <a:pt x="51" y="1"/>
                      <a:pt x="5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3" y="1"/>
                      <a:pt x="33" y="1"/>
                      <a:pt x="34" y="2"/>
                    </a:cubicBezTo>
                    <a:close/>
                    <a:moveTo>
                      <a:pt x="41" y="6"/>
                    </a:moveTo>
                    <a:cubicBezTo>
                      <a:pt x="42" y="10"/>
                      <a:pt x="42" y="10"/>
                      <a:pt x="42" y="10"/>
                    </a:cubicBezTo>
                    <a:cubicBezTo>
                      <a:pt x="41" y="10"/>
                      <a:pt x="40" y="7"/>
                      <a:pt x="41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13"/>
              <p:cNvSpPr>
                <a:spLocks/>
              </p:cNvSpPr>
              <p:nvPr/>
            </p:nvSpPr>
            <p:spPr bwMode="auto">
              <a:xfrm>
                <a:off x="-1280546" y="-3275781"/>
                <a:ext cx="725652" cy="481539"/>
              </a:xfrm>
              <a:custGeom>
                <a:avLst/>
                <a:gdLst>
                  <a:gd name="T0" fmla="*/ 149 w 153"/>
                  <a:gd name="T1" fmla="*/ 101 h 101"/>
                  <a:gd name="T2" fmla="*/ 131 w 153"/>
                  <a:gd name="T3" fmla="*/ 73 h 101"/>
                  <a:gd name="T4" fmla="*/ 146 w 153"/>
                  <a:gd name="T5" fmla="*/ 67 h 101"/>
                  <a:gd name="T6" fmla="*/ 119 w 153"/>
                  <a:gd name="T7" fmla="*/ 66 h 101"/>
                  <a:gd name="T8" fmla="*/ 33 w 153"/>
                  <a:gd name="T9" fmla="*/ 6 h 101"/>
                  <a:gd name="T10" fmla="*/ 44 w 153"/>
                  <a:gd name="T11" fmla="*/ 0 h 101"/>
                  <a:gd name="T12" fmla="*/ 0 w 153"/>
                  <a:gd name="T13" fmla="*/ 0 h 101"/>
                  <a:gd name="T14" fmla="*/ 91 w 153"/>
                  <a:gd name="T15" fmla="*/ 50 h 101"/>
                  <a:gd name="T16" fmla="*/ 149 w 153"/>
                  <a:gd name="T17" fmla="*/ 10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3" h="101">
                    <a:moveTo>
                      <a:pt x="149" y="101"/>
                    </a:moveTo>
                    <a:cubicBezTo>
                      <a:pt x="153" y="89"/>
                      <a:pt x="137" y="83"/>
                      <a:pt x="131" y="73"/>
                    </a:cubicBezTo>
                    <a:cubicBezTo>
                      <a:pt x="133" y="68"/>
                      <a:pt x="149" y="75"/>
                      <a:pt x="146" y="67"/>
                    </a:cubicBezTo>
                    <a:cubicBezTo>
                      <a:pt x="119" y="66"/>
                      <a:pt x="119" y="66"/>
                      <a:pt x="119" y="66"/>
                    </a:cubicBezTo>
                    <a:cubicBezTo>
                      <a:pt x="93" y="39"/>
                      <a:pt x="61" y="28"/>
                      <a:pt x="33" y="6"/>
                    </a:cubicBezTo>
                    <a:cubicBezTo>
                      <a:pt x="37" y="4"/>
                      <a:pt x="40" y="2"/>
                      <a:pt x="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3" y="12"/>
                      <a:pt x="63" y="29"/>
                      <a:pt x="91" y="50"/>
                    </a:cubicBezTo>
                    <a:cubicBezTo>
                      <a:pt x="110" y="67"/>
                      <a:pt x="132" y="82"/>
                      <a:pt x="149" y="1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14"/>
              <p:cNvSpPr>
                <a:spLocks/>
              </p:cNvSpPr>
              <p:nvPr/>
            </p:nvSpPr>
            <p:spPr bwMode="auto">
              <a:xfrm>
                <a:off x="-4586109" y="-3275781"/>
                <a:ext cx="28425" cy="10032"/>
              </a:xfrm>
              <a:custGeom>
                <a:avLst/>
                <a:gdLst>
                  <a:gd name="T0" fmla="*/ 3 w 6"/>
                  <a:gd name="T1" fmla="*/ 2 h 2"/>
                  <a:gd name="T2" fmla="*/ 6 w 6"/>
                  <a:gd name="T3" fmla="*/ 0 h 2"/>
                  <a:gd name="T4" fmla="*/ 0 w 6"/>
                  <a:gd name="T5" fmla="*/ 0 h 2"/>
                  <a:gd name="T6" fmla="*/ 3 w 6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3" y="2"/>
                    </a:moveTo>
                    <a:cubicBezTo>
                      <a:pt x="4" y="1"/>
                      <a:pt x="5" y="1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15"/>
              <p:cNvSpPr>
                <a:spLocks/>
              </p:cNvSpPr>
              <p:nvPr/>
            </p:nvSpPr>
            <p:spPr bwMode="auto">
              <a:xfrm>
                <a:off x="-317469" y="-3275781"/>
                <a:ext cx="297618" cy="123729"/>
              </a:xfrm>
              <a:custGeom>
                <a:avLst/>
                <a:gdLst>
                  <a:gd name="T0" fmla="*/ 6 w 63"/>
                  <a:gd name="T1" fmla="*/ 26 h 26"/>
                  <a:gd name="T2" fmla="*/ 51 w 63"/>
                  <a:gd name="T3" fmla="*/ 12 h 26"/>
                  <a:gd name="T4" fmla="*/ 63 w 63"/>
                  <a:gd name="T5" fmla="*/ 0 h 26"/>
                  <a:gd name="T6" fmla="*/ 54 w 63"/>
                  <a:gd name="T7" fmla="*/ 0 h 26"/>
                  <a:gd name="T8" fmla="*/ 19 w 63"/>
                  <a:gd name="T9" fmla="*/ 15 h 26"/>
                  <a:gd name="T10" fmla="*/ 21 w 63"/>
                  <a:gd name="T11" fmla="*/ 0 h 26"/>
                  <a:gd name="T12" fmla="*/ 14 w 63"/>
                  <a:gd name="T13" fmla="*/ 0 h 26"/>
                  <a:gd name="T14" fmla="*/ 9 w 63"/>
                  <a:gd name="T15" fmla="*/ 13 h 26"/>
                  <a:gd name="T16" fmla="*/ 6 w 63"/>
                  <a:gd name="T17" fmla="*/ 0 h 26"/>
                  <a:gd name="T18" fmla="*/ 0 w 63"/>
                  <a:gd name="T19" fmla="*/ 0 h 26"/>
                  <a:gd name="T20" fmla="*/ 3 w 63"/>
                  <a:gd name="T21" fmla="*/ 25 h 26"/>
                  <a:gd name="T22" fmla="*/ 6 w 63"/>
                  <a:gd name="T2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3" h="26">
                    <a:moveTo>
                      <a:pt x="6" y="26"/>
                    </a:moveTo>
                    <a:cubicBezTo>
                      <a:pt x="51" y="12"/>
                      <a:pt x="51" y="12"/>
                      <a:pt x="51" y="12"/>
                    </a:cubicBezTo>
                    <a:cubicBezTo>
                      <a:pt x="55" y="8"/>
                      <a:pt x="59" y="4"/>
                      <a:pt x="6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43" y="8"/>
                      <a:pt x="31" y="12"/>
                      <a:pt x="19" y="15"/>
                    </a:cubicBezTo>
                    <a:cubicBezTo>
                      <a:pt x="19" y="10"/>
                      <a:pt x="20" y="5"/>
                      <a:pt x="21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2" y="4"/>
                      <a:pt x="11" y="9"/>
                      <a:pt x="9" y="13"/>
                    </a:cubicBezTo>
                    <a:cubicBezTo>
                      <a:pt x="8" y="9"/>
                      <a:pt x="7" y="5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1" y="17"/>
                      <a:pt x="3" y="25"/>
                    </a:cubicBezTo>
                    <a:lnTo>
                      <a:pt x="6" y="2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3" name="矩形 142"/>
            <p:cNvSpPr/>
            <p:nvPr/>
          </p:nvSpPr>
          <p:spPr>
            <a:xfrm>
              <a:off x="7861046" y="1269402"/>
              <a:ext cx="2073265" cy="3507976"/>
            </a:xfrm>
            <a:prstGeom prst="rect">
              <a:avLst/>
            </a:prstGeom>
            <a:solidFill>
              <a:srgbClr val="425363"/>
            </a:solidFill>
            <a:ln w="63500">
              <a:solidFill>
                <a:srgbClr val="425363">
                  <a:alpha val="90000"/>
                </a:srgb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9" name="组合 158"/>
          <p:cNvGrpSpPr/>
          <p:nvPr/>
        </p:nvGrpSpPr>
        <p:grpSpPr>
          <a:xfrm>
            <a:off x="4992075" y="1296365"/>
            <a:ext cx="2174228" cy="4691768"/>
            <a:chOff x="7728966" y="930565"/>
            <a:chExt cx="2316925" cy="4999694"/>
          </a:xfrm>
        </p:grpSpPr>
        <p:sp>
          <p:nvSpPr>
            <p:cNvPr id="160" name="矩形 159"/>
            <p:cNvSpPr/>
            <p:nvPr/>
          </p:nvSpPr>
          <p:spPr>
            <a:xfrm>
              <a:off x="7728966" y="930565"/>
              <a:ext cx="2316925" cy="3920251"/>
            </a:xfrm>
            <a:prstGeom prst="rect">
              <a:avLst/>
            </a:prstGeom>
            <a:noFill/>
            <a:ln>
              <a:solidFill>
                <a:srgbClr val="354C75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1" name="组合 160"/>
            <p:cNvGrpSpPr/>
            <p:nvPr/>
          </p:nvGrpSpPr>
          <p:grpSpPr>
            <a:xfrm>
              <a:off x="7911127" y="4850456"/>
              <a:ext cx="1966760" cy="1079803"/>
              <a:chOff x="-4913823" y="-3294175"/>
              <a:chExt cx="7137808" cy="2972835"/>
            </a:xfrm>
            <a:solidFill>
              <a:srgbClr val="354C75"/>
            </a:solidFill>
          </p:grpSpPr>
          <p:sp>
            <p:nvSpPr>
              <p:cNvPr id="163" name="Freeform 5"/>
              <p:cNvSpPr>
                <a:spLocks noEditPoints="1"/>
              </p:cNvSpPr>
              <p:nvPr/>
            </p:nvSpPr>
            <p:spPr bwMode="auto">
              <a:xfrm>
                <a:off x="-4913823" y="-3294175"/>
                <a:ext cx="7137808" cy="2972835"/>
              </a:xfrm>
              <a:custGeom>
                <a:avLst/>
                <a:gdLst>
                  <a:gd name="T0" fmla="*/ 1056 w 1505"/>
                  <a:gd name="T1" fmla="*/ 370 h 625"/>
                  <a:gd name="T2" fmla="*/ 967 w 1505"/>
                  <a:gd name="T3" fmla="*/ 470 h 625"/>
                  <a:gd name="T4" fmla="*/ 420 w 1505"/>
                  <a:gd name="T5" fmla="*/ 329 h 625"/>
                  <a:gd name="T6" fmla="*/ 1312 w 1505"/>
                  <a:gd name="T7" fmla="*/ 108 h 625"/>
                  <a:gd name="T8" fmla="*/ 1299 w 1505"/>
                  <a:gd name="T9" fmla="*/ 4 h 625"/>
                  <a:gd name="T10" fmla="*/ 1196 w 1505"/>
                  <a:gd name="T11" fmla="*/ 29 h 625"/>
                  <a:gd name="T12" fmla="*/ 1151 w 1505"/>
                  <a:gd name="T13" fmla="*/ 222 h 625"/>
                  <a:gd name="T14" fmla="*/ 933 w 1505"/>
                  <a:gd name="T15" fmla="*/ 123 h 625"/>
                  <a:gd name="T16" fmla="*/ 912 w 1505"/>
                  <a:gd name="T17" fmla="*/ 301 h 625"/>
                  <a:gd name="T18" fmla="*/ 751 w 1505"/>
                  <a:gd name="T19" fmla="*/ 312 h 625"/>
                  <a:gd name="T20" fmla="*/ 890 w 1505"/>
                  <a:gd name="T21" fmla="*/ 117 h 625"/>
                  <a:gd name="T22" fmla="*/ 618 w 1505"/>
                  <a:gd name="T23" fmla="*/ 170 h 625"/>
                  <a:gd name="T24" fmla="*/ 458 w 1505"/>
                  <a:gd name="T25" fmla="*/ 108 h 625"/>
                  <a:gd name="T26" fmla="*/ 605 w 1505"/>
                  <a:gd name="T27" fmla="*/ 342 h 625"/>
                  <a:gd name="T28" fmla="*/ 481 w 1505"/>
                  <a:gd name="T29" fmla="*/ 326 h 625"/>
                  <a:gd name="T30" fmla="*/ 478 w 1505"/>
                  <a:gd name="T31" fmla="*/ 121 h 625"/>
                  <a:gd name="T32" fmla="*/ 469 w 1505"/>
                  <a:gd name="T33" fmla="*/ 28 h 625"/>
                  <a:gd name="T34" fmla="*/ 349 w 1505"/>
                  <a:gd name="T35" fmla="*/ 86 h 625"/>
                  <a:gd name="T36" fmla="*/ 317 w 1505"/>
                  <a:gd name="T37" fmla="*/ 112 h 625"/>
                  <a:gd name="T38" fmla="*/ 269 w 1505"/>
                  <a:gd name="T39" fmla="*/ 4 h 625"/>
                  <a:gd name="T40" fmla="*/ 67 w 1505"/>
                  <a:gd name="T41" fmla="*/ 15 h 625"/>
                  <a:gd name="T42" fmla="*/ 656 w 1505"/>
                  <a:gd name="T43" fmla="*/ 521 h 625"/>
                  <a:gd name="T44" fmla="*/ 271 w 1505"/>
                  <a:gd name="T45" fmla="*/ 304 h 625"/>
                  <a:gd name="T46" fmla="*/ 1259 w 1505"/>
                  <a:gd name="T47" fmla="*/ 253 h 625"/>
                  <a:gd name="T48" fmla="*/ 1163 w 1505"/>
                  <a:gd name="T49" fmla="*/ 162 h 625"/>
                  <a:gd name="T50" fmla="*/ 825 w 1505"/>
                  <a:gd name="T51" fmla="*/ 194 h 625"/>
                  <a:gd name="T52" fmla="*/ 897 w 1505"/>
                  <a:gd name="T53" fmla="*/ 210 h 625"/>
                  <a:gd name="T54" fmla="*/ 782 w 1505"/>
                  <a:gd name="T55" fmla="*/ 353 h 625"/>
                  <a:gd name="T56" fmla="*/ 756 w 1505"/>
                  <a:gd name="T57" fmla="*/ 52 h 625"/>
                  <a:gd name="T58" fmla="*/ 556 w 1505"/>
                  <a:gd name="T59" fmla="*/ 62 h 625"/>
                  <a:gd name="T60" fmla="*/ 546 w 1505"/>
                  <a:gd name="T61" fmla="*/ 128 h 625"/>
                  <a:gd name="T62" fmla="*/ 1131 w 1505"/>
                  <a:gd name="T63" fmla="*/ 277 h 625"/>
                  <a:gd name="T64" fmla="*/ 1305 w 1505"/>
                  <a:gd name="T65" fmla="*/ 16 h 625"/>
                  <a:gd name="T66" fmla="*/ 1091 w 1505"/>
                  <a:gd name="T67" fmla="*/ 67 h 625"/>
                  <a:gd name="T68" fmla="*/ 1178 w 1505"/>
                  <a:gd name="T69" fmla="*/ 207 h 625"/>
                  <a:gd name="T70" fmla="*/ 1210 w 1505"/>
                  <a:gd name="T71" fmla="*/ 157 h 625"/>
                  <a:gd name="T72" fmla="*/ 1061 w 1505"/>
                  <a:gd name="T73" fmla="*/ 244 h 625"/>
                  <a:gd name="T74" fmla="*/ 985 w 1505"/>
                  <a:gd name="T75" fmla="*/ 295 h 625"/>
                  <a:gd name="T76" fmla="*/ 927 w 1505"/>
                  <a:gd name="T77" fmla="*/ 355 h 625"/>
                  <a:gd name="T78" fmla="*/ 774 w 1505"/>
                  <a:gd name="T79" fmla="*/ 133 h 625"/>
                  <a:gd name="T80" fmla="*/ 675 w 1505"/>
                  <a:gd name="T81" fmla="*/ 183 h 625"/>
                  <a:gd name="T82" fmla="*/ 650 w 1505"/>
                  <a:gd name="T83" fmla="*/ 204 h 625"/>
                  <a:gd name="T84" fmla="*/ 612 w 1505"/>
                  <a:gd name="T85" fmla="*/ 270 h 625"/>
                  <a:gd name="T86" fmla="*/ 636 w 1505"/>
                  <a:gd name="T87" fmla="*/ 295 h 625"/>
                  <a:gd name="T88" fmla="*/ 561 w 1505"/>
                  <a:gd name="T89" fmla="*/ 306 h 625"/>
                  <a:gd name="T90" fmla="*/ 643 w 1505"/>
                  <a:gd name="T91" fmla="*/ 389 h 625"/>
                  <a:gd name="T92" fmla="*/ 825 w 1505"/>
                  <a:gd name="T93" fmla="*/ 456 h 625"/>
                  <a:gd name="T94" fmla="*/ 972 w 1505"/>
                  <a:gd name="T95" fmla="*/ 450 h 625"/>
                  <a:gd name="T96" fmla="*/ 600 w 1505"/>
                  <a:gd name="T97" fmla="*/ 442 h 625"/>
                  <a:gd name="T98" fmla="*/ 676 w 1505"/>
                  <a:gd name="T99" fmla="*/ 430 h 625"/>
                  <a:gd name="T100" fmla="*/ 525 w 1505"/>
                  <a:gd name="T101" fmla="*/ 423 h 625"/>
                  <a:gd name="T102" fmla="*/ 436 w 1505"/>
                  <a:gd name="T103" fmla="*/ 205 h 625"/>
                  <a:gd name="T104" fmla="*/ 376 w 1505"/>
                  <a:gd name="T105" fmla="*/ 60 h 625"/>
                  <a:gd name="T106" fmla="*/ 438 w 1505"/>
                  <a:gd name="T107" fmla="*/ 307 h 625"/>
                  <a:gd name="T108" fmla="*/ 387 w 1505"/>
                  <a:gd name="T109" fmla="*/ 126 h 625"/>
                  <a:gd name="T110" fmla="*/ 430 w 1505"/>
                  <a:gd name="T111" fmla="*/ 289 h 625"/>
                  <a:gd name="T112" fmla="*/ 306 w 1505"/>
                  <a:gd name="T113" fmla="*/ 219 h 625"/>
                  <a:gd name="T114" fmla="*/ 246 w 1505"/>
                  <a:gd name="T115" fmla="*/ 22 h 625"/>
                  <a:gd name="T116" fmla="*/ 84 w 1505"/>
                  <a:gd name="T117" fmla="*/ 23 h 625"/>
                  <a:gd name="T118" fmla="*/ 139 w 1505"/>
                  <a:gd name="T119" fmla="*/ 41 h 625"/>
                  <a:gd name="T120" fmla="*/ 126 w 1505"/>
                  <a:gd name="T121" fmla="*/ 103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05" h="625">
                    <a:moveTo>
                      <a:pt x="1501" y="4"/>
                    </a:moveTo>
                    <a:cubicBezTo>
                      <a:pt x="1490" y="65"/>
                      <a:pt x="1456" y="121"/>
                      <a:pt x="1404" y="159"/>
                    </a:cubicBezTo>
                    <a:cubicBezTo>
                      <a:pt x="1364" y="192"/>
                      <a:pt x="1313" y="203"/>
                      <a:pt x="1261" y="209"/>
                    </a:cubicBezTo>
                    <a:cubicBezTo>
                      <a:pt x="1258" y="213"/>
                      <a:pt x="1262" y="217"/>
                      <a:pt x="1263" y="220"/>
                    </a:cubicBezTo>
                    <a:cubicBezTo>
                      <a:pt x="1255" y="279"/>
                      <a:pt x="1219" y="334"/>
                      <a:pt x="1161" y="357"/>
                    </a:cubicBezTo>
                    <a:cubicBezTo>
                      <a:pt x="1134" y="369"/>
                      <a:pt x="1101" y="375"/>
                      <a:pt x="1071" y="374"/>
                    </a:cubicBezTo>
                    <a:cubicBezTo>
                      <a:pt x="1056" y="378"/>
                      <a:pt x="1066" y="398"/>
                      <a:pt x="1059" y="406"/>
                    </a:cubicBezTo>
                    <a:cubicBezTo>
                      <a:pt x="1051" y="441"/>
                      <a:pt x="1026" y="475"/>
                      <a:pt x="995" y="498"/>
                    </a:cubicBezTo>
                    <a:cubicBezTo>
                      <a:pt x="974" y="506"/>
                      <a:pt x="953" y="510"/>
                      <a:pt x="930" y="511"/>
                    </a:cubicBezTo>
                    <a:cubicBezTo>
                      <a:pt x="916" y="519"/>
                      <a:pt x="897" y="511"/>
                      <a:pt x="884" y="521"/>
                    </a:cubicBezTo>
                    <a:cubicBezTo>
                      <a:pt x="841" y="528"/>
                      <a:pt x="797" y="545"/>
                      <a:pt x="775" y="587"/>
                    </a:cubicBezTo>
                    <a:cubicBezTo>
                      <a:pt x="757" y="614"/>
                      <a:pt x="757" y="614"/>
                      <a:pt x="757" y="614"/>
                    </a:cubicBezTo>
                    <a:cubicBezTo>
                      <a:pt x="754" y="614"/>
                      <a:pt x="754" y="614"/>
                      <a:pt x="754" y="614"/>
                    </a:cubicBezTo>
                    <a:cubicBezTo>
                      <a:pt x="757" y="572"/>
                      <a:pt x="799" y="545"/>
                      <a:pt x="833" y="527"/>
                    </a:cubicBezTo>
                    <a:cubicBezTo>
                      <a:pt x="896" y="500"/>
                      <a:pt x="985" y="518"/>
                      <a:pt x="1026" y="452"/>
                    </a:cubicBezTo>
                    <a:cubicBezTo>
                      <a:pt x="1040" y="429"/>
                      <a:pt x="1048" y="400"/>
                      <a:pt x="1053" y="373"/>
                    </a:cubicBezTo>
                    <a:cubicBezTo>
                      <a:pt x="1056" y="370"/>
                      <a:pt x="1056" y="370"/>
                      <a:pt x="1056" y="370"/>
                    </a:cubicBezTo>
                    <a:cubicBezTo>
                      <a:pt x="1125" y="367"/>
                      <a:pt x="1194" y="345"/>
                      <a:pt x="1229" y="281"/>
                    </a:cubicBezTo>
                    <a:cubicBezTo>
                      <a:pt x="1241" y="256"/>
                      <a:pt x="1250" y="232"/>
                      <a:pt x="1253" y="204"/>
                    </a:cubicBezTo>
                    <a:cubicBezTo>
                      <a:pt x="1262" y="197"/>
                      <a:pt x="1275" y="202"/>
                      <a:pt x="1286" y="198"/>
                    </a:cubicBezTo>
                    <a:cubicBezTo>
                      <a:pt x="1315" y="188"/>
                      <a:pt x="1348" y="186"/>
                      <a:pt x="1374" y="166"/>
                    </a:cubicBezTo>
                    <a:cubicBezTo>
                      <a:pt x="1412" y="139"/>
                      <a:pt x="1449" y="109"/>
                      <a:pt x="1469" y="65"/>
                    </a:cubicBezTo>
                    <a:cubicBezTo>
                      <a:pt x="1476" y="46"/>
                      <a:pt x="1484" y="25"/>
                      <a:pt x="1489" y="4"/>
                    </a:cubicBezTo>
                    <a:cubicBezTo>
                      <a:pt x="1465" y="4"/>
                      <a:pt x="1465" y="4"/>
                      <a:pt x="1465" y="4"/>
                    </a:cubicBezTo>
                    <a:cubicBezTo>
                      <a:pt x="1465" y="5"/>
                      <a:pt x="1465" y="5"/>
                      <a:pt x="1465" y="5"/>
                    </a:cubicBezTo>
                    <a:cubicBezTo>
                      <a:pt x="1462" y="46"/>
                      <a:pt x="1432" y="75"/>
                      <a:pt x="1409" y="105"/>
                    </a:cubicBezTo>
                    <a:cubicBezTo>
                      <a:pt x="1378" y="128"/>
                      <a:pt x="1346" y="155"/>
                      <a:pt x="1308" y="163"/>
                    </a:cubicBezTo>
                    <a:cubicBezTo>
                      <a:pt x="1289" y="174"/>
                      <a:pt x="1263" y="177"/>
                      <a:pt x="1241" y="177"/>
                    </a:cubicBezTo>
                    <a:cubicBezTo>
                      <a:pt x="1238" y="178"/>
                      <a:pt x="1232" y="180"/>
                      <a:pt x="1232" y="184"/>
                    </a:cubicBezTo>
                    <a:cubicBezTo>
                      <a:pt x="1237" y="243"/>
                      <a:pt x="1205" y="295"/>
                      <a:pt x="1153" y="323"/>
                    </a:cubicBezTo>
                    <a:cubicBezTo>
                      <a:pt x="1121" y="342"/>
                      <a:pt x="1084" y="343"/>
                      <a:pt x="1047" y="344"/>
                    </a:cubicBezTo>
                    <a:cubicBezTo>
                      <a:pt x="1041" y="346"/>
                      <a:pt x="1035" y="340"/>
                      <a:pt x="1031" y="346"/>
                    </a:cubicBezTo>
                    <a:cubicBezTo>
                      <a:pt x="1031" y="366"/>
                      <a:pt x="1024" y="387"/>
                      <a:pt x="1022" y="406"/>
                    </a:cubicBezTo>
                    <a:cubicBezTo>
                      <a:pt x="1015" y="433"/>
                      <a:pt x="994" y="459"/>
                      <a:pt x="967" y="470"/>
                    </a:cubicBezTo>
                    <a:cubicBezTo>
                      <a:pt x="932" y="494"/>
                      <a:pt x="887" y="485"/>
                      <a:pt x="847" y="497"/>
                    </a:cubicBezTo>
                    <a:cubicBezTo>
                      <a:pt x="807" y="503"/>
                      <a:pt x="771" y="533"/>
                      <a:pt x="752" y="569"/>
                    </a:cubicBezTo>
                    <a:cubicBezTo>
                      <a:pt x="749" y="569"/>
                      <a:pt x="749" y="569"/>
                      <a:pt x="749" y="569"/>
                    </a:cubicBezTo>
                    <a:cubicBezTo>
                      <a:pt x="731" y="543"/>
                      <a:pt x="709" y="518"/>
                      <a:pt x="679" y="505"/>
                    </a:cubicBezTo>
                    <a:cubicBezTo>
                      <a:pt x="630" y="477"/>
                      <a:pt x="568" y="491"/>
                      <a:pt x="520" y="459"/>
                    </a:cubicBezTo>
                    <a:cubicBezTo>
                      <a:pt x="491" y="446"/>
                      <a:pt x="482" y="414"/>
                      <a:pt x="475" y="388"/>
                    </a:cubicBezTo>
                    <a:cubicBezTo>
                      <a:pt x="466" y="373"/>
                      <a:pt x="469" y="356"/>
                      <a:pt x="467" y="340"/>
                    </a:cubicBezTo>
                    <a:cubicBezTo>
                      <a:pt x="416" y="341"/>
                      <a:pt x="370" y="333"/>
                      <a:pt x="329" y="307"/>
                    </a:cubicBezTo>
                    <a:cubicBezTo>
                      <a:pt x="308" y="290"/>
                      <a:pt x="296" y="267"/>
                      <a:pt x="286" y="244"/>
                    </a:cubicBezTo>
                    <a:cubicBezTo>
                      <a:pt x="274" y="219"/>
                      <a:pt x="264" y="191"/>
                      <a:pt x="267" y="163"/>
                    </a:cubicBezTo>
                    <a:cubicBezTo>
                      <a:pt x="260" y="163"/>
                      <a:pt x="251" y="162"/>
                      <a:pt x="244" y="165"/>
                    </a:cubicBezTo>
                    <a:cubicBezTo>
                      <a:pt x="236" y="160"/>
                      <a:pt x="222" y="163"/>
                      <a:pt x="217" y="154"/>
                    </a:cubicBezTo>
                    <a:cubicBezTo>
                      <a:pt x="219" y="152"/>
                      <a:pt x="219" y="152"/>
                      <a:pt x="219" y="152"/>
                    </a:cubicBezTo>
                    <a:cubicBezTo>
                      <a:pt x="237" y="156"/>
                      <a:pt x="253" y="159"/>
                      <a:pt x="272" y="156"/>
                    </a:cubicBezTo>
                    <a:cubicBezTo>
                      <a:pt x="278" y="159"/>
                      <a:pt x="278" y="159"/>
                      <a:pt x="278" y="159"/>
                    </a:cubicBezTo>
                    <a:cubicBezTo>
                      <a:pt x="276" y="202"/>
                      <a:pt x="293" y="243"/>
                      <a:pt x="317" y="277"/>
                    </a:cubicBezTo>
                    <a:cubicBezTo>
                      <a:pt x="342" y="312"/>
                      <a:pt x="381" y="325"/>
                      <a:pt x="420" y="329"/>
                    </a:cubicBezTo>
                    <a:cubicBezTo>
                      <a:pt x="438" y="331"/>
                      <a:pt x="457" y="325"/>
                      <a:pt x="473" y="332"/>
                    </a:cubicBezTo>
                    <a:cubicBezTo>
                      <a:pt x="475" y="336"/>
                      <a:pt x="477" y="340"/>
                      <a:pt x="474" y="344"/>
                    </a:cubicBezTo>
                    <a:cubicBezTo>
                      <a:pt x="480" y="385"/>
                      <a:pt x="488" y="429"/>
                      <a:pt x="529" y="453"/>
                    </a:cubicBezTo>
                    <a:cubicBezTo>
                      <a:pt x="552" y="464"/>
                      <a:pt x="575" y="477"/>
                      <a:pt x="601" y="476"/>
                    </a:cubicBezTo>
                    <a:cubicBezTo>
                      <a:pt x="654" y="487"/>
                      <a:pt x="723" y="491"/>
                      <a:pt x="746" y="553"/>
                    </a:cubicBezTo>
                    <a:cubicBezTo>
                      <a:pt x="759" y="544"/>
                      <a:pt x="763" y="527"/>
                      <a:pt x="775" y="517"/>
                    </a:cubicBezTo>
                    <a:cubicBezTo>
                      <a:pt x="813" y="490"/>
                      <a:pt x="858" y="475"/>
                      <a:pt x="908" y="475"/>
                    </a:cubicBezTo>
                    <a:cubicBezTo>
                      <a:pt x="941" y="472"/>
                      <a:pt x="975" y="461"/>
                      <a:pt x="997" y="433"/>
                    </a:cubicBezTo>
                    <a:cubicBezTo>
                      <a:pt x="1018" y="406"/>
                      <a:pt x="1014" y="372"/>
                      <a:pt x="1019" y="339"/>
                    </a:cubicBezTo>
                    <a:cubicBezTo>
                      <a:pt x="1024" y="334"/>
                      <a:pt x="1024" y="334"/>
                      <a:pt x="1024" y="334"/>
                    </a:cubicBezTo>
                    <a:cubicBezTo>
                      <a:pt x="1073" y="332"/>
                      <a:pt x="1131" y="332"/>
                      <a:pt x="1172" y="301"/>
                    </a:cubicBezTo>
                    <a:cubicBezTo>
                      <a:pt x="1207" y="274"/>
                      <a:pt x="1221" y="232"/>
                      <a:pt x="1219" y="187"/>
                    </a:cubicBezTo>
                    <a:cubicBezTo>
                      <a:pt x="1219" y="180"/>
                      <a:pt x="1214" y="170"/>
                      <a:pt x="1216" y="164"/>
                    </a:cubicBezTo>
                    <a:cubicBezTo>
                      <a:pt x="1263" y="160"/>
                      <a:pt x="1305" y="151"/>
                      <a:pt x="1345" y="130"/>
                    </a:cubicBezTo>
                    <a:cubicBezTo>
                      <a:pt x="1345" y="126"/>
                      <a:pt x="1345" y="126"/>
                      <a:pt x="1345" y="126"/>
                    </a:cubicBezTo>
                    <a:cubicBezTo>
                      <a:pt x="1334" y="129"/>
                      <a:pt x="1324" y="137"/>
                      <a:pt x="1314" y="136"/>
                    </a:cubicBezTo>
                    <a:cubicBezTo>
                      <a:pt x="1314" y="127"/>
                      <a:pt x="1313" y="118"/>
                      <a:pt x="1312" y="108"/>
                    </a:cubicBezTo>
                    <a:cubicBezTo>
                      <a:pt x="1311" y="95"/>
                      <a:pt x="1296" y="88"/>
                      <a:pt x="1288" y="81"/>
                    </a:cubicBezTo>
                    <a:cubicBezTo>
                      <a:pt x="1305" y="81"/>
                      <a:pt x="1326" y="72"/>
                      <a:pt x="1342" y="83"/>
                    </a:cubicBezTo>
                    <a:cubicBezTo>
                      <a:pt x="1349" y="84"/>
                      <a:pt x="1354" y="102"/>
                      <a:pt x="1363" y="91"/>
                    </a:cubicBezTo>
                    <a:cubicBezTo>
                      <a:pt x="1365" y="83"/>
                      <a:pt x="1359" y="76"/>
                      <a:pt x="1357" y="70"/>
                    </a:cubicBezTo>
                    <a:cubicBezTo>
                      <a:pt x="1367" y="73"/>
                      <a:pt x="1378" y="76"/>
                      <a:pt x="1390" y="77"/>
                    </a:cubicBezTo>
                    <a:cubicBezTo>
                      <a:pt x="1397" y="77"/>
                      <a:pt x="1406" y="68"/>
                      <a:pt x="1409" y="77"/>
                    </a:cubicBezTo>
                    <a:cubicBezTo>
                      <a:pt x="1393" y="97"/>
                      <a:pt x="1368" y="109"/>
                      <a:pt x="1349" y="125"/>
                    </a:cubicBezTo>
                    <a:cubicBezTo>
                      <a:pt x="1360" y="122"/>
                      <a:pt x="1372" y="114"/>
                      <a:pt x="1382" y="107"/>
                    </a:cubicBezTo>
                    <a:cubicBezTo>
                      <a:pt x="1422" y="85"/>
                      <a:pt x="1443" y="45"/>
                      <a:pt x="1453" y="4"/>
                    </a:cubicBezTo>
                    <a:cubicBezTo>
                      <a:pt x="1448" y="4"/>
                      <a:pt x="1448" y="4"/>
                      <a:pt x="1448" y="4"/>
                    </a:cubicBezTo>
                    <a:cubicBezTo>
                      <a:pt x="1443" y="24"/>
                      <a:pt x="1436" y="44"/>
                      <a:pt x="1424" y="62"/>
                    </a:cubicBezTo>
                    <a:cubicBezTo>
                      <a:pt x="1423" y="63"/>
                      <a:pt x="1423" y="63"/>
                      <a:pt x="1423" y="63"/>
                    </a:cubicBezTo>
                    <a:cubicBezTo>
                      <a:pt x="1418" y="50"/>
                      <a:pt x="1411" y="34"/>
                      <a:pt x="1395" y="29"/>
                    </a:cubicBezTo>
                    <a:cubicBezTo>
                      <a:pt x="1379" y="28"/>
                      <a:pt x="1361" y="30"/>
                      <a:pt x="1347" y="40"/>
                    </a:cubicBezTo>
                    <a:cubicBezTo>
                      <a:pt x="1337" y="36"/>
                      <a:pt x="1331" y="25"/>
                      <a:pt x="1322" y="19"/>
                    </a:cubicBezTo>
                    <a:cubicBezTo>
                      <a:pt x="1314" y="13"/>
                      <a:pt x="1305" y="9"/>
                      <a:pt x="1296" y="7"/>
                    </a:cubicBezTo>
                    <a:cubicBezTo>
                      <a:pt x="1297" y="6"/>
                      <a:pt x="1298" y="5"/>
                      <a:pt x="1299" y="4"/>
                    </a:cubicBezTo>
                    <a:cubicBezTo>
                      <a:pt x="1286" y="4"/>
                      <a:pt x="1286" y="4"/>
                      <a:pt x="1286" y="4"/>
                    </a:cubicBezTo>
                    <a:cubicBezTo>
                      <a:pt x="1285" y="5"/>
                      <a:pt x="1284" y="5"/>
                      <a:pt x="1282" y="5"/>
                    </a:cubicBezTo>
                    <a:cubicBezTo>
                      <a:pt x="1274" y="10"/>
                      <a:pt x="1262" y="10"/>
                      <a:pt x="1253" y="12"/>
                    </a:cubicBezTo>
                    <a:cubicBezTo>
                      <a:pt x="1251" y="10"/>
                      <a:pt x="1250" y="7"/>
                      <a:pt x="1250" y="4"/>
                    </a:cubicBezTo>
                    <a:cubicBezTo>
                      <a:pt x="1243" y="4"/>
                      <a:pt x="1243" y="4"/>
                      <a:pt x="1243" y="4"/>
                    </a:cubicBezTo>
                    <a:cubicBezTo>
                      <a:pt x="1246" y="9"/>
                      <a:pt x="1248" y="14"/>
                      <a:pt x="1242" y="18"/>
                    </a:cubicBezTo>
                    <a:cubicBezTo>
                      <a:pt x="1239" y="14"/>
                      <a:pt x="1237" y="9"/>
                      <a:pt x="1234" y="4"/>
                    </a:cubicBezTo>
                    <a:cubicBezTo>
                      <a:pt x="1219" y="4"/>
                      <a:pt x="1219" y="4"/>
                      <a:pt x="1219" y="4"/>
                    </a:cubicBezTo>
                    <a:cubicBezTo>
                      <a:pt x="1226" y="5"/>
                      <a:pt x="1232" y="9"/>
                      <a:pt x="1234" y="16"/>
                    </a:cubicBezTo>
                    <a:cubicBezTo>
                      <a:pt x="1234" y="22"/>
                      <a:pt x="1232" y="30"/>
                      <a:pt x="1226" y="31"/>
                    </a:cubicBezTo>
                    <a:cubicBezTo>
                      <a:pt x="1219" y="35"/>
                      <a:pt x="1212" y="35"/>
                      <a:pt x="1206" y="32"/>
                    </a:cubicBezTo>
                    <a:cubicBezTo>
                      <a:pt x="1200" y="28"/>
                      <a:pt x="1199" y="20"/>
                      <a:pt x="1201" y="14"/>
                    </a:cubicBezTo>
                    <a:cubicBezTo>
                      <a:pt x="1203" y="8"/>
                      <a:pt x="1210" y="8"/>
                      <a:pt x="1214" y="4"/>
                    </a:cubicBezTo>
                    <a:cubicBezTo>
                      <a:pt x="1215" y="4"/>
                      <a:pt x="1215" y="4"/>
                      <a:pt x="1215" y="4"/>
                    </a:cubicBezTo>
                    <a:cubicBezTo>
                      <a:pt x="1201" y="4"/>
                      <a:pt x="1201" y="4"/>
                      <a:pt x="1201" y="4"/>
                    </a:cubicBezTo>
                    <a:cubicBezTo>
                      <a:pt x="1200" y="4"/>
                      <a:pt x="1200" y="5"/>
                      <a:pt x="1200" y="5"/>
                    </a:cubicBezTo>
                    <a:cubicBezTo>
                      <a:pt x="1195" y="12"/>
                      <a:pt x="1191" y="20"/>
                      <a:pt x="1196" y="29"/>
                    </a:cubicBezTo>
                    <a:cubicBezTo>
                      <a:pt x="1201" y="40"/>
                      <a:pt x="1215" y="43"/>
                      <a:pt x="1226" y="38"/>
                    </a:cubicBezTo>
                    <a:cubicBezTo>
                      <a:pt x="1236" y="33"/>
                      <a:pt x="1236" y="33"/>
                      <a:pt x="1236" y="33"/>
                    </a:cubicBezTo>
                    <a:cubicBezTo>
                      <a:pt x="1236" y="41"/>
                      <a:pt x="1225" y="44"/>
                      <a:pt x="1218" y="46"/>
                    </a:cubicBezTo>
                    <a:cubicBezTo>
                      <a:pt x="1209" y="48"/>
                      <a:pt x="1202" y="45"/>
                      <a:pt x="1196" y="43"/>
                    </a:cubicBezTo>
                    <a:cubicBezTo>
                      <a:pt x="1190" y="36"/>
                      <a:pt x="1186" y="27"/>
                      <a:pt x="1186" y="17"/>
                    </a:cubicBezTo>
                    <a:cubicBezTo>
                      <a:pt x="1186" y="12"/>
                      <a:pt x="1188" y="8"/>
                      <a:pt x="1191" y="4"/>
                    </a:cubicBezTo>
                    <a:cubicBezTo>
                      <a:pt x="1184" y="4"/>
                      <a:pt x="1184" y="4"/>
                      <a:pt x="1184" y="4"/>
                    </a:cubicBezTo>
                    <a:cubicBezTo>
                      <a:pt x="1182" y="5"/>
                      <a:pt x="1180" y="6"/>
                      <a:pt x="1178" y="4"/>
                    </a:cubicBezTo>
                    <a:cubicBezTo>
                      <a:pt x="1150" y="4"/>
                      <a:pt x="1150" y="4"/>
                      <a:pt x="1150" y="4"/>
                    </a:cubicBezTo>
                    <a:cubicBezTo>
                      <a:pt x="1122" y="16"/>
                      <a:pt x="1092" y="36"/>
                      <a:pt x="1084" y="67"/>
                    </a:cubicBezTo>
                    <a:cubicBezTo>
                      <a:pt x="1086" y="71"/>
                      <a:pt x="1083" y="79"/>
                      <a:pt x="1089" y="78"/>
                    </a:cubicBezTo>
                    <a:cubicBezTo>
                      <a:pt x="1110" y="69"/>
                      <a:pt x="1127" y="91"/>
                      <a:pt x="1150" y="87"/>
                    </a:cubicBezTo>
                    <a:cubicBezTo>
                      <a:pt x="1161" y="83"/>
                      <a:pt x="1172" y="80"/>
                      <a:pt x="1182" y="75"/>
                    </a:cubicBezTo>
                    <a:cubicBezTo>
                      <a:pt x="1185" y="87"/>
                      <a:pt x="1186" y="103"/>
                      <a:pt x="1193" y="115"/>
                    </a:cubicBezTo>
                    <a:cubicBezTo>
                      <a:pt x="1207" y="129"/>
                      <a:pt x="1199" y="149"/>
                      <a:pt x="1195" y="166"/>
                    </a:cubicBezTo>
                    <a:cubicBezTo>
                      <a:pt x="1181" y="164"/>
                      <a:pt x="1193" y="178"/>
                      <a:pt x="1188" y="184"/>
                    </a:cubicBezTo>
                    <a:cubicBezTo>
                      <a:pt x="1180" y="201"/>
                      <a:pt x="1169" y="216"/>
                      <a:pt x="1151" y="222"/>
                    </a:cubicBezTo>
                    <a:cubicBezTo>
                      <a:pt x="1135" y="224"/>
                      <a:pt x="1123" y="230"/>
                      <a:pt x="1107" y="226"/>
                    </a:cubicBezTo>
                    <a:cubicBezTo>
                      <a:pt x="1108" y="221"/>
                      <a:pt x="1108" y="221"/>
                      <a:pt x="1108" y="221"/>
                    </a:cubicBezTo>
                    <a:cubicBezTo>
                      <a:pt x="1127" y="207"/>
                      <a:pt x="1142" y="193"/>
                      <a:pt x="1161" y="180"/>
                    </a:cubicBezTo>
                    <a:cubicBezTo>
                      <a:pt x="1174" y="167"/>
                      <a:pt x="1173" y="151"/>
                      <a:pt x="1174" y="134"/>
                    </a:cubicBezTo>
                    <a:cubicBezTo>
                      <a:pt x="1169" y="116"/>
                      <a:pt x="1150" y="104"/>
                      <a:pt x="1134" y="100"/>
                    </a:cubicBezTo>
                    <a:cubicBezTo>
                      <a:pt x="1129" y="107"/>
                      <a:pt x="1136" y="117"/>
                      <a:pt x="1134" y="125"/>
                    </a:cubicBezTo>
                    <a:cubicBezTo>
                      <a:pt x="1128" y="146"/>
                      <a:pt x="1127" y="166"/>
                      <a:pt x="1133" y="187"/>
                    </a:cubicBezTo>
                    <a:cubicBezTo>
                      <a:pt x="1123" y="207"/>
                      <a:pt x="1103" y="228"/>
                      <a:pt x="1078" y="224"/>
                    </a:cubicBezTo>
                    <a:cubicBezTo>
                      <a:pt x="1056" y="219"/>
                      <a:pt x="1034" y="213"/>
                      <a:pt x="1015" y="202"/>
                    </a:cubicBezTo>
                    <a:cubicBezTo>
                      <a:pt x="1036" y="194"/>
                      <a:pt x="1055" y="181"/>
                      <a:pt x="1076" y="173"/>
                    </a:cubicBezTo>
                    <a:cubicBezTo>
                      <a:pt x="1092" y="163"/>
                      <a:pt x="1101" y="146"/>
                      <a:pt x="1106" y="131"/>
                    </a:cubicBezTo>
                    <a:cubicBezTo>
                      <a:pt x="1109" y="114"/>
                      <a:pt x="1104" y="97"/>
                      <a:pt x="1098" y="83"/>
                    </a:cubicBezTo>
                    <a:cubicBezTo>
                      <a:pt x="1094" y="88"/>
                      <a:pt x="1091" y="95"/>
                      <a:pt x="1088" y="100"/>
                    </a:cubicBezTo>
                    <a:cubicBezTo>
                      <a:pt x="1074" y="115"/>
                      <a:pt x="1053" y="124"/>
                      <a:pt x="1048" y="146"/>
                    </a:cubicBezTo>
                    <a:cubicBezTo>
                      <a:pt x="1047" y="161"/>
                      <a:pt x="1040" y="176"/>
                      <a:pt x="1033" y="188"/>
                    </a:cubicBezTo>
                    <a:cubicBezTo>
                      <a:pt x="1022" y="193"/>
                      <a:pt x="1009" y="200"/>
                      <a:pt x="996" y="193"/>
                    </a:cubicBezTo>
                    <a:cubicBezTo>
                      <a:pt x="970" y="178"/>
                      <a:pt x="941" y="153"/>
                      <a:pt x="933" y="123"/>
                    </a:cubicBezTo>
                    <a:cubicBezTo>
                      <a:pt x="932" y="119"/>
                      <a:pt x="929" y="115"/>
                      <a:pt x="926" y="111"/>
                    </a:cubicBezTo>
                    <a:cubicBezTo>
                      <a:pt x="924" y="114"/>
                      <a:pt x="924" y="114"/>
                      <a:pt x="924" y="114"/>
                    </a:cubicBezTo>
                    <a:cubicBezTo>
                      <a:pt x="920" y="114"/>
                      <a:pt x="920" y="110"/>
                      <a:pt x="918" y="108"/>
                    </a:cubicBezTo>
                    <a:cubicBezTo>
                      <a:pt x="918" y="129"/>
                      <a:pt x="913" y="155"/>
                      <a:pt x="889" y="162"/>
                    </a:cubicBezTo>
                    <a:cubicBezTo>
                      <a:pt x="870" y="167"/>
                      <a:pt x="846" y="156"/>
                      <a:pt x="832" y="172"/>
                    </a:cubicBezTo>
                    <a:cubicBezTo>
                      <a:pt x="825" y="183"/>
                      <a:pt x="811" y="182"/>
                      <a:pt x="801" y="185"/>
                    </a:cubicBezTo>
                    <a:cubicBezTo>
                      <a:pt x="811" y="200"/>
                      <a:pt x="831" y="205"/>
                      <a:pt x="849" y="204"/>
                    </a:cubicBezTo>
                    <a:cubicBezTo>
                      <a:pt x="865" y="200"/>
                      <a:pt x="881" y="193"/>
                      <a:pt x="892" y="178"/>
                    </a:cubicBezTo>
                    <a:cubicBezTo>
                      <a:pt x="895" y="178"/>
                      <a:pt x="895" y="178"/>
                      <a:pt x="895" y="178"/>
                    </a:cubicBezTo>
                    <a:cubicBezTo>
                      <a:pt x="897" y="199"/>
                      <a:pt x="870" y="213"/>
                      <a:pt x="872" y="233"/>
                    </a:cubicBezTo>
                    <a:cubicBezTo>
                      <a:pt x="869" y="254"/>
                      <a:pt x="892" y="267"/>
                      <a:pt x="898" y="285"/>
                    </a:cubicBezTo>
                    <a:cubicBezTo>
                      <a:pt x="899" y="287"/>
                      <a:pt x="902" y="287"/>
                      <a:pt x="903" y="285"/>
                    </a:cubicBezTo>
                    <a:cubicBezTo>
                      <a:pt x="907" y="263"/>
                      <a:pt x="919" y="243"/>
                      <a:pt x="911" y="221"/>
                    </a:cubicBezTo>
                    <a:cubicBezTo>
                      <a:pt x="901" y="206"/>
                      <a:pt x="900" y="187"/>
                      <a:pt x="904" y="170"/>
                    </a:cubicBezTo>
                    <a:cubicBezTo>
                      <a:pt x="910" y="154"/>
                      <a:pt x="918" y="139"/>
                      <a:pt x="924" y="123"/>
                    </a:cubicBezTo>
                    <a:cubicBezTo>
                      <a:pt x="938" y="133"/>
                      <a:pt x="935" y="156"/>
                      <a:pt x="939" y="172"/>
                    </a:cubicBezTo>
                    <a:cubicBezTo>
                      <a:pt x="943" y="220"/>
                      <a:pt x="933" y="262"/>
                      <a:pt x="912" y="301"/>
                    </a:cubicBezTo>
                    <a:cubicBezTo>
                      <a:pt x="905" y="309"/>
                      <a:pt x="895" y="311"/>
                      <a:pt x="885" y="314"/>
                    </a:cubicBezTo>
                    <a:cubicBezTo>
                      <a:pt x="870" y="303"/>
                      <a:pt x="859" y="286"/>
                      <a:pt x="839" y="286"/>
                    </a:cubicBezTo>
                    <a:cubicBezTo>
                      <a:pt x="831" y="282"/>
                      <a:pt x="832" y="273"/>
                      <a:pt x="827" y="268"/>
                    </a:cubicBezTo>
                    <a:cubicBezTo>
                      <a:pt x="819" y="273"/>
                      <a:pt x="824" y="283"/>
                      <a:pt x="820" y="291"/>
                    </a:cubicBezTo>
                    <a:cubicBezTo>
                      <a:pt x="816" y="301"/>
                      <a:pt x="814" y="312"/>
                      <a:pt x="818" y="323"/>
                    </a:cubicBezTo>
                    <a:cubicBezTo>
                      <a:pt x="825" y="337"/>
                      <a:pt x="839" y="340"/>
                      <a:pt x="852" y="342"/>
                    </a:cubicBezTo>
                    <a:cubicBezTo>
                      <a:pt x="868" y="339"/>
                      <a:pt x="880" y="329"/>
                      <a:pt x="893" y="320"/>
                    </a:cubicBezTo>
                    <a:cubicBezTo>
                      <a:pt x="897" y="320"/>
                      <a:pt x="897" y="320"/>
                      <a:pt x="897" y="320"/>
                    </a:cubicBezTo>
                    <a:cubicBezTo>
                      <a:pt x="889" y="343"/>
                      <a:pt x="862" y="361"/>
                      <a:pt x="840" y="372"/>
                    </a:cubicBezTo>
                    <a:cubicBezTo>
                      <a:pt x="808" y="387"/>
                      <a:pt x="768" y="387"/>
                      <a:pt x="733" y="383"/>
                    </a:cubicBezTo>
                    <a:cubicBezTo>
                      <a:pt x="719" y="375"/>
                      <a:pt x="702" y="369"/>
                      <a:pt x="695" y="353"/>
                    </a:cubicBezTo>
                    <a:cubicBezTo>
                      <a:pt x="697" y="342"/>
                      <a:pt x="701" y="329"/>
                      <a:pt x="712" y="326"/>
                    </a:cubicBezTo>
                    <a:cubicBezTo>
                      <a:pt x="730" y="320"/>
                      <a:pt x="727" y="339"/>
                      <a:pt x="739" y="346"/>
                    </a:cubicBezTo>
                    <a:cubicBezTo>
                      <a:pt x="755" y="358"/>
                      <a:pt x="777" y="366"/>
                      <a:pt x="798" y="359"/>
                    </a:cubicBezTo>
                    <a:cubicBezTo>
                      <a:pt x="802" y="356"/>
                      <a:pt x="809" y="363"/>
                      <a:pt x="809" y="355"/>
                    </a:cubicBezTo>
                    <a:cubicBezTo>
                      <a:pt x="803" y="341"/>
                      <a:pt x="799" y="326"/>
                      <a:pt x="786" y="318"/>
                    </a:cubicBezTo>
                    <a:cubicBezTo>
                      <a:pt x="776" y="311"/>
                      <a:pt x="763" y="306"/>
                      <a:pt x="751" y="312"/>
                    </a:cubicBezTo>
                    <a:cubicBezTo>
                      <a:pt x="739" y="322"/>
                      <a:pt x="727" y="307"/>
                      <a:pt x="716" y="315"/>
                    </a:cubicBezTo>
                    <a:cubicBezTo>
                      <a:pt x="703" y="321"/>
                      <a:pt x="696" y="331"/>
                      <a:pt x="690" y="342"/>
                    </a:cubicBezTo>
                    <a:cubicBezTo>
                      <a:pt x="684" y="337"/>
                      <a:pt x="681" y="330"/>
                      <a:pt x="681" y="323"/>
                    </a:cubicBezTo>
                    <a:cubicBezTo>
                      <a:pt x="682" y="306"/>
                      <a:pt x="694" y="295"/>
                      <a:pt x="695" y="278"/>
                    </a:cubicBezTo>
                    <a:cubicBezTo>
                      <a:pt x="698" y="276"/>
                      <a:pt x="698" y="276"/>
                      <a:pt x="698" y="276"/>
                    </a:cubicBezTo>
                    <a:cubicBezTo>
                      <a:pt x="713" y="298"/>
                      <a:pt x="738" y="313"/>
                      <a:pt x="765" y="306"/>
                    </a:cubicBezTo>
                    <a:cubicBezTo>
                      <a:pt x="779" y="301"/>
                      <a:pt x="792" y="310"/>
                      <a:pt x="805" y="306"/>
                    </a:cubicBezTo>
                    <a:cubicBezTo>
                      <a:pt x="811" y="281"/>
                      <a:pt x="803" y="253"/>
                      <a:pt x="781" y="236"/>
                    </a:cubicBezTo>
                    <a:cubicBezTo>
                      <a:pt x="774" y="229"/>
                      <a:pt x="767" y="227"/>
                      <a:pt x="761" y="222"/>
                    </a:cubicBezTo>
                    <a:cubicBezTo>
                      <a:pt x="765" y="214"/>
                      <a:pt x="774" y="211"/>
                      <a:pt x="781" y="207"/>
                    </a:cubicBezTo>
                    <a:cubicBezTo>
                      <a:pt x="800" y="186"/>
                      <a:pt x="801" y="163"/>
                      <a:pt x="799" y="137"/>
                    </a:cubicBezTo>
                    <a:cubicBezTo>
                      <a:pt x="799" y="133"/>
                      <a:pt x="804" y="128"/>
                      <a:pt x="799" y="124"/>
                    </a:cubicBezTo>
                    <a:cubicBezTo>
                      <a:pt x="780" y="127"/>
                      <a:pt x="762" y="118"/>
                      <a:pt x="744" y="123"/>
                    </a:cubicBezTo>
                    <a:cubicBezTo>
                      <a:pt x="753" y="100"/>
                      <a:pt x="774" y="79"/>
                      <a:pt x="800" y="74"/>
                    </a:cubicBezTo>
                    <a:cubicBezTo>
                      <a:pt x="804" y="75"/>
                      <a:pt x="804" y="75"/>
                      <a:pt x="804" y="75"/>
                    </a:cubicBezTo>
                    <a:cubicBezTo>
                      <a:pt x="814" y="88"/>
                      <a:pt x="820" y="105"/>
                      <a:pt x="838" y="108"/>
                    </a:cubicBezTo>
                    <a:cubicBezTo>
                      <a:pt x="855" y="112"/>
                      <a:pt x="871" y="118"/>
                      <a:pt x="890" y="117"/>
                    </a:cubicBezTo>
                    <a:cubicBezTo>
                      <a:pt x="894" y="109"/>
                      <a:pt x="888" y="97"/>
                      <a:pt x="884" y="88"/>
                    </a:cubicBezTo>
                    <a:cubicBezTo>
                      <a:pt x="879" y="76"/>
                      <a:pt x="867" y="64"/>
                      <a:pt x="852" y="65"/>
                    </a:cubicBezTo>
                    <a:cubicBezTo>
                      <a:pt x="837" y="65"/>
                      <a:pt x="823" y="71"/>
                      <a:pt x="809" y="66"/>
                    </a:cubicBezTo>
                    <a:cubicBezTo>
                      <a:pt x="793" y="69"/>
                      <a:pt x="779" y="76"/>
                      <a:pt x="764" y="83"/>
                    </a:cubicBezTo>
                    <a:cubicBezTo>
                      <a:pt x="761" y="72"/>
                      <a:pt x="769" y="63"/>
                      <a:pt x="773" y="54"/>
                    </a:cubicBezTo>
                    <a:cubicBezTo>
                      <a:pt x="774" y="43"/>
                      <a:pt x="778" y="31"/>
                      <a:pt x="772" y="20"/>
                    </a:cubicBezTo>
                    <a:cubicBezTo>
                      <a:pt x="766" y="9"/>
                      <a:pt x="755" y="8"/>
                      <a:pt x="744" y="4"/>
                    </a:cubicBezTo>
                    <a:cubicBezTo>
                      <a:pt x="726" y="4"/>
                      <a:pt x="726" y="4"/>
                      <a:pt x="726" y="4"/>
                    </a:cubicBezTo>
                    <a:cubicBezTo>
                      <a:pt x="732" y="19"/>
                      <a:pt x="732" y="36"/>
                      <a:pt x="741" y="49"/>
                    </a:cubicBezTo>
                    <a:cubicBezTo>
                      <a:pt x="748" y="60"/>
                      <a:pt x="765" y="66"/>
                      <a:pt x="756" y="82"/>
                    </a:cubicBezTo>
                    <a:cubicBezTo>
                      <a:pt x="753" y="95"/>
                      <a:pt x="753" y="95"/>
                      <a:pt x="753" y="95"/>
                    </a:cubicBezTo>
                    <a:cubicBezTo>
                      <a:pt x="744" y="106"/>
                      <a:pt x="737" y="117"/>
                      <a:pt x="732" y="129"/>
                    </a:cubicBezTo>
                    <a:cubicBezTo>
                      <a:pt x="724" y="136"/>
                      <a:pt x="713" y="141"/>
                      <a:pt x="708" y="151"/>
                    </a:cubicBezTo>
                    <a:cubicBezTo>
                      <a:pt x="704" y="145"/>
                      <a:pt x="702" y="136"/>
                      <a:pt x="698" y="128"/>
                    </a:cubicBezTo>
                    <a:cubicBezTo>
                      <a:pt x="682" y="106"/>
                      <a:pt x="662" y="89"/>
                      <a:pt x="638" y="78"/>
                    </a:cubicBezTo>
                    <a:cubicBezTo>
                      <a:pt x="630" y="81"/>
                      <a:pt x="637" y="90"/>
                      <a:pt x="637" y="95"/>
                    </a:cubicBezTo>
                    <a:cubicBezTo>
                      <a:pt x="623" y="118"/>
                      <a:pt x="612" y="143"/>
                      <a:pt x="618" y="170"/>
                    </a:cubicBezTo>
                    <a:cubicBezTo>
                      <a:pt x="614" y="172"/>
                      <a:pt x="608" y="170"/>
                      <a:pt x="604" y="169"/>
                    </a:cubicBezTo>
                    <a:cubicBezTo>
                      <a:pt x="599" y="151"/>
                      <a:pt x="592" y="133"/>
                      <a:pt x="582" y="117"/>
                    </a:cubicBezTo>
                    <a:cubicBezTo>
                      <a:pt x="581" y="108"/>
                      <a:pt x="578" y="95"/>
                      <a:pt x="587" y="90"/>
                    </a:cubicBezTo>
                    <a:cubicBezTo>
                      <a:pt x="613" y="84"/>
                      <a:pt x="640" y="66"/>
                      <a:pt x="645" y="38"/>
                    </a:cubicBezTo>
                    <a:cubicBezTo>
                      <a:pt x="644" y="30"/>
                      <a:pt x="634" y="30"/>
                      <a:pt x="628" y="28"/>
                    </a:cubicBezTo>
                    <a:cubicBezTo>
                      <a:pt x="608" y="24"/>
                      <a:pt x="593" y="42"/>
                      <a:pt x="585" y="55"/>
                    </a:cubicBezTo>
                    <a:cubicBezTo>
                      <a:pt x="588" y="72"/>
                      <a:pt x="571" y="83"/>
                      <a:pt x="575" y="99"/>
                    </a:cubicBezTo>
                    <a:cubicBezTo>
                      <a:pt x="573" y="101"/>
                      <a:pt x="575" y="108"/>
                      <a:pt x="570" y="106"/>
                    </a:cubicBezTo>
                    <a:cubicBezTo>
                      <a:pt x="561" y="98"/>
                      <a:pt x="546" y="88"/>
                      <a:pt x="551" y="73"/>
                    </a:cubicBezTo>
                    <a:cubicBezTo>
                      <a:pt x="553" y="67"/>
                      <a:pt x="561" y="73"/>
                      <a:pt x="565" y="68"/>
                    </a:cubicBezTo>
                    <a:cubicBezTo>
                      <a:pt x="586" y="59"/>
                      <a:pt x="592" y="38"/>
                      <a:pt x="591" y="17"/>
                    </a:cubicBezTo>
                    <a:cubicBezTo>
                      <a:pt x="582" y="11"/>
                      <a:pt x="577" y="23"/>
                      <a:pt x="568" y="23"/>
                    </a:cubicBezTo>
                    <a:cubicBezTo>
                      <a:pt x="554" y="28"/>
                      <a:pt x="541" y="42"/>
                      <a:pt x="540" y="58"/>
                    </a:cubicBezTo>
                    <a:cubicBezTo>
                      <a:pt x="542" y="81"/>
                      <a:pt x="542" y="81"/>
                      <a:pt x="542" y="81"/>
                    </a:cubicBezTo>
                    <a:cubicBezTo>
                      <a:pt x="524" y="74"/>
                      <a:pt x="500" y="68"/>
                      <a:pt x="484" y="82"/>
                    </a:cubicBezTo>
                    <a:cubicBezTo>
                      <a:pt x="474" y="88"/>
                      <a:pt x="472" y="101"/>
                      <a:pt x="460" y="104"/>
                    </a:cubicBezTo>
                    <a:cubicBezTo>
                      <a:pt x="458" y="105"/>
                      <a:pt x="458" y="106"/>
                      <a:pt x="458" y="108"/>
                    </a:cubicBezTo>
                    <a:cubicBezTo>
                      <a:pt x="466" y="113"/>
                      <a:pt x="481" y="111"/>
                      <a:pt x="490" y="114"/>
                    </a:cubicBezTo>
                    <a:cubicBezTo>
                      <a:pt x="515" y="117"/>
                      <a:pt x="533" y="81"/>
                      <a:pt x="557" y="103"/>
                    </a:cubicBezTo>
                    <a:cubicBezTo>
                      <a:pt x="562" y="108"/>
                      <a:pt x="568" y="112"/>
                      <a:pt x="570" y="119"/>
                    </a:cubicBezTo>
                    <a:cubicBezTo>
                      <a:pt x="551" y="125"/>
                      <a:pt x="529" y="113"/>
                      <a:pt x="513" y="127"/>
                    </a:cubicBezTo>
                    <a:cubicBezTo>
                      <a:pt x="498" y="145"/>
                      <a:pt x="495" y="168"/>
                      <a:pt x="494" y="191"/>
                    </a:cubicBezTo>
                    <a:cubicBezTo>
                      <a:pt x="493" y="193"/>
                      <a:pt x="489" y="195"/>
                      <a:pt x="493" y="198"/>
                    </a:cubicBezTo>
                    <a:cubicBezTo>
                      <a:pt x="501" y="197"/>
                      <a:pt x="505" y="186"/>
                      <a:pt x="513" y="182"/>
                    </a:cubicBezTo>
                    <a:cubicBezTo>
                      <a:pt x="536" y="173"/>
                      <a:pt x="555" y="152"/>
                      <a:pt x="555" y="128"/>
                    </a:cubicBezTo>
                    <a:cubicBezTo>
                      <a:pt x="569" y="123"/>
                      <a:pt x="577" y="132"/>
                      <a:pt x="586" y="139"/>
                    </a:cubicBezTo>
                    <a:cubicBezTo>
                      <a:pt x="589" y="148"/>
                      <a:pt x="599" y="160"/>
                      <a:pt x="590" y="170"/>
                    </a:cubicBezTo>
                    <a:cubicBezTo>
                      <a:pt x="564" y="172"/>
                      <a:pt x="544" y="186"/>
                      <a:pt x="524" y="202"/>
                    </a:cubicBezTo>
                    <a:cubicBezTo>
                      <a:pt x="517" y="202"/>
                      <a:pt x="509" y="205"/>
                      <a:pt x="506" y="210"/>
                    </a:cubicBezTo>
                    <a:cubicBezTo>
                      <a:pt x="510" y="220"/>
                      <a:pt x="520" y="212"/>
                      <a:pt x="527" y="218"/>
                    </a:cubicBezTo>
                    <a:cubicBezTo>
                      <a:pt x="539" y="233"/>
                      <a:pt x="555" y="251"/>
                      <a:pt x="576" y="256"/>
                    </a:cubicBezTo>
                    <a:cubicBezTo>
                      <a:pt x="607" y="258"/>
                      <a:pt x="607" y="258"/>
                      <a:pt x="607" y="258"/>
                    </a:cubicBezTo>
                    <a:cubicBezTo>
                      <a:pt x="611" y="266"/>
                      <a:pt x="600" y="275"/>
                      <a:pt x="599" y="285"/>
                    </a:cubicBezTo>
                    <a:cubicBezTo>
                      <a:pt x="596" y="304"/>
                      <a:pt x="597" y="325"/>
                      <a:pt x="605" y="342"/>
                    </a:cubicBezTo>
                    <a:cubicBezTo>
                      <a:pt x="601" y="345"/>
                      <a:pt x="594" y="347"/>
                      <a:pt x="589" y="345"/>
                    </a:cubicBezTo>
                    <a:cubicBezTo>
                      <a:pt x="575" y="341"/>
                      <a:pt x="585" y="328"/>
                      <a:pt x="586" y="320"/>
                    </a:cubicBezTo>
                    <a:cubicBezTo>
                      <a:pt x="594" y="308"/>
                      <a:pt x="592" y="290"/>
                      <a:pt x="586" y="278"/>
                    </a:cubicBezTo>
                    <a:cubicBezTo>
                      <a:pt x="584" y="276"/>
                      <a:pt x="577" y="268"/>
                      <a:pt x="575" y="275"/>
                    </a:cubicBezTo>
                    <a:cubicBezTo>
                      <a:pt x="563" y="289"/>
                      <a:pt x="551" y="302"/>
                      <a:pt x="549" y="321"/>
                    </a:cubicBezTo>
                    <a:cubicBezTo>
                      <a:pt x="553" y="333"/>
                      <a:pt x="560" y="345"/>
                      <a:pt x="572" y="350"/>
                    </a:cubicBezTo>
                    <a:cubicBezTo>
                      <a:pt x="566" y="353"/>
                      <a:pt x="559" y="352"/>
                      <a:pt x="553" y="349"/>
                    </a:cubicBezTo>
                    <a:cubicBezTo>
                      <a:pt x="549" y="341"/>
                      <a:pt x="547" y="331"/>
                      <a:pt x="539" y="323"/>
                    </a:cubicBezTo>
                    <a:cubicBezTo>
                      <a:pt x="527" y="312"/>
                      <a:pt x="506" y="310"/>
                      <a:pt x="500" y="293"/>
                    </a:cubicBezTo>
                    <a:cubicBezTo>
                      <a:pt x="487" y="297"/>
                      <a:pt x="494" y="313"/>
                      <a:pt x="486" y="323"/>
                    </a:cubicBezTo>
                    <a:cubicBezTo>
                      <a:pt x="486" y="337"/>
                      <a:pt x="494" y="350"/>
                      <a:pt x="508" y="357"/>
                    </a:cubicBezTo>
                    <a:cubicBezTo>
                      <a:pt x="524" y="367"/>
                      <a:pt x="543" y="360"/>
                      <a:pt x="561" y="358"/>
                    </a:cubicBezTo>
                    <a:cubicBezTo>
                      <a:pt x="562" y="361"/>
                      <a:pt x="562" y="361"/>
                      <a:pt x="560" y="363"/>
                    </a:cubicBezTo>
                    <a:cubicBezTo>
                      <a:pt x="542" y="371"/>
                      <a:pt x="519" y="380"/>
                      <a:pt x="513" y="402"/>
                    </a:cubicBezTo>
                    <a:cubicBezTo>
                      <a:pt x="512" y="410"/>
                      <a:pt x="508" y="420"/>
                      <a:pt x="512" y="428"/>
                    </a:cubicBezTo>
                    <a:cubicBezTo>
                      <a:pt x="506" y="426"/>
                      <a:pt x="499" y="416"/>
                      <a:pt x="496" y="409"/>
                    </a:cubicBezTo>
                    <a:cubicBezTo>
                      <a:pt x="483" y="384"/>
                      <a:pt x="483" y="354"/>
                      <a:pt x="481" y="326"/>
                    </a:cubicBezTo>
                    <a:cubicBezTo>
                      <a:pt x="471" y="318"/>
                      <a:pt x="452" y="330"/>
                      <a:pt x="447" y="315"/>
                    </a:cubicBezTo>
                    <a:cubicBezTo>
                      <a:pt x="447" y="300"/>
                      <a:pt x="448" y="282"/>
                      <a:pt x="462" y="273"/>
                    </a:cubicBezTo>
                    <a:cubicBezTo>
                      <a:pt x="468" y="267"/>
                      <a:pt x="475" y="260"/>
                      <a:pt x="483" y="264"/>
                    </a:cubicBezTo>
                    <a:cubicBezTo>
                      <a:pt x="503" y="282"/>
                      <a:pt x="537" y="285"/>
                      <a:pt x="561" y="273"/>
                    </a:cubicBezTo>
                    <a:cubicBezTo>
                      <a:pt x="559" y="260"/>
                      <a:pt x="553" y="250"/>
                      <a:pt x="541" y="244"/>
                    </a:cubicBezTo>
                    <a:cubicBezTo>
                      <a:pt x="518" y="235"/>
                      <a:pt x="498" y="254"/>
                      <a:pt x="476" y="253"/>
                    </a:cubicBezTo>
                    <a:cubicBezTo>
                      <a:pt x="474" y="244"/>
                      <a:pt x="484" y="238"/>
                      <a:pt x="484" y="229"/>
                    </a:cubicBezTo>
                    <a:cubicBezTo>
                      <a:pt x="485" y="216"/>
                      <a:pt x="480" y="202"/>
                      <a:pt x="467" y="195"/>
                    </a:cubicBezTo>
                    <a:cubicBezTo>
                      <a:pt x="460" y="187"/>
                      <a:pt x="447" y="187"/>
                      <a:pt x="441" y="177"/>
                    </a:cubicBezTo>
                    <a:cubicBezTo>
                      <a:pt x="432" y="176"/>
                      <a:pt x="431" y="187"/>
                      <a:pt x="429" y="192"/>
                    </a:cubicBezTo>
                    <a:cubicBezTo>
                      <a:pt x="426" y="205"/>
                      <a:pt x="433" y="217"/>
                      <a:pt x="441" y="227"/>
                    </a:cubicBezTo>
                    <a:cubicBezTo>
                      <a:pt x="449" y="236"/>
                      <a:pt x="461" y="237"/>
                      <a:pt x="468" y="249"/>
                    </a:cubicBezTo>
                    <a:cubicBezTo>
                      <a:pt x="464" y="265"/>
                      <a:pt x="449" y="276"/>
                      <a:pt x="440" y="289"/>
                    </a:cubicBezTo>
                    <a:cubicBezTo>
                      <a:pt x="428" y="272"/>
                      <a:pt x="427" y="244"/>
                      <a:pt x="423" y="222"/>
                    </a:cubicBezTo>
                    <a:cubicBezTo>
                      <a:pt x="420" y="208"/>
                      <a:pt x="420" y="189"/>
                      <a:pt x="423" y="176"/>
                    </a:cubicBezTo>
                    <a:cubicBezTo>
                      <a:pt x="449" y="172"/>
                      <a:pt x="464" y="148"/>
                      <a:pt x="475" y="127"/>
                    </a:cubicBezTo>
                    <a:cubicBezTo>
                      <a:pt x="477" y="126"/>
                      <a:pt x="480" y="123"/>
                      <a:pt x="478" y="121"/>
                    </a:cubicBezTo>
                    <a:cubicBezTo>
                      <a:pt x="466" y="117"/>
                      <a:pt x="452" y="113"/>
                      <a:pt x="438" y="117"/>
                    </a:cubicBezTo>
                    <a:cubicBezTo>
                      <a:pt x="438" y="107"/>
                      <a:pt x="447" y="99"/>
                      <a:pt x="454" y="92"/>
                    </a:cubicBezTo>
                    <a:cubicBezTo>
                      <a:pt x="470" y="67"/>
                      <a:pt x="496" y="46"/>
                      <a:pt x="519" y="26"/>
                    </a:cubicBezTo>
                    <a:cubicBezTo>
                      <a:pt x="518" y="23"/>
                      <a:pt x="518" y="23"/>
                      <a:pt x="518" y="23"/>
                    </a:cubicBezTo>
                    <a:cubicBezTo>
                      <a:pt x="509" y="21"/>
                      <a:pt x="509" y="32"/>
                      <a:pt x="502" y="33"/>
                    </a:cubicBezTo>
                    <a:cubicBezTo>
                      <a:pt x="486" y="45"/>
                      <a:pt x="476" y="58"/>
                      <a:pt x="461" y="70"/>
                    </a:cubicBezTo>
                    <a:cubicBezTo>
                      <a:pt x="465" y="49"/>
                      <a:pt x="470" y="29"/>
                      <a:pt x="490" y="14"/>
                    </a:cubicBezTo>
                    <a:cubicBezTo>
                      <a:pt x="502" y="11"/>
                      <a:pt x="513" y="18"/>
                      <a:pt x="526" y="20"/>
                    </a:cubicBezTo>
                    <a:cubicBezTo>
                      <a:pt x="544" y="25"/>
                      <a:pt x="566" y="19"/>
                      <a:pt x="580" y="5"/>
                    </a:cubicBezTo>
                    <a:cubicBezTo>
                      <a:pt x="580" y="5"/>
                      <a:pt x="580" y="5"/>
                      <a:pt x="580" y="4"/>
                    </a:cubicBezTo>
                    <a:cubicBezTo>
                      <a:pt x="564" y="4"/>
                      <a:pt x="564" y="4"/>
                      <a:pt x="564" y="4"/>
                    </a:cubicBezTo>
                    <a:cubicBezTo>
                      <a:pt x="565" y="5"/>
                      <a:pt x="565" y="5"/>
                      <a:pt x="566" y="6"/>
                    </a:cubicBezTo>
                    <a:cubicBezTo>
                      <a:pt x="566" y="10"/>
                      <a:pt x="561" y="13"/>
                      <a:pt x="557" y="13"/>
                    </a:cubicBezTo>
                    <a:cubicBezTo>
                      <a:pt x="540" y="18"/>
                      <a:pt x="519" y="15"/>
                      <a:pt x="505" y="5"/>
                    </a:cubicBezTo>
                    <a:cubicBezTo>
                      <a:pt x="505" y="5"/>
                      <a:pt x="506" y="5"/>
                      <a:pt x="506" y="4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3" y="12"/>
                      <a:pt x="476" y="20"/>
                      <a:pt x="469" y="28"/>
                    </a:cubicBezTo>
                    <a:cubicBezTo>
                      <a:pt x="463" y="21"/>
                      <a:pt x="463" y="12"/>
                      <a:pt x="461" y="4"/>
                    </a:cubicBezTo>
                    <a:cubicBezTo>
                      <a:pt x="453" y="4"/>
                      <a:pt x="453" y="4"/>
                      <a:pt x="453" y="4"/>
                    </a:cubicBezTo>
                    <a:cubicBezTo>
                      <a:pt x="453" y="5"/>
                      <a:pt x="453" y="5"/>
                      <a:pt x="453" y="5"/>
                    </a:cubicBezTo>
                    <a:cubicBezTo>
                      <a:pt x="451" y="4"/>
                      <a:pt x="451" y="4"/>
                      <a:pt x="451" y="4"/>
                    </a:cubicBezTo>
                    <a:cubicBezTo>
                      <a:pt x="436" y="4"/>
                      <a:pt x="436" y="4"/>
                      <a:pt x="436" y="4"/>
                    </a:cubicBezTo>
                    <a:cubicBezTo>
                      <a:pt x="450" y="14"/>
                      <a:pt x="450" y="14"/>
                      <a:pt x="450" y="14"/>
                    </a:cubicBezTo>
                    <a:cubicBezTo>
                      <a:pt x="451" y="17"/>
                      <a:pt x="453" y="23"/>
                      <a:pt x="447" y="25"/>
                    </a:cubicBezTo>
                    <a:cubicBezTo>
                      <a:pt x="433" y="24"/>
                      <a:pt x="421" y="16"/>
                      <a:pt x="415" y="4"/>
                    </a:cubicBezTo>
                    <a:cubicBezTo>
                      <a:pt x="404" y="4"/>
                      <a:pt x="404" y="4"/>
                      <a:pt x="404" y="4"/>
                    </a:cubicBezTo>
                    <a:cubicBezTo>
                      <a:pt x="416" y="21"/>
                      <a:pt x="436" y="35"/>
                      <a:pt x="459" y="31"/>
                    </a:cubicBezTo>
                    <a:cubicBezTo>
                      <a:pt x="466" y="42"/>
                      <a:pt x="456" y="51"/>
                      <a:pt x="455" y="61"/>
                    </a:cubicBezTo>
                    <a:cubicBezTo>
                      <a:pt x="449" y="71"/>
                      <a:pt x="452" y="85"/>
                      <a:pt x="442" y="93"/>
                    </a:cubicBezTo>
                    <a:cubicBezTo>
                      <a:pt x="424" y="81"/>
                      <a:pt x="432" y="54"/>
                      <a:pt x="407" y="45"/>
                    </a:cubicBezTo>
                    <a:cubicBezTo>
                      <a:pt x="394" y="37"/>
                      <a:pt x="376" y="42"/>
                      <a:pt x="363" y="47"/>
                    </a:cubicBezTo>
                    <a:cubicBezTo>
                      <a:pt x="345" y="54"/>
                      <a:pt x="341" y="75"/>
                      <a:pt x="323" y="80"/>
                    </a:cubicBezTo>
                    <a:cubicBezTo>
                      <a:pt x="322" y="83"/>
                      <a:pt x="322" y="83"/>
                      <a:pt x="322" y="83"/>
                    </a:cubicBezTo>
                    <a:cubicBezTo>
                      <a:pt x="328" y="92"/>
                      <a:pt x="339" y="82"/>
                      <a:pt x="349" y="86"/>
                    </a:cubicBezTo>
                    <a:cubicBezTo>
                      <a:pt x="371" y="94"/>
                      <a:pt x="397" y="90"/>
                      <a:pt x="420" y="81"/>
                    </a:cubicBezTo>
                    <a:cubicBezTo>
                      <a:pt x="426" y="80"/>
                      <a:pt x="428" y="87"/>
                      <a:pt x="429" y="90"/>
                    </a:cubicBezTo>
                    <a:cubicBezTo>
                      <a:pt x="424" y="100"/>
                      <a:pt x="439" y="100"/>
                      <a:pt x="432" y="110"/>
                    </a:cubicBezTo>
                    <a:cubicBezTo>
                      <a:pt x="428" y="126"/>
                      <a:pt x="407" y="137"/>
                      <a:pt x="407" y="154"/>
                    </a:cubicBezTo>
                    <a:cubicBezTo>
                      <a:pt x="407" y="164"/>
                      <a:pt x="406" y="175"/>
                      <a:pt x="397" y="181"/>
                    </a:cubicBezTo>
                    <a:cubicBezTo>
                      <a:pt x="398" y="190"/>
                      <a:pt x="395" y="200"/>
                      <a:pt x="391" y="210"/>
                    </a:cubicBezTo>
                    <a:cubicBezTo>
                      <a:pt x="386" y="211"/>
                      <a:pt x="383" y="205"/>
                      <a:pt x="380" y="201"/>
                    </a:cubicBezTo>
                    <a:cubicBezTo>
                      <a:pt x="379" y="186"/>
                      <a:pt x="395" y="178"/>
                      <a:pt x="400" y="164"/>
                    </a:cubicBezTo>
                    <a:cubicBezTo>
                      <a:pt x="404" y="147"/>
                      <a:pt x="396" y="127"/>
                      <a:pt x="393" y="110"/>
                    </a:cubicBezTo>
                    <a:cubicBezTo>
                      <a:pt x="390" y="109"/>
                      <a:pt x="390" y="109"/>
                      <a:pt x="390" y="109"/>
                    </a:cubicBezTo>
                    <a:cubicBezTo>
                      <a:pt x="375" y="123"/>
                      <a:pt x="357" y="133"/>
                      <a:pt x="355" y="153"/>
                    </a:cubicBezTo>
                    <a:cubicBezTo>
                      <a:pt x="356" y="165"/>
                      <a:pt x="360" y="178"/>
                      <a:pt x="367" y="188"/>
                    </a:cubicBezTo>
                    <a:cubicBezTo>
                      <a:pt x="367" y="192"/>
                      <a:pt x="367" y="192"/>
                      <a:pt x="367" y="192"/>
                    </a:cubicBezTo>
                    <a:cubicBezTo>
                      <a:pt x="352" y="179"/>
                      <a:pt x="329" y="197"/>
                      <a:pt x="320" y="176"/>
                    </a:cubicBezTo>
                    <a:cubicBezTo>
                      <a:pt x="320" y="168"/>
                      <a:pt x="330" y="164"/>
                      <a:pt x="333" y="158"/>
                    </a:cubicBezTo>
                    <a:cubicBezTo>
                      <a:pt x="343" y="140"/>
                      <a:pt x="349" y="113"/>
                      <a:pt x="337" y="96"/>
                    </a:cubicBezTo>
                    <a:cubicBezTo>
                      <a:pt x="329" y="100"/>
                      <a:pt x="328" y="113"/>
                      <a:pt x="317" y="112"/>
                    </a:cubicBezTo>
                    <a:cubicBezTo>
                      <a:pt x="303" y="123"/>
                      <a:pt x="303" y="123"/>
                      <a:pt x="303" y="123"/>
                    </a:cubicBezTo>
                    <a:cubicBezTo>
                      <a:pt x="298" y="100"/>
                      <a:pt x="270" y="87"/>
                      <a:pt x="263" y="65"/>
                    </a:cubicBezTo>
                    <a:cubicBezTo>
                      <a:pt x="269" y="55"/>
                      <a:pt x="273" y="42"/>
                      <a:pt x="274" y="31"/>
                    </a:cubicBezTo>
                    <a:cubicBezTo>
                      <a:pt x="290" y="46"/>
                      <a:pt x="314" y="54"/>
                      <a:pt x="336" y="47"/>
                    </a:cubicBezTo>
                    <a:cubicBezTo>
                      <a:pt x="342" y="42"/>
                      <a:pt x="353" y="50"/>
                      <a:pt x="355" y="38"/>
                    </a:cubicBezTo>
                    <a:cubicBezTo>
                      <a:pt x="353" y="26"/>
                      <a:pt x="350" y="14"/>
                      <a:pt x="345" y="4"/>
                    </a:cubicBezTo>
                    <a:cubicBezTo>
                      <a:pt x="337" y="4"/>
                      <a:pt x="337" y="4"/>
                      <a:pt x="337" y="4"/>
                    </a:cubicBezTo>
                    <a:cubicBezTo>
                      <a:pt x="339" y="7"/>
                      <a:pt x="341" y="10"/>
                      <a:pt x="342" y="14"/>
                    </a:cubicBezTo>
                    <a:cubicBezTo>
                      <a:pt x="343" y="18"/>
                      <a:pt x="345" y="21"/>
                      <a:pt x="344" y="25"/>
                    </a:cubicBezTo>
                    <a:cubicBezTo>
                      <a:pt x="338" y="23"/>
                      <a:pt x="338" y="23"/>
                      <a:pt x="338" y="23"/>
                    </a:cubicBezTo>
                    <a:cubicBezTo>
                      <a:pt x="332" y="15"/>
                      <a:pt x="325" y="9"/>
                      <a:pt x="318" y="4"/>
                    </a:cubicBezTo>
                    <a:cubicBezTo>
                      <a:pt x="304" y="4"/>
                      <a:pt x="304" y="4"/>
                      <a:pt x="304" y="4"/>
                    </a:cubicBezTo>
                    <a:cubicBezTo>
                      <a:pt x="318" y="11"/>
                      <a:pt x="330" y="23"/>
                      <a:pt x="339" y="36"/>
                    </a:cubicBezTo>
                    <a:cubicBezTo>
                      <a:pt x="332" y="45"/>
                      <a:pt x="318" y="42"/>
                      <a:pt x="307" y="42"/>
                    </a:cubicBezTo>
                    <a:cubicBezTo>
                      <a:pt x="291" y="40"/>
                      <a:pt x="278" y="27"/>
                      <a:pt x="273" y="13"/>
                    </a:cubicBezTo>
                    <a:cubicBezTo>
                      <a:pt x="279" y="4"/>
                      <a:pt x="279" y="4"/>
                      <a:pt x="279" y="4"/>
                    </a:cubicBezTo>
                    <a:cubicBezTo>
                      <a:pt x="269" y="4"/>
                      <a:pt x="269" y="4"/>
                      <a:pt x="269" y="4"/>
                    </a:cubicBezTo>
                    <a:cubicBezTo>
                      <a:pt x="264" y="9"/>
                      <a:pt x="258" y="12"/>
                      <a:pt x="252" y="13"/>
                    </a:cubicBezTo>
                    <a:cubicBezTo>
                      <a:pt x="254" y="10"/>
                      <a:pt x="258" y="8"/>
                      <a:pt x="262" y="4"/>
                    </a:cubicBezTo>
                    <a:cubicBezTo>
                      <a:pt x="250" y="4"/>
                      <a:pt x="250" y="4"/>
                      <a:pt x="250" y="4"/>
                    </a:cubicBezTo>
                    <a:cubicBezTo>
                      <a:pt x="250" y="4"/>
                      <a:pt x="249" y="4"/>
                      <a:pt x="249" y="4"/>
                    </a:cubicBezTo>
                    <a:cubicBezTo>
                      <a:pt x="247" y="5"/>
                      <a:pt x="244" y="5"/>
                      <a:pt x="242" y="4"/>
                    </a:cubicBezTo>
                    <a:cubicBezTo>
                      <a:pt x="229" y="4"/>
                      <a:pt x="229" y="4"/>
                      <a:pt x="229" y="4"/>
                    </a:cubicBezTo>
                    <a:cubicBezTo>
                      <a:pt x="232" y="7"/>
                      <a:pt x="235" y="10"/>
                      <a:pt x="238" y="12"/>
                    </a:cubicBezTo>
                    <a:cubicBezTo>
                      <a:pt x="235" y="16"/>
                      <a:pt x="230" y="12"/>
                      <a:pt x="227" y="11"/>
                    </a:cubicBezTo>
                    <a:cubicBezTo>
                      <a:pt x="224" y="9"/>
                      <a:pt x="221" y="7"/>
                      <a:pt x="220" y="4"/>
                    </a:cubicBezTo>
                    <a:cubicBezTo>
                      <a:pt x="208" y="4"/>
                      <a:pt x="208" y="4"/>
                      <a:pt x="208" y="4"/>
                    </a:cubicBezTo>
                    <a:cubicBezTo>
                      <a:pt x="198" y="14"/>
                      <a:pt x="179" y="14"/>
                      <a:pt x="166" y="10"/>
                    </a:cubicBezTo>
                    <a:cubicBezTo>
                      <a:pt x="163" y="8"/>
                      <a:pt x="160" y="6"/>
                      <a:pt x="157" y="4"/>
                    </a:cubicBezTo>
                    <a:cubicBezTo>
                      <a:pt x="146" y="4"/>
                      <a:pt x="146" y="4"/>
                      <a:pt x="146" y="4"/>
                    </a:cubicBezTo>
                    <a:cubicBezTo>
                      <a:pt x="150" y="7"/>
                      <a:pt x="154" y="10"/>
                      <a:pt x="157" y="13"/>
                    </a:cubicBezTo>
                    <a:cubicBezTo>
                      <a:pt x="154" y="20"/>
                      <a:pt x="148" y="24"/>
                      <a:pt x="143" y="29"/>
                    </a:cubicBezTo>
                    <a:cubicBezTo>
                      <a:pt x="130" y="28"/>
                      <a:pt x="125" y="10"/>
                      <a:pt x="114" y="7"/>
                    </a:cubicBezTo>
                    <a:cubicBezTo>
                      <a:pt x="97" y="0"/>
                      <a:pt x="81" y="9"/>
                      <a:pt x="67" y="15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4" y="10"/>
                      <a:pt x="64" y="7"/>
                      <a:pt x="63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60" y="33"/>
                      <a:pt x="75" y="59"/>
                      <a:pt x="94" y="81"/>
                    </a:cubicBezTo>
                    <a:cubicBezTo>
                      <a:pt x="94" y="85"/>
                      <a:pt x="94" y="85"/>
                      <a:pt x="94" y="85"/>
                    </a:cubicBezTo>
                    <a:cubicBezTo>
                      <a:pt x="70" y="66"/>
                      <a:pt x="59" y="39"/>
                      <a:pt x="48" y="13"/>
                    </a:cubicBezTo>
                    <a:cubicBezTo>
                      <a:pt x="48" y="9"/>
                      <a:pt x="47" y="7"/>
                      <a:pt x="47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9" y="16"/>
                      <a:pt x="24" y="28"/>
                      <a:pt x="25" y="41"/>
                    </a:cubicBezTo>
                    <a:cubicBezTo>
                      <a:pt x="42" y="79"/>
                      <a:pt x="59" y="127"/>
                      <a:pt x="103" y="142"/>
                    </a:cubicBezTo>
                    <a:cubicBezTo>
                      <a:pt x="132" y="165"/>
                      <a:pt x="168" y="175"/>
                      <a:pt x="203" y="183"/>
                    </a:cubicBezTo>
                    <a:cubicBezTo>
                      <a:pt x="216" y="188"/>
                      <a:pt x="235" y="183"/>
                      <a:pt x="240" y="197"/>
                    </a:cubicBezTo>
                    <a:cubicBezTo>
                      <a:pt x="251" y="249"/>
                      <a:pt x="273" y="302"/>
                      <a:pt x="321" y="333"/>
                    </a:cubicBezTo>
                    <a:cubicBezTo>
                      <a:pt x="355" y="352"/>
                      <a:pt x="391" y="367"/>
                      <a:pt x="434" y="365"/>
                    </a:cubicBezTo>
                    <a:cubicBezTo>
                      <a:pt x="439" y="371"/>
                      <a:pt x="443" y="379"/>
                      <a:pt x="442" y="387"/>
                    </a:cubicBezTo>
                    <a:cubicBezTo>
                      <a:pt x="458" y="430"/>
                      <a:pt x="488" y="473"/>
                      <a:pt x="533" y="490"/>
                    </a:cubicBezTo>
                    <a:cubicBezTo>
                      <a:pt x="571" y="509"/>
                      <a:pt x="617" y="504"/>
                      <a:pt x="656" y="521"/>
                    </a:cubicBezTo>
                    <a:cubicBezTo>
                      <a:pt x="694" y="535"/>
                      <a:pt x="727" y="570"/>
                      <a:pt x="742" y="609"/>
                    </a:cubicBezTo>
                    <a:cubicBezTo>
                      <a:pt x="742" y="611"/>
                      <a:pt x="742" y="611"/>
                      <a:pt x="742" y="611"/>
                    </a:cubicBezTo>
                    <a:cubicBezTo>
                      <a:pt x="719" y="577"/>
                      <a:pt x="686" y="539"/>
                      <a:pt x="646" y="526"/>
                    </a:cubicBezTo>
                    <a:cubicBezTo>
                      <a:pt x="604" y="514"/>
                      <a:pt x="561" y="514"/>
                      <a:pt x="522" y="495"/>
                    </a:cubicBezTo>
                    <a:cubicBezTo>
                      <a:pt x="473" y="475"/>
                      <a:pt x="445" y="425"/>
                      <a:pt x="431" y="377"/>
                    </a:cubicBezTo>
                    <a:cubicBezTo>
                      <a:pt x="422" y="372"/>
                      <a:pt x="409" y="375"/>
                      <a:pt x="398" y="373"/>
                    </a:cubicBezTo>
                    <a:cubicBezTo>
                      <a:pt x="333" y="374"/>
                      <a:pt x="282" y="319"/>
                      <a:pt x="253" y="264"/>
                    </a:cubicBezTo>
                    <a:cubicBezTo>
                      <a:pt x="244" y="246"/>
                      <a:pt x="245" y="223"/>
                      <a:pt x="238" y="205"/>
                    </a:cubicBezTo>
                    <a:cubicBezTo>
                      <a:pt x="231" y="196"/>
                      <a:pt x="218" y="200"/>
                      <a:pt x="208" y="197"/>
                    </a:cubicBezTo>
                    <a:cubicBezTo>
                      <a:pt x="184" y="196"/>
                      <a:pt x="165" y="184"/>
                      <a:pt x="143" y="180"/>
                    </a:cubicBezTo>
                    <a:cubicBezTo>
                      <a:pt x="99" y="166"/>
                      <a:pt x="55" y="130"/>
                      <a:pt x="37" y="86"/>
                    </a:cubicBezTo>
                    <a:cubicBezTo>
                      <a:pt x="24" y="60"/>
                      <a:pt x="12" y="34"/>
                      <a:pt x="6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4" y="30"/>
                      <a:pt x="13" y="54"/>
                      <a:pt x="25" y="77"/>
                    </a:cubicBezTo>
                    <a:cubicBezTo>
                      <a:pt x="49" y="140"/>
                      <a:pt x="111" y="184"/>
                      <a:pt x="176" y="196"/>
                    </a:cubicBezTo>
                    <a:cubicBezTo>
                      <a:pt x="194" y="203"/>
                      <a:pt x="216" y="202"/>
                      <a:pt x="233" y="211"/>
                    </a:cubicBezTo>
                    <a:cubicBezTo>
                      <a:pt x="240" y="244"/>
                      <a:pt x="249" y="278"/>
                      <a:pt x="271" y="304"/>
                    </a:cubicBezTo>
                    <a:cubicBezTo>
                      <a:pt x="300" y="346"/>
                      <a:pt x="342" y="375"/>
                      <a:pt x="391" y="379"/>
                    </a:cubicBezTo>
                    <a:cubicBezTo>
                      <a:pt x="402" y="383"/>
                      <a:pt x="419" y="376"/>
                      <a:pt x="426" y="384"/>
                    </a:cubicBezTo>
                    <a:cubicBezTo>
                      <a:pt x="431" y="403"/>
                      <a:pt x="443" y="419"/>
                      <a:pt x="449" y="437"/>
                    </a:cubicBezTo>
                    <a:cubicBezTo>
                      <a:pt x="468" y="470"/>
                      <a:pt x="500" y="489"/>
                      <a:pt x="532" y="504"/>
                    </a:cubicBezTo>
                    <a:cubicBezTo>
                      <a:pt x="575" y="523"/>
                      <a:pt x="626" y="520"/>
                      <a:pt x="668" y="542"/>
                    </a:cubicBezTo>
                    <a:cubicBezTo>
                      <a:pt x="698" y="562"/>
                      <a:pt x="727" y="592"/>
                      <a:pt x="739" y="624"/>
                    </a:cubicBezTo>
                    <a:cubicBezTo>
                      <a:pt x="741" y="624"/>
                      <a:pt x="741" y="624"/>
                      <a:pt x="741" y="624"/>
                    </a:cubicBezTo>
                    <a:cubicBezTo>
                      <a:pt x="746" y="625"/>
                      <a:pt x="742" y="619"/>
                      <a:pt x="743" y="615"/>
                    </a:cubicBezTo>
                    <a:cubicBezTo>
                      <a:pt x="746" y="618"/>
                      <a:pt x="753" y="617"/>
                      <a:pt x="756" y="622"/>
                    </a:cubicBezTo>
                    <a:cubicBezTo>
                      <a:pt x="765" y="614"/>
                      <a:pt x="771" y="601"/>
                      <a:pt x="778" y="590"/>
                    </a:cubicBezTo>
                    <a:cubicBezTo>
                      <a:pt x="801" y="550"/>
                      <a:pt x="844" y="531"/>
                      <a:pt x="888" y="524"/>
                    </a:cubicBezTo>
                    <a:cubicBezTo>
                      <a:pt x="911" y="520"/>
                      <a:pt x="933" y="514"/>
                      <a:pt x="959" y="513"/>
                    </a:cubicBezTo>
                    <a:cubicBezTo>
                      <a:pt x="993" y="510"/>
                      <a:pt x="1023" y="487"/>
                      <a:pt x="1041" y="458"/>
                    </a:cubicBezTo>
                    <a:cubicBezTo>
                      <a:pt x="1059" y="436"/>
                      <a:pt x="1061" y="407"/>
                      <a:pt x="1071" y="381"/>
                    </a:cubicBezTo>
                    <a:cubicBezTo>
                      <a:pt x="1098" y="377"/>
                      <a:pt x="1124" y="376"/>
                      <a:pt x="1149" y="369"/>
                    </a:cubicBezTo>
                    <a:cubicBezTo>
                      <a:pt x="1194" y="345"/>
                      <a:pt x="1194" y="345"/>
                      <a:pt x="1194" y="345"/>
                    </a:cubicBezTo>
                    <a:cubicBezTo>
                      <a:pt x="1228" y="323"/>
                      <a:pt x="1247" y="288"/>
                      <a:pt x="1259" y="253"/>
                    </a:cubicBezTo>
                    <a:cubicBezTo>
                      <a:pt x="1263" y="240"/>
                      <a:pt x="1263" y="225"/>
                      <a:pt x="1270" y="213"/>
                    </a:cubicBezTo>
                    <a:cubicBezTo>
                      <a:pt x="1329" y="205"/>
                      <a:pt x="1389" y="188"/>
                      <a:pt x="1430" y="141"/>
                    </a:cubicBezTo>
                    <a:cubicBezTo>
                      <a:pt x="1473" y="104"/>
                      <a:pt x="1496" y="56"/>
                      <a:pt x="1505" y="4"/>
                    </a:cubicBezTo>
                    <a:lnTo>
                      <a:pt x="1501" y="4"/>
                    </a:lnTo>
                    <a:close/>
                    <a:moveTo>
                      <a:pt x="1410" y="46"/>
                    </a:moveTo>
                    <a:cubicBezTo>
                      <a:pt x="1413" y="51"/>
                      <a:pt x="1415" y="56"/>
                      <a:pt x="1413" y="62"/>
                    </a:cubicBezTo>
                    <a:cubicBezTo>
                      <a:pt x="1404" y="61"/>
                      <a:pt x="1399" y="49"/>
                      <a:pt x="1390" y="47"/>
                    </a:cubicBezTo>
                    <a:cubicBezTo>
                      <a:pt x="1383" y="41"/>
                      <a:pt x="1371" y="43"/>
                      <a:pt x="1369" y="36"/>
                    </a:cubicBezTo>
                    <a:cubicBezTo>
                      <a:pt x="1383" y="34"/>
                      <a:pt x="1400" y="34"/>
                      <a:pt x="1410" y="46"/>
                    </a:cubicBezTo>
                    <a:close/>
                    <a:moveTo>
                      <a:pt x="1355" y="45"/>
                    </a:moveTo>
                    <a:cubicBezTo>
                      <a:pt x="1371" y="45"/>
                      <a:pt x="1393" y="47"/>
                      <a:pt x="1402" y="64"/>
                    </a:cubicBezTo>
                    <a:cubicBezTo>
                      <a:pt x="1403" y="70"/>
                      <a:pt x="1396" y="70"/>
                      <a:pt x="1393" y="71"/>
                    </a:cubicBezTo>
                    <a:cubicBezTo>
                      <a:pt x="1376" y="71"/>
                      <a:pt x="1359" y="68"/>
                      <a:pt x="1349" y="52"/>
                    </a:cubicBezTo>
                    <a:cubicBezTo>
                      <a:pt x="1346" y="47"/>
                      <a:pt x="1351" y="45"/>
                      <a:pt x="1355" y="45"/>
                    </a:cubicBezTo>
                    <a:close/>
                    <a:moveTo>
                      <a:pt x="1153" y="116"/>
                    </a:moveTo>
                    <a:cubicBezTo>
                      <a:pt x="1160" y="118"/>
                      <a:pt x="1165" y="125"/>
                      <a:pt x="1168" y="131"/>
                    </a:cubicBezTo>
                    <a:cubicBezTo>
                      <a:pt x="1170" y="142"/>
                      <a:pt x="1169" y="154"/>
                      <a:pt x="1163" y="162"/>
                    </a:cubicBezTo>
                    <a:cubicBezTo>
                      <a:pt x="1169" y="170"/>
                      <a:pt x="1158" y="173"/>
                      <a:pt x="1157" y="179"/>
                    </a:cubicBezTo>
                    <a:cubicBezTo>
                      <a:pt x="1148" y="185"/>
                      <a:pt x="1148" y="185"/>
                      <a:pt x="1148" y="185"/>
                    </a:cubicBezTo>
                    <a:cubicBezTo>
                      <a:pt x="1146" y="176"/>
                      <a:pt x="1154" y="168"/>
                      <a:pt x="1154" y="159"/>
                    </a:cubicBezTo>
                    <a:cubicBezTo>
                      <a:pt x="1161" y="144"/>
                      <a:pt x="1151" y="131"/>
                      <a:pt x="1153" y="116"/>
                    </a:cubicBezTo>
                    <a:close/>
                    <a:moveTo>
                      <a:pt x="1141" y="114"/>
                    </a:moveTo>
                    <a:cubicBezTo>
                      <a:pt x="1150" y="128"/>
                      <a:pt x="1154" y="149"/>
                      <a:pt x="1148" y="165"/>
                    </a:cubicBezTo>
                    <a:cubicBezTo>
                      <a:pt x="1145" y="169"/>
                      <a:pt x="1144" y="176"/>
                      <a:pt x="1138" y="178"/>
                    </a:cubicBezTo>
                    <a:cubicBezTo>
                      <a:pt x="1126" y="156"/>
                      <a:pt x="1141" y="136"/>
                      <a:pt x="1141" y="114"/>
                    </a:cubicBezTo>
                    <a:close/>
                    <a:moveTo>
                      <a:pt x="1091" y="153"/>
                    </a:moveTo>
                    <a:cubicBezTo>
                      <a:pt x="1085" y="160"/>
                      <a:pt x="1080" y="166"/>
                      <a:pt x="1070" y="168"/>
                    </a:cubicBezTo>
                    <a:cubicBezTo>
                      <a:pt x="1069" y="167"/>
                      <a:pt x="1069" y="167"/>
                      <a:pt x="1069" y="167"/>
                    </a:cubicBezTo>
                    <a:cubicBezTo>
                      <a:pt x="1082" y="149"/>
                      <a:pt x="1089" y="126"/>
                      <a:pt x="1097" y="106"/>
                    </a:cubicBezTo>
                    <a:cubicBezTo>
                      <a:pt x="1105" y="120"/>
                      <a:pt x="1097" y="139"/>
                      <a:pt x="1091" y="153"/>
                    </a:cubicBezTo>
                    <a:close/>
                    <a:moveTo>
                      <a:pt x="1088" y="111"/>
                    </a:moveTo>
                    <a:cubicBezTo>
                      <a:pt x="1081" y="136"/>
                      <a:pt x="1072" y="165"/>
                      <a:pt x="1049" y="176"/>
                    </a:cubicBezTo>
                    <a:cubicBezTo>
                      <a:pt x="1047" y="149"/>
                      <a:pt x="1063" y="120"/>
                      <a:pt x="1088" y="111"/>
                    </a:cubicBezTo>
                    <a:close/>
                    <a:moveTo>
                      <a:pt x="825" y="194"/>
                    </a:moveTo>
                    <a:cubicBezTo>
                      <a:pt x="823" y="193"/>
                      <a:pt x="823" y="193"/>
                      <a:pt x="823" y="193"/>
                    </a:cubicBezTo>
                    <a:cubicBezTo>
                      <a:pt x="832" y="188"/>
                      <a:pt x="843" y="190"/>
                      <a:pt x="854" y="190"/>
                    </a:cubicBezTo>
                    <a:cubicBezTo>
                      <a:pt x="859" y="189"/>
                      <a:pt x="865" y="187"/>
                      <a:pt x="868" y="189"/>
                    </a:cubicBezTo>
                    <a:cubicBezTo>
                      <a:pt x="856" y="198"/>
                      <a:pt x="839" y="200"/>
                      <a:pt x="825" y="194"/>
                    </a:cubicBezTo>
                    <a:close/>
                    <a:moveTo>
                      <a:pt x="867" y="180"/>
                    </a:moveTo>
                    <a:cubicBezTo>
                      <a:pt x="855" y="184"/>
                      <a:pt x="844" y="186"/>
                      <a:pt x="832" y="183"/>
                    </a:cubicBezTo>
                    <a:cubicBezTo>
                      <a:pt x="831" y="174"/>
                      <a:pt x="842" y="174"/>
                      <a:pt x="847" y="170"/>
                    </a:cubicBezTo>
                    <a:cubicBezTo>
                      <a:pt x="859" y="166"/>
                      <a:pt x="872" y="169"/>
                      <a:pt x="884" y="171"/>
                    </a:cubicBezTo>
                    <a:cubicBezTo>
                      <a:pt x="883" y="178"/>
                      <a:pt x="873" y="178"/>
                      <a:pt x="867" y="180"/>
                    </a:cubicBezTo>
                    <a:close/>
                    <a:moveTo>
                      <a:pt x="896" y="265"/>
                    </a:moveTo>
                    <a:cubicBezTo>
                      <a:pt x="883" y="258"/>
                      <a:pt x="880" y="246"/>
                      <a:pt x="878" y="234"/>
                    </a:cubicBezTo>
                    <a:cubicBezTo>
                      <a:pt x="878" y="225"/>
                      <a:pt x="879" y="212"/>
                      <a:pt x="890" y="210"/>
                    </a:cubicBezTo>
                    <a:cubicBezTo>
                      <a:pt x="894" y="227"/>
                      <a:pt x="890" y="247"/>
                      <a:pt x="898" y="264"/>
                    </a:cubicBezTo>
                    <a:lnTo>
                      <a:pt x="896" y="265"/>
                    </a:lnTo>
                    <a:close/>
                    <a:moveTo>
                      <a:pt x="909" y="241"/>
                    </a:moveTo>
                    <a:cubicBezTo>
                      <a:pt x="908" y="247"/>
                      <a:pt x="907" y="252"/>
                      <a:pt x="904" y="257"/>
                    </a:cubicBezTo>
                    <a:cubicBezTo>
                      <a:pt x="898" y="243"/>
                      <a:pt x="893" y="226"/>
                      <a:pt x="897" y="210"/>
                    </a:cubicBezTo>
                    <a:cubicBezTo>
                      <a:pt x="906" y="216"/>
                      <a:pt x="909" y="229"/>
                      <a:pt x="909" y="241"/>
                    </a:cubicBezTo>
                    <a:close/>
                    <a:moveTo>
                      <a:pt x="848" y="335"/>
                    </a:moveTo>
                    <a:cubicBezTo>
                      <a:pt x="839" y="335"/>
                      <a:pt x="830" y="331"/>
                      <a:pt x="825" y="323"/>
                    </a:cubicBezTo>
                    <a:cubicBezTo>
                      <a:pt x="822" y="316"/>
                      <a:pt x="822" y="307"/>
                      <a:pt x="826" y="300"/>
                    </a:cubicBezTo>
                    <a:cubicBezTo>
                      <a:pt x="836" y="315"/>
                      <a:pt x="852" y="325"/>
                      <a:pt x="871" y="326"/>
                    </a:cubicBezTo>
                    <a:cubicBezTo>
                      <a:pt x="867" y="333"/>
                      <a:pt x="857" y="334"/>
                      <a:pt x="848" y="335"/>
                    </a:cubicBezTo>
                    <a:close/>
                    <a:moveTo>
                      <a:pt x="844" y="311"/>
                    </a:moveTo>
                    <a:cubicBezTo>
                      <a:pt x="840" y="305"/>
                      <a:pt x="830" y="298"/>
                      <a:pt x="833" y="290"/>
                    </a:cubicBezTo>
                    <a:cubicBezTo>
                      <a:pt x="849" y="294"/>
                      <a:pt x="869" y="298"/>
                      <a:pt x="873" y="316"/>
                    </a:cubicBezTo>
                    <a:cubicBezTo>
                      <a:pt x="863" y="321"/>
                      <a:pt x="852" y="317"/>
                      <a:pt x="844" y="311"/>
                    </a:cubicBezTo>
                    <a:close/>
                    <a:moveTo>
                      <a:pt x="759" y="317"/>
                    </a:moveTo>
                    <a:cubicBezTo>
                      <a:pt x="770" y="316"/>
                      <a:pt x="778" y="321"/>
                      <a:pt x="787" y="327"/>
                    </a:cubicBezTo>
                    <a:cubicBezTo>
                      <a:pt x="791" y="333"/>
                      <a:pt x="799" y="341"/>
                      <a:pt x="795" y="349"/>
                    </a:cubicBezTo>
                    <a:cubicBezTo>
                      <a:pt x="782" y="342"/>
                      <a:pt x="771" y="332"/>
                      <a:pt x="758" y="323"/>
                    </a:cubicBezTo>
                    <a:cubicBezTo>
                      <a:pt x="755" y="321"/>
                      <a:pt x="757" y="318"/>
                      <a:pt x="759" y="317"/>
                    </a:cubicBezTo>
                    <a:close/>
                    <a:moveTo>
                      <a:pt x="733" y="321"/>
                    </a:moveTo>
                    <a:cubicBezTo>
                      <a:pt x="752" y="324"/>
                      <a:pt x="770" y="337"/>
                      <a:pt x="782" y="353"/>
                    </a:cubicBezTo>
                    <a:cubicBezTo>
                      <a:pt x="772" y="360"/>
                      <a:pt x="759" y="349"/>
                      <a:pt x="748" y="345"/>
                    </a:cubicBezTo>
                    <a:cubicBezTo>
                      <a:pt x="740" y="339"/>
                      <a:pt x="731" y="331"/>
                      <a:pt x="733" y="321"/>
                    </a:cubicBezTo>
                    <a:close/>
                    <a:moveTo>
                      <a:pt x="875" y="84"/>
                    </a:moveTo>
                    <a:cubicBezTo>
                      <a:pt x="879" y="88"/>
                      <a:pt x="880" y="92"/>
                      <a:pt x="881" y="97"/>
                    </a:cubicBezTo>
                    <a:cubicBezTo>
                      <a:pt x="880" y="98"/>
                      <a:pt x="880" y="98"/>
                      <a:pt x="880" y="98"/>
                    </a:cubicBezTo>
                    <a:cubicBezTo>
                      <a:pt x="871" y="91"/>
                      <a:pt x="858" y="84"/>
                      <a:pt x="852" y="73"/>
                    </a:cubicBezTo>
                    <a:cubicBezTo>
                      <a:pt x="861" y="72"/>
                      <a:pt x="870" y="77"/>
                      <a:pt x="875" y="84"/>
                    </a:cubicBezTo>
                    <a:close/>
                    <a:moveTo>
                      <a:pt x="839" y="76"/>
                    </a:moveTo>
                    <a:cubicBezTo>
                      <a:pt x="852" y="84"/>
                      <a:pt x="868" y="95"/>
                      <a:pt x="877" y="107"/>
                    </a:cubicBezTo>
                    <a:cubicBezTo>
                      <a:pt x="875" y="113"/>
                      <a:pt x="865" y="109"/>
                      <a:pt x="859" y="108"/>
                    </a:cubicBezTo>
                    <a:cubicBezTo>
                      <a:pt x="842" y="105"/>
                      <a:pt x="820" y="96"/>
                      <a:pt x="813" y="77"/>
                    </a:cubicBezTo>
                    <a:cubicBezTo>
                      <a:pt x="818" y="70"/>
                      <a:pt x="831" y="76"/>
                      <a:pt x="839" y="76"/>
                    </a:cubicBezTo>
                    <a:close/>
                    <a:moveTo>
                      <a:pt x="756" y="52"/>
                    </a:moveTo>
                    <a:cubicBezTo>
                      <a:pt x="742" y="44"/>
                      <a:pt x="738" y="30"/>
                      <a:pt x="737" y="13"/>
                    </a:cubicBezTo>
                    <a:cubicBezTo>
                      <a:pt x="737" y="9"/>
                      <a:pt x="741" y="10"/>
                      <a:pt x="743" y="12"/>
                    </a:cubicBezTo>
                    <a:cubicBezTo>
                      <a:pt x="754" y="30"/>
                      <a:pt x="754" y="30"/>
                      <a:pt x="754" y="30"/>
                    </a:cubicBezTo>
                    <a:cubicBezTo>
                      <a:pt x="756" y="36"/>
                      <a:pt x="762" y="49"/>
                      <a:pt x="756" y="52"/>
                    </a:cubicBezTo>
                    <a:close/>
                    <a:moveTo>
                      <a:pt x="757" y="18"/>
                    </a:moveTo>
                    <a:cubicBezTo>
                      <a:pt x="758" y="16"/>
                      <a:pt x="758" y="16"/>
                      <a:pt x="758" y="16"/>
                    </a:cubicBezTo>
                    <a:cubicBezTo>
                      <a:pt x="766" y="22"/>
                      <a:pt x="771" y="31"/>
                      <a:pt x="770" y="42"/>
                    </a:cubicBezTo>
                    <a:cubicBezTo>
                      <a:pt x="769" y="44"/>
                      <a:pt x="769" y="46"/>
                      <a:pt x="767" y="46"/>
                    </a:cubicBezTo>
                    <a:lnTo>
                      <a:pt x="757" y="18"/>
                    </a:lnTo>
                    <a:close/>
                    <a:moveTo>
                      <a:pt x="614" y="36"/>
                    </a:moveTo>
                    <a:cubicBezTo>
                      <a:pt x="611" y="40"/>
                      <a:pt x="611" y="40"/>
                      <a:pt x="611" y="40"/>
                    </a:cubicBezTo>
                    <a:cubicBezTo>
                      <a:pt x="608" y="40"/>
                      <a:pt x="608" y="40"/>
                      <a:pt x="608" y="40"/>
                    </a:cubicBezTo>
                    <a:lnTo>
                      <a:pt x="614" y="36"/>
                    </a:lnTo>
                    <a:close/>
                    <a:moveTo>
                      <a:pt x="622" y="41"/>
                    </a:moveTo>
                    <a:cubicBezTo>
                      <a:pt x="627" y="41"/>
                      <a:pt x="632" y="39"/>
                      <a:pt x="637" y="40"/>
                    </a:cubicBezTo>
                    <a:cubicBezTo>
                      <a:pt x="630" y="61"/>
                      <a:pt x="611" y="80"/>
                      <a:pt x="588" y="82"/>
                    </a:cubicBezTo>
                    <a:cubicBezTo>
                      <a:pt x="590" y="66"/>
                      <a:pt x="606" y="48"/>
                      <a:pt x="622" y="41"/>
                    </a:cubicBezTo>
                    <a:close/>
                    <a:moveTo>
                      <a:pt x="580" y="35"/>
                    </a:moveTo>
                    <a:cubicBezTo>
                      <a:pt x="582" y="36"/>
                      <a:pt x="582" y="36"/>
                      <a:pt x="582" y="36"/>
                    </a:cubicBezTo>
                    <a:cubicBezTo>
                      <a:pt x="581" y="47"/>
                      <a:pt x="571" y="57"/>
                      <a:pt x="560" y="62"/>
                    </a:cubicBezTo>
                    <a:cubicBezTo>
                      <a:pt x="556" y="62"/>
                      <a:pt x="556" y="62"/>
                      <a:pt x="556" y="62"/>
                    </a:cubicBezTo>
                    <a:cubicBezTo>
                      <a:pt x="555" y="48"/>
                      <a:pt x="573" y="45"/>
                      <a:pt x="580" y="35"/>
                    </a:cubicBezTo>
                    <a:close/>
                    <a:moveTo>
                      <a:pt x="572" y="30"/>
                    </a:moveTo>
                    <a:cubicBezTo>
                      <a:pt x="569" y="41"/>
                      <a:pt x="556" y="42"/>
                      <a:pt x="550" y="50"/>
                    </a:cubicBezTo>
                    <a:cubicBezTo>
                      <a:pt x="553" y="40"/>
                      <a:pt x="563" y="32"/>
                      <a:pt x="572" y="30"/>
                    </a:cubicBezTo>
                    <a:close/>
                    <a:moveTo>
                      <a:pt x="503" y="104"/>
                    </a:moveTo>
                    <a:cubicBezTo>
                      <a:pt x="498" y="106"/>
                      <a:pt x="491" y="107"/>
                      <a:pt x="486" y="104"/>
                    </a:cubicBezTo>
                    <a:cubicBezTo>
                      <a:pt x="494" y="97"/>
                      <a:pt x="504" y="92"/>
                      <a:pt x="518" y="94"/>
                    </a:cubicBezTo>
                    <a:cubicBezTo>
                      <a:pt x="516" y="99"/>
                      <a:pt x="508" y="102"/>
                      <a:pt x="503" y="104"/>
                    </a:cubicBezTo>
                    <a:close/>
                    <a:moveTo>
                      <a:pt x="485" y="94"/>
                    </a:moveTo>
                    <a:cubicBezTo>
                      <a:pt x="494" y="85"/>
                      <a:pt x="509" y="74"/>
                      <a:pt x="521" y="83"/>
                    </a:cubicBezTo>
                    <a:cubicBezTo>
                      <a:pt x="510" y="87"/>
                      <a:pt x="496" y="88"/>
                      <a:pt x="485" y="94"/>
                    </a:cubicBezTo>
                    <a:close/>
                    <a:moveTo>
                      <a:pt x="505" y="170"/>
                    </a:moveTo>
                    <a:cubicBezTo>
                      <a:pt x="505" y="155"/>
                      <a:pt x="508" y="132"/>
                      <a:pt x="528" y="128"/>
                    </a:cubicBezTo>
                    <a:cubicBezTo>
                      <a:pt x="517" y="141"/>
                      <a:pt x="516" y="158"/>
                      <a:pt x="505" y="170"/>
                    </a:cubicBezTo>
                    <a:close/>
                    <a:moveTo>
                      <a:pt x="515" y="173"/>
                    </a:moveTo>
                    <a:cubicBezTo>
                      <a:pt x="514" y="170"/>
                      <a:pt x="514" y="170"/>
                      <a:pt x="514" y="170"/>
                    </a:cubicBezTo>
                    <a:cubicBezTo>
                      <a:pt x="521" y="155"/>
                      <a:pt x="526" y="132"/>
                      <a:pt x="546" y="128"/>
                    </a:cubicBezTo>
                    <a:cubicBezTo>
                      <a:pt x="549" y="133"/>
                      <a:pt x="549" y="133"/>
                      <a:pt x="549" y="133"/>
                    </a:cubicBezTo>
                    <a:cubicBezTo>
                      <a:pt x="547" y="151"/>
                      <a:pt x="532" y="168"/>
                      <a:pt x="515" y="173"/>
                    </a:cubicBezTo>
                    <a:close/>
                    <a:moveTo>
                      <a:pt x="512" y="350"/>
                    </a:moveTo>
                    <a:cubicBezTo>
                      <a:pt x="504" y="344"/>
                      <a:pt x="494" y="339"/>
                      <a:pt x="497" y="328"/>
                    </a:cubicBezTo>
                    <a:cubicBezTo>
                      <a:pt x="507" y="340"/>
                      <a:pt x="520" y="347"/>
                      <a:pt x="533" y="354"/>
                    </a:cubicBezTo>
                    <a:cubicBezTo>
                      <a:pt x="528" y="357"/>
                      <a:pt x="518" y="353"/>
                      <a:pt x="512" y="350"/>
                    </a:cubicBezTo>
                    <a:close/>
                    <a:moveTo>
                      <a:pt x="499" y="311"/>
                    </a:moveTo>
                    <a:cubicBezTo>
                      <a:pt x="500" y="308"/>
                      <a:pt x="500" y="308"/>
                      <a:pt x="500" y="308"/>
                    </a:cubicBezTo>
                    <a:cubicBezTo>
                      <a:pt x="517" y="317"/>
                      <a:pt x="543" y="324"/>
                      <a:pt x="542" y="348"/>
                    </a:cubicBezTo>
                    <a:cubicBezTo>
                      <a:pt x="524" y="344"/>
                      <a:pt x="503" y="331"/>
                      <a:pt x="499" y="311"/>
                    </a:cubicBezTo>
                    <a:close/>
                    <a:moveTo>
                      <a:pt x="1161" y="287"/>
                    </a:moveTo>
                    <a:cubicBezTo>
                      <a:pt x="1142" y="253"/>
                      <a:pt x="1142" y="253"/>
                      <a:pt x="1142" y="253"/>
                    </a:cubicBezTo>
                    <a:cubicBezTo>
                      <a:pt x="1147" y="250"/>
                      <a:pt x="1153" y="254"/>
                      <a:pt x="1158" y="255"/>
                    </a:cubicBezTo>
                    <a:cubicBezTo>
                      <a:pt x="1166" y="264"/>
                      <a:pt x="1166" y="264"/>
                      <a:pt x="1166" y="264"/>
                    </a:cubicBezTo>
                    <a:cubicBezTo>
                      <a:pt x="1168" y="272"/>
                      <a:pt x="1168" y="283"/>
                      <a:pt x="1161" y="287"/>
                    </a:cubicBezTo>
                    <a:close/>
                    <a:moveTo>
                      <a:pt x="1152" y="291"/>
                    </a:moveTo>
                    <a:cubicBezTo>
                      <a:pt x="1144" y="291"/>
                      <a:pt x="1135" y="286"/>
                      <a:pt x="1131" y="277"/>
                    </a:cubicBezTo>
                    <a:cubicBezTo>
                      <a:pt x="1128" y="270"/>
                      <a:pt x="1130" y="261"/>
                      <a:pt x="1132" y="254"/>
                    </a:cubicBezTo>
                    <a:cubicBezTo>
                      <a:pt x="1144" y="261"/>
                      <a:pt x="1153" y="277"/>
                      <a:pt x="1152" y="291"/>
                    </a:cubicBezTo>
                    <a:close/>
                    <a:moveTo>
                      <a:pt x="1285" y="133"/>
                    </a:moveTo>
                    <a:cubicBezTo>
                      <a:pt x="1279" y="122"/>
                      <a:pt x="1273" y="108"/>
                      <a:pt x="1277" y="95"/>
                    </a:cubicBezTo>
                    <a:cubicBezTo>
                      <a:pt x="1290" y="106"/>
                      <a:pt x="1299" y="122"/>
                      <a:pt x="1301" y="139"/>
                    </a:cubicBezTo>
                    <a:cubicBezTo>
                      <a:pt x="1296" y="142"/>
                      <a:pt x="1290" y="136"/>
                      <a:pt x="1285" y="133"/>
                    </a:cubicBezTo>
                    <a:close/>
                    <a:moveTo>
                      <a:pt x="1307" y="108"/>
                    </a:moveTo>
                    <a:cubicBezTo>
                      <a:pt x="1308" y="115"/>
                      <a:pt x="1311" y="121"/>
                      <a:pt x="1308" y="128"/>
                    </a:cubicBezTo>
                    <a:cubicBezTo>
                      <a:pt x="1306" y="128"/>
                      <a:pt x="1306" y="128"/>
                      <a:pt x="1306" y="128"/>
                    </a:cubicBezTo>
                    <a:cubicBezTo>
                      <a:pt x="1300" y="115"/>
                      <a:pt x="1293" y="103"/>
                      <a:pt x="1285" y="90"/>
                    </a:cubicBezTo>
                    <a:cubicBezTo>
                      <a:pt x="1295" y="92"/>
                      <a:pt x="1304" y="98"/>
                      <a:pt x="1307" y="108"/>
                    </a:cubicBezTo>
                    <a:close/>
                    <a:moveTo>
                      <a:pt x="1305" y="16"/>
                    </a:moveTo>
                    <a:cubicBezTo>
                      <a:pt x="1322" y="25"/>
                      <a:pt x="1322" y="25"/>
                      <a:pt x="1322" y="25"/>
                    </a:cubicBezTo>
                    <a:cubicBezTo>
                      <a:pt x="1329" y="33"/>
                      <a:pt x="1340" y="42"/>
                      <a:pt x="1341" y="53"/>
                    </a:cubicBezTo>
                    <a:cubicBezTo>
                      <a:pt x="1315" y="38"/>
                      <a:pt x="1286" y="24"/>
                      <a:pt x="1255" y="24"/>
                    </a:cubicBezTo>
                    <a:cubicBezTo>
                      <a:pt x="1253" y="22"/>
                      <a:pt x="1253" y="22"/>
                      <a:pt x="1253" y="22"/>
                    </a:cubicBezTo>
                    <a:cubicBezTo>
                      <a:pt x="1266" y="13"/>
                      <a:pt x="1288" y="14"/>
                      <a:pt x="1305" y="16"/>
                    </a:cubicBezTo>
                    <a:close/>
                    <a:moveTo>
                      <a:pt x="1279" y="32"/>
                    </a:moveTo>
                    <a:cubicBezTo>
                      <a:pt x="1303" y="35"/>
                      <a:pt x="1324" y="48"/>
                      <a:pt x="1340" y="65"/>
                    </a:cubicBezTo>
                    <a:cubicBezTo>
                      <a:pt x="1332" y="73"/>
                      <a:pt x="1318" y="72"/>
                      <a:pt x="1307" y="75"/>
                    </a:cubicBezTo>
                    <a:cubicBezTo>
                      <a:pt x="1283" y="72"/>
                      <a:pt x="1253" y="65"/>
                      <a:pt x="1246" y="39"/>
                    </a:cubicBezTo>
                    <a:cubicBezTo>
                      <a:pt x="1249" y="23"/>
                      <a:pt x="1269" y="34"/>
                      <a:pt x="1279" y="32"/>
                    </a:cubicBezTo>
                    <a:close/>
                    <a:moveTo>
                      <a:pt x="1241" y="22"/>
                    </a:moveTo>
                    <a:cubicBezTo>
                      <a:pt x="1242" y="23"/>
                      <a:pt x="1245" y="26"/>
                      <a:pt x="1243" y="28"/>
                    </a:cubicBezTo>
                    <a:cubicBezTo>
                      <a:pt x="1243" y="31"/>
                      <a:pt x="1239" y="31"/>
                      <a:pt x="1238" y="30"/>
                    </a:cubicBezTo>
                    <a:lnTo>
                      <a:pt x="1241" y="22"/>
                    </a:lnTo>
                    <a:close/>
                    <a:moveTo>
                      <a:pt x="1221" y="55"/>
                    </a:moveTo>
                    <a:cubicBezTo>
                      <a:pt x="1227" y="50"/>
                      <a:pt x="1236" y="42"/>
                      <a:pt x="1243" y="46"/>
                    </a:cubicBezTo>
                    <a:cubicBezTo>
                      <a:pt x="1246" y="56"/>
                      <a:pt x="1258" y="63"/>
                      <a:pt x="1262" y="72"/>
                    </a:cubicBezTo>
                    <a:cubicBezTo>
                      <a:pt x="1268" y="89"/>
                      <a:pt x="1258" y="106"/>
                      <a:pt x="1249" y="121"/>
                    </a:cubicBezTo>
                    <a:cubicBezTo>
                      <a:pt x="1246" y="123"/>
                      <a:pt x="1242" y="126"/>
                      <a:pt x="1238" y="125"/>
                    </a:cubicBezTo>
                    <a:cubicBezTo>
                      <a:pt x="1228" y="104"/>
                      <a:pt x="1218" y="78"/>
                      <a:pt x="1221" y="55"/>
                    </a:cubicBezTo>
                    <a:close/>
                    <a:moveTo>
                      <a:pt x="1097" y="66"/>
                    </a:moveTo>
                    <a:cubicBezTo>
                      <a:pt x="1096" y="67"/>
                      <a:pt x="1093" y="68"/>
                      <a:pt x="1091" y="67"/>
                    </a:cubicBezTo>
                    <a:cubicBezTo>
                      <a:pt x="1096" y="32"/>
                      <a:pt x="1133" y="18"/>
                      <a:pt x="1159" y="6"/>
                    </a:cubicBezTo>
                    <a:cubicBezTo>
                      <a:pt x="1168" y="4"/>
                      <a:pt x="1174" y="11"/>
                      <a:pt x="1180" y="15"/>
                    </a:cubicBezTo>
                    <a:cubicBezTo>
                      <a:pt x="1180" y="19"/>
                      <a:pt x="1181" y="24"/>
                      <a:pt x="1177" y="26"/>
                    </a:cubicBezTo>
                    <a:cubicBezTo>
                      <a:pt x="1147" y="33"/>
                      <a:pt x="1123" y="50"/>
                      <a:pt x="1097" y="66"/>
                    </a:cubicBezTo>
                    <a:close/>
                    <a:moveTo>
                      <a:pt x="1166" y="76"/>
                    </a:moveTo>
                    <a:cubicBezTo>
                      <a:pt x="1148" y="86"/>
                      <a:pt x="1125" y="79"/>
                      <a:pt x="1109" y="69"/>
                    </a:cubicBezTo>
                    <a:cubicBezTo>
                      <a:pt x="1116" y="59"/>
                      <a:pt x="1129" y="54"/>
                      <a:pt x="1139" y="46"/>
                    </a:cubicBezTo>
                    <a:cubicBezTo>
                      <a:pt x="1152" y="41"/>
                      <a:pt x="1166" y="29"/>
                      <a:pt x="1181" y="33"/>
                    </a:cubicBezTo>
                    <a:cubicBezTo>
                      <a:pt x="1193" y="50"/>
                      <a:pt x="1193" y="50"/>
                      <a:pt x="1193" y="50"/>
                    </a:cubicBezTo>
                    <a:cubicBezTo>
                      <a:pt x="1192" y="65"/>
                      <a:pt x="1177" y="70"/>
                      <a:pt x="1166" y="76"/>
                    </a:cubicBezTo>
                    <a:close/>
                    <a:moveTo>
                      <a:pt x="1189" y="78"/>
                    </a:moveTo>
                    <a:cubicBezTo>
                      <a:pt x="1193" y="69"/>
                      <a:pt x="1194" y="60"/>
                      <a:pt x="1199" y="53"/>
                    </a:cubicBezTo>
                    <a:cubicBezTo>
                      <a:pt x="1214" y="54"/>
                      <a:pt x="1214" y="54"/>
                      <a:pt x="1214" y="54"/>
                    </a:cubicBezTo>
                    <a:cubicBezTo>
                      <a:pt x="1213" y="84"/>
                      <a:pt x="1228" y="108"/>
                      <a:pt x="1234" y="134"/>
                    </a:cubicBezTo>
                    <a:cubicBezTo>
                      <a:pt x="1228" y="136"/>
                      <a:pt x="1220" y="129"/>
                      <a:pt x="1213" y="126"/>
                    </a:cubicBezTo>
                    <a:cubicBezTo>
                      <a:pt x="1196" y="116"/>
                      <a:pt x="1191" y="97"/>
                      <a:pt x="1189" y="78"/>
                    </a:cubicBezTo>
                    <a:close/>
                    <a:moveTo>
                      <a:pt x="1178" y="207"/>
                    </a:moveTo>
                    <a:cubicBezTo>
                      <a:pt x="1185" y="200"/>
                      <a:pt x="1190" y="191"/>
                      <a:pt x="1194" y="184"/>
                    </a:cubicBezTo>
                    <a:cubicBezTo>
                      <a:pt x="1200" y="184"/>
                      <a:pt x="1199" y="190"/>
                      <a:pt x="1201" y="193"/>
                    </a:cubicBezTo>
                    <a:cubicBezTo>
                      <a:pt x="1199" y="202"/>
                      <a:pt x="1195" y="212"/>
                      <a:pt x="1189" y="218"/>
                    </a:cubicBezTo>
                    <a:cubicBezTo>
                      <a:pt x="1183" y="224"/>
                      <a:pt x="1174" y="225"/>
                      <a:pt x="1165" y="225"/>
                    </a:cubicBezTo>
                    <a:cubicBezTo>
                      <a:pt x="1166" y="219"/>
                      <a:pt x="1175" y="214"/>
                      <a:pt x="1178" y="207"/>
                    </a:cubicBezTo>
                    <a:close/>
                    <a:moveTo>
                      <a:pt x="1150" y="228"/>
                    </a:moveTo>
                    <a:cubicBezTo>
                      <a:pt x="1166" y="230"/>
                      <a:pt x="1187" y="234"/>
                      <a:pt x="1198" y="217"/>
                    </a:cubicBezTo>
                    <a:cubicBezTo>
                      <a:pt x="1207" y="207"/>
                      <a:pt x="1206" y="193"/>
                      <a:pt x="1201" y="181"/>
                    </a:cubicBezTo>
                    <a:cubicBezTo>
                      <a:pt x="1199" y="175"/>
                      <a:pt x="1199" y="175"/>
                      <a:pt x="1199" y="175"/>
                    </a:cubicBezTo>
                    <a:cubicBezTo>
                      <a:pt x="1207" y="132"/>
                      <a:pt x="1207" y="132"/>
                      <a:pt x="1207" y="132"/>
                    </a:cubicBezTo>
                    <a:cubicBezTo>
                      <a:pt x="1218" y="135"/>
                      <a:pt x="1232" y="139"/>
                      <a:pt x="1240" y="149"/>
                    </a:cubicBezTo>
                    <a:cubicBezTo>
                      <a:pt x="1245" y="145"/>
                      <a:pt x="1243" y="138"/>
                      <a:pt x="1243" y="133"/>
                    </a:cubicBezTo>
                    <a:cubicBezTo>
                      <a:pt x="1255" y="125"/>
                      <a:pt x="1260" y="113"/>
                      <a:pt x="1266" y="101"/>
                    </a:cubicBezTo>
                    <a:cubicBezTo>
                      <a:pt x="1268" y="101"/>
                      <a:pt x="1268" y="101"/>
                      <a:pt x="1268" y="101"/>
                    </a:cubicBezTo>
                    <a:cubicBezTo>
                      <a:pt x="1274" y="116"/>
                      <a:pt x="1272" y="135"/>
                      <a:pt x="1289" y="144"/>
                    </a:cubicBezTo>
                    <a:cubicBezTo>
                      <a:pt x="1268" y="156"/>
                      <a:pt x="1242" y="155"/>
                      <a:pt x="1218" y="159"/>
                    </a:cubicBezTo>
                    <a:cubicBezTo>
                      <a:pt x="1216" y="157"/>
                      <a:pt x="1213" y="156"/>
                      <a:pt x="1210" y="157"/>
                    </a:cubicBezTo>
                    <a:cubicBezTo>
                      <a:pt x="1207" y="168"/>
                      <a:pt x="1216" y="177"/>
                      <a:pt x="1214" y="191"/>
                    </a:cubicBezTo>
                    <a:cubicBezTo>
                      <a:pt x="1217" y="231"/>
                      <a:pt x="1200" y="273"/>
                      <a:pt x="1167" y="295"/>
                    </a:cubicBezTo>
                    <a:cubicBezTo>
                      <a:pt x="1165" y="294"/>
                      <a:pt x="1165" y="294"/>
                      <a:pt x="1165" y="294"/>
                    </a:cubicBezTo>
                    <a:cubicBezTo>
                      <a:pt x="1170" y="284"/>
                      <a:pt x="1179" y="272"/>
                      <a:pt x="1170" y="261"/>
                    </a:cubicBezTo>
                    <a:cubicBezTo>
                      <a:pt x="1161" y="239"/>
                      <a:pt x="1132" y="250"/>
                      <a:pt x="1120" y="233"/>
                    </a:cubicBezTo>
                    <a:lnTo>
                      <a:pt x="1150" y="228"/>
                    </a:lnTo>
                    <a:close/>
                    <a:moveTo>
                      <a:pt x="1104" y="236"/>
                    </a:moveTo>
                    <a:cubicBezTo>
                      <a:pt x="1139" y="240"/>
                      <a:pt x="1109" y="289"/>
                      <a:pt x="1143" y="296"/>
                    </a:cubicBezTo>
                    <a:cubicBezTo>
                      <a:pt x="1146" y="298"/>
                      <a:pt x="1154" y="298"/>
                      <a:pt x="1154" y="305"/>
                    </a:cubicBezTo>
                    <a:cubicBezTo>
                      <a:pt x="1133" y="322"/>
                      <a:pt x="1104" y="320"/>
                      <a:pt x="1078" y="326"/>
                    </a:cubicBezTo>
                    <a:cubicBezTo>
                      <a:pt x="1074" y="325"/>
                      <a:pt x="1074" y="325"/>
                      <a:pt x="1074" y="325"/>
                    </a:cubicBezTo>
                    <a:cubicBezTo>
                      <a:pt x="1078" y="309"/>
                      <a:pt x="1090" y="291"/>
                      <a:pt x="1090" y="271"/>
                    </a:cubicBezTo>
                    <a:cubicBezTo>
                      <a:pt x="1090" y="247"/>
                      <a:pt x="1063" y="238"/>
                      <a:pt x="1047" y="226"/>
                    </a:cubicBezTo>
                    <a:cubicBezTo>
                      <a:pt x="1046" y="223"/>
                      <a:pt x="1046" y="223"/>
                      <a:pt x="1046" y="223"/>
                    </a:cubicBezTo>
                    <a:cubicBezTo>
                      <a:pt x="1066" y="227"/>
                      <a:pt x="1086" y="229"/>
                      <a:pt x="1104" y="236"/>
                    </a:cubicBezTo>
                    <a:close/>
                    <a:moveTo>
                      <a:pt x="1071" y="271"/>
                    </a:moveTo>
                    <a:cubicBezTo>
                      <a:pt x="1061" y="244"/>
                      <a:pt x="1061" y="244"/>
                      <a:pt x="1061" y="244"/>
                    </a:cubicBezTo>
                    <a:cubicBezTo>
                      <a:pt x="1071" y="245"/>
                      <a:pt x="1077" y="256"/>
                      <a:pt x="1083" y="262"/>
                    </a:cubicBezTo>
                    <a:cubicBezTo>
                      <a:pt x="1083" y="274"/>
                      <a:pt x="1086" y="286"/>
                      <a:pt x="1077" y="299"/>
                    </a:cubicBezTo>
                    <a:cubicBezTo>
                      <a:pt x="1074" y="292"/>
                      <a:pt x="1074" y="279"/>
                      <a:pt x="1071" y="271"/>
                    </a:cubicBezTo>
                    <a:close/>
                    <a:moveTo>
                      <a:pt x="1042" y="251"/>
                    </a:moveTo>
                    <a:cubicBezTo>
                      <a:pt x="1046" y="238"/>
                      <a:pt x="1046" y="238"/>
                      <a:pt x="1046" y="238"/>
                    </a:cubicBezTo>
                    <a:cubicBezTo>
                      <a:pt x="1059" y="249"/>
                      <a:pt x="1065" y="268"/>
                      <a:pt x="1068" y="286"/>
                    </a:cubicBezTo>
                    <a:cubicBezTo>
                      <a:pt x="1068" y="313"/>
                      <a:pt x="1068" y="313"/>
                      <a:pt x="1068" y="313"/>
                    </a:cubicBezTo>
                    <a:cubicBezTo>
                      <a:pt x="1065" y="313"/>
                      <a:pt x="1065" y="313"/>
                      <a:pt x="1065" y="313"/>
                    </a:cubicBezTo>
                    <a:cubicBezTo>
                      <a:pt x="1047" y="299"/>
                      <a:pt x="1038" y="275"/>
                      <a:pt x="1042" y="251"/>
                    </a:cubicBezTo>
                    <a:close/>
                    <a:moveTo>
                      <a:pt x="917" y="309"/>
                    </a:moveTo>
                    <a:cubicBezTo>
                      <a:pt x="928" y="282"/>
                      <a:pt x="937" y="253"/>
                      <a:pt x="944" y="226"/>
                    </a:cubicBezTo>
                    <a:cubicBezTo>
                      <a:pt x="965" y="246"/>
                      <a:pt x="940" y="280"/>
                      <a:pt x="957" y="305"/>
                    </a:cubicBezTo>
                    <a:cubicBezTo>
                      <a:pt x="964" y="319"/>
                      <a:pt x="977" y="328"/>
                      <a:pt x="984" y="342"/>
                    </a:cubicBezTo>
                    <a:cubicBezTo>
                      <a:pt x="974" y="346"/>
                      <a:pt x="964" y="338"/>
                      <a:pt x="952" y="339"/>
                    </a:cubicBezTo>
                    <a:cubicBezTo>
                      <a:pt x="940" y="339"/>
                      <a:pt x="925" y="340"/>
                      <a:pt x="917" y="328"/>
                    </a:cubicBezTo>
                    <a:cubicBezTo>
                      <a:pt x="914" y="322"/>
                      <a:pt x="913" y="315"/>
                      <a:pt x="917" y="309"/>
                    </a:cubicBezTo>
                    <a:close/>
                    <a:moveTo>
                      <a:pt x="985" y="295"/>
                    </a:moveTo>
                    <a:cubicBezTo>
                      <a:pt x="986" y="306"/>
                      <a:pt x="990" y="317"/>
                      <a:pt x="983" y="327"/>
                    </a:cubicBezTo>
                    <a:cubicBezTo>
                      <a:pt x="969" y="315"/>
                      <a:pt x="954" y="297"/>
                      <a:pt x="956" y="274"/>
                    </a:cubicBezTo>
                    <a:cubicBezTo>
                      <a:pt x="960" y="244"/>
                      <a:pt x="960" y="244"/>
                      <a:pt x="960" y="244"/>
                    </a:cubicBezTo>
                    <a:cubicBezTo>
                      <a:pt x="978" y="255"/>
                      <a:pt x="979" y="277"/>
                      <a:pt x="985" y="295"/>
                    </a:cubicBezTo>
                    <a:close/>
                    <a:moveTo>
                      <a:pt x="981" y="258"/>
                    </a:moveTo>
                    <a:cubicBezTo>
                      <a:pt x="997" y="267"/>
                      <a:pt x="999" y="290"/>
                      <a:pt x="997" y="307"/>
                    </a:cubicBezTo>
                    <a:cubicBezTo>
                      <a:pt x="997" y="309"/>
                      <a:pt x="995" y="310"/>
                      <a:pt x="994" y="311"/>
                    </a:cubicBezTo>
                    <a:cubicBezTo>
                      <a:pt x="990" y="293"/>
                      <a:pt x="986" y="273"/>
                      <a:pt x="981" y="258"/>
                    </a:cubicBezTo>
                    <a:close/>
                    <a:moveTo>
                      <a:pt x="931" y="348"/>
                    </a:moveTo>
                    <a:cubicBezTo>
                      <a:pt x="933" y="345"/>
                      <a:pt x="933" y="345"/>
                      <a:pt x="933" y="345"/>
                    </a:cubicBezTo>
                    <a:cubicBezTo>
                      <a:pt x="956" y="343"/>
                      <a:pt x="982" y="346"/>
                      <a:pt x="993" y="368"/>
                    </a:cubicBezTo>
                    <a:cubicBezTo>
                      <a:pt x="993" y="371"/>
                      <a:pt x="993" y="371"/>
                      <a:pt x="993" y="371"/>
                    </a:cubicBezTo>
                    <a:cubicBezTo>
                      <a:pt x="971" y="369"/>
                      <a:pt x="943" y="370"/>
                      <a:pt x="931" y="348"/>
                    </a:cubicBezTo>
                    <a:close/>
                    <a:moveTo>
                      <a:pt x="985" y="378"/>
                    </a:moveTo>
                    <a:cubicBezTo>
                      <a:pt x="976" y="386"/>
                      <a:pt x="961" y="391"/>
                      <a:pt x="947" y="387"/>
                    </a:cubicBezTo>
                    <a:cubicBezTo>
                      <a:pt x="936" y="383"/>
                      <a:pt x="930" y="373"/>
                      <a:pt x="926" y="362"/>
                    </a:cubicBezTo>
                    <a:cubicBezTo>
                      <a:pt x="927" y="355"/>
                      <a:pt x="927" y="355"/>
                      <a:pt x="927" y="355"/>
                    </a:cubicBezTo>
                    <a:cubicBezTo>
                      <a:pt x="943" y="369"/>
                      <a:pt x="961" y="378"/>
                      <a:pt x="984" y="377"/>
                    </a:cubicBezTo>
                    <a:lnTo>
                      <a:pt x="985" y="378"/>
                    </a:lnTo>
                    <a:close/>
                    <a:moveTo>
                      <a:pt x="681" y="345"/>
                    </a:moveTo>
                    <a:cubicBezTo>
                      <a:pt x="687" y="356"/>
                      <a:pt x="697" y="368"/>
                      <a:pt x="705" y="375"/>
                    </a:cubicBezTo>
                    <a:cubicBezTo>
                      <a:pt x="686" y="372"/>
                      <a:pt x="670" y="360"/>
                      <a:pt x="659" y="346"/>
                    </a:cubicBezTo>
                    <a:cubicBezTo>
                      <a:pt x="659" y="339"/>
                      <a:pt x="668" y="334"/>
                      <a:pt x="672" y="329"/>
                    </a:cubicBezTo>
                    <a:cubicBezTo>
                      <a:pt x="679" y="332"/>
                      <a:pt x="676" y="341"/>
                      <a:pt x="681" y="345"/>
                    </a:cubicBezTo>
                    <a:close/>
                    <a:moveTo>
                      <a:pt x="795" y="264"/>
                    </a:moveTo>
                    <a:cubicBezTo>
                      <a:pt x="799" y="272"/>
                      <a:pt x="798" y="281"/>
                      <a:pt x="801" y="290"/>
                    </a:cubicBezTo>
                    <a:cubicBezTo>
                      <a:pt x="798" y="294"/>
                      <a:pt x="795" y="290"/>
                      <a:pt x="793" y="289"/>
                    </a:cubicBezTo>
                    <a:cubicBezTo>
                      <a:pt x="773" y="265"/>
                      <a:pt x="747" y="242"/>
                      <a:pt x="718" y="234"/>
                    </a:cubicBezTo>
                    <a:cubicBezTo>
                      <a:pt x="716" y="229"/>
                      <a:pt x="720" y="226"/>
                      <a:pt x="723" y="222"/>
                    </a:cubicBezTo>
                    <a:cubicBezTo>
                      <a:pt x="754" y="219"/>
                      <a:pt x="781" y="238"/>
                      <a:pt x="795" y="264"/>
                    </a:cubicBezTo>
                    <a:close/>
                    <a:moveTo>
                      <a:pt x="774" y="133"/>
                    </a:moveTo>
                    <a:cubicBezTo>
                      <a:pt x="771" y="141"/>
                      <a:pt x="761" y="142"/>
                      <a:pt x="753" y="140"/>
                    </a:cubicBezTo>
                    <a:cubicBezTo>
                      <a:pt x="750" y="138"/>
                      <a:pt x="747" y="135"/>
                      <a:pt x="745" y="132"/>
                    </a:cubicBezTo>
                    <a:cubicBezTo>
                      <a:pt x="753" y="127"/>
                      <a:pt x="767" y="125"/>
                      <a:pt x="774" y="133"/>
                    </a:cubicBezTo>
                    <a:close/>
                    <a:moveTo>
                      <a:pt x="668" y="105"/>
                    </a:moveTo>
                    <a:cubicBezTo>
                      <a:pt x="682" y="119"/>
                      <a:pt x="700" y="133"/>
                      <a:pt x="697" y="154"/>
                    </a:cubicBezTo>
                    <a:cubicBezTo>
                      <a:pt x="699" y="159"/>
                      <a:pt x="693" y="174"/>
                      <a:pt x="702" y="172"/>
                    </a:cubicBezTo>
                    <a:cubicBezTo>
                      <a:pt x="714" y="151"/>
                      <a:pt x="714" y="151"/>
                      <a:pt x="714" y="151"/>
                    </a:cubicBezTo>
                    <a:cubicBezTo>
                      <a:pt x="741" y="164"/>
                      <a:pt x="767" y="146"/>
                      <a:pt x="791" y="136"/>
                    </a:cubicBezTo>
                    <a:cubicBezTo>
                      <a:pt x="798" y="158"/>
                      <a:pt x="793" y="182"/>
                      <a:pt x="781" y="199"/>
                    </a:cubicBezTo>
                    <a:cubicBezTo>
                      <a:pt x="751" y="217"/>
                      <a:pt x="751" y="217"/>
                      <a:pt x="751" y="217"/>
                    </a:cubicBezTo>
                    <a:cubicBezTo>
                      <a:pt x="718" y="216"/>
                      <a:pt x="718" y="216"/>
                      <a:pt x="718" y="216"/>
                    </a:cubicBezTo>
                    <a:cubicBezTo>
                      <a:pt x="714" y="213"/>
                      <a:pt x="716" y="206"/>
                      <a:pt x="714" y="202"/>
                    </a:cubicBezTo>
                    <a:cubicBezTo>
                      <a:pt x="720" y="187"/>
                      <a:pt x="736" y="177"/>
                      <a:pt x="743" y="163"/>
                    </a:cubicBezTo>
                    <a:cubicBezTo>
                      <a:pt x="739" y="163"/>
                      <a:pt x="739" y="163"/>
                      <a:pt x="739" y="163"/>
                    </a:cubicBezTo>
                    <a:cubicBezTo>
                      <a:pt x="715" y="187"/>
                      <a:pt x="715" y="187"/>
                      <a:pt x="715" y="187"/>
                    </a:cubicBezTo>
                    <a:cubicBezTo>
                      <a:pt x="713" y="187"/>
                      <a:pt x="710" y="183"/>
                      <a:pt x="708" y="186"/>
                    </a:cubicBezTo>
                    <a:cubicBezTo>
                      <a:pt x="706" y="190"/>
                      <a:pt x="706" y="190"/>
                      <a:pt x="706" y="190"/>
                    </a:cubicBezTo>
                    <a:cubicBezTo>
                      <a:pt x="710" y="192"/>
                      <a:pt x="710" y="192"/>
                      <a:pt x="710" y="192"/>
                    </a:cubicBezTo>
                    <a:cubicBezTo>
                      <a:pt x="709" y="193"/>
                      <a:pt x="709" y="193"/>
                      <a:pt x="709" y="193"/>
                    </a:cubicBezTo>
                    <a:cubicBezTo>
                      <a:pt x="699" y="187"/>
                      <a:pt x="687" y="185"/>
                      <a:pt x="675" y="183"/>
                    </a:cubicBezTo>
                    <a:cubicBezTo>
                      <a:pt x="670" y="153"/>
                      <a:pt x="663" y="125"/>
                      <a:pt x="652" y="95"/>
                    </a:cubicBezTo>
                    <a:cubicBezTo>
                      <a:pt x="657" y="96"/>
                      <a:pt x="665" y="101"/>
                      <a:pt x="668" y="105"/>
                    </a:cubicBezTo>
                    <a:close/>
                    <a:moveTo>
                      <a:pt x="684" y="191"/>
                    </a:moveTo>
                    <a:cubicBezTo>
                      <a:pt x="684" y="192"/>
                      <a:pt x="682" y="193"/>
                      <a:pt x="680" y="192"/>
                    </a:cubicBezTo>
                    <a:cubicBezTo>
                      <a:pt x="681" y="190"/>
                      <a:pt x="681" y="190"/>
                      <a:pt x="681" y="190"/>
                    </a:cubicBezTo>
                    <a:lnTo>
                      <a:pt x="684" y="191"/>
                    </a:lnTo>
                    <a:close/>
                    <a:moveTo>
                      <a:pt x="671" y="193"/>
                    </a:moveTo>
                    <a:cubicBezTo>
                      <a:pt x="669" y="200"/>
                      <a:pt x="659" y="197"/>
                      <a:pt x="654" y="201"/>
                    </a:cubicBezTo>
                    <a:cubicBezTo>
                      <a:pt x="653" y="197"/>
                      <a:pt x="661" y="192"/>
                      <a:pt x="666" y="192"/>
                    </a:cubicBezTo>
                    <a:cubicBezTo>
                      <a:pt x="667" y="192"/>
                      <a:pt x="669" y="191"/>
                      <a:pt x="671" y="193"/>
                    </a:cubicBezTo>
                    <a:close/>
                    <a:moveTo>
                      <a:pt x="628" y="126"/>
                    </a:moveTo>
                    <a:cubicBezTo>
                      <a:pt x="634" y="117"/>
                      <a:pt x="638" y="107"/>
                      <a:pt x="645" y="101"/>
                    </a:cubicBezTo>
                    <a:cubicBezTo>
                      <a:pt x="652" y="114"/>
                      <a:pt x="652" y="114"/>
                      <a:pt x="652" y="114"/>
                    </a:cubicBezTo>
                    <a:cubicBezTo>
                      <a:pt x="660" y="135"/>
                      <a:pt x="668" y="160"/>
                      <a:pt x="666" y="184"/>
                    </a:cubicBezTo>
                    <a:cubicBezTo>
                      <a:pt x="657" y="187"/>
                      <a:pt x="648" y="200"/>
                      <a:pt x="639" y="193"/>
                    </a:cubicBezTo>
                    <a:cubicBezTo>
                      <a:pt x="623" y="176"/>
                      <a:pt x="617" y="146"/>
                      <a:pt x="628" y="126"/>
                    </a:cubicBezTo>
                    <a:close/>
                    <a:moveTo>
                      <a:pt x="650" y="204"/>
                    </a:moveTo>
                    <a:cubicBezTo>
                      <a:pt x="643" y="211"/>
                      <a:pt x="641" y="224"/>
                      <a:pt x="640" y="233"/>
                    </a:cubicBezTo>
                    <a:cubicBezTo>
                      <a:pt x="635" y="228"/>
                      <a:pt x="639" y="217"/>
                      <a:pt x="641" y="211"/>
                    </a:cubicBezTo>
                    <a:cubicBezTo>
                      <a:pt x="642" y="207"/>
                      <a:pt x="644" y="204"/>
                      <a:pt x="650" y="204"/>
                    </a:cubicBezTo>
                    <a:close/>
                    <a:moveTo>
                      <a:pt x="564" y="183"/>
                    </a:moveTo>
                    <a:cubicBezTo>
                      <a:pt x="581" y="176"/>
                      <a:pt x="606" y="171"/>
                      <a:pt x="622" y="182"/>
                    </a:cubicBezTo>
                    <a:cubicBezTo>
                      <a:pt x="637" y="202"/>
                      <a:pt x="637" y="202"/>
                      <a:pt x="637" y="202"/>
                    </a:cubicBezTo>
                    <a:cubicBezTo>
                      <a:pt x="637" y="206"/>
                      <a:pt x="634" y="210"/>
                      <a:pt x="631" y="211"/>
                    </a:cubicBezTo>
                    <a:cubicBezTo>
                      <a:pt x="616" y="207"/>
                      <a:pt x="602" y="202"/>
                      <a:pt x="584" y="203"/>
                    </a:cubicBezTo>
                    <a:cubicBezTo>
                      <a:pt x="543" y="200"/>
                      <a:pt x="543" y="200"/>
                      <a:pt x="543" y="200"/>
                    </a:cubicBezTo>
                    <a:cubicBezTo>
                      <a:pt x="545" y="191"/>
                      <a:pt x="556" y="187"/>
                      <a:pt x="564" y="183"/>
                    </a:cubicBezTo>
                    <a:close/>
                    <a:moveTo>
                      <a:pt x="555" y="238"/>
                    </a:moveTo>
                    <a:cubicBezTo>
                      <a:pt x="543" y="230"/>
                      <a:pt x="539" y="218"/>
                      <a:pt x="530" y="209"/>
                    </a:cubicBezTo>
                    <a:cubicBezTo>
                      <a:pt x="542" y="204"/>
                      <a:pt x="557" y="208"/>
                      <a:pt x="570" y="208"/>
                    </a:cubicBezTo>
                    <a:cubicBezTo>
                      <a:pt x="591" y="210"/>
                      <a:pt x="612" y="208"/>
                      <a:pt x="629" y="220"/>
                    </a:cubicBezTo>
                    <a:cubicBezTo>
                      <a:pt x="632" y="228"/>
                      <a:pt x="633" y="243"/>
                      <a:pt x="622" y="246"/>
                    </a:cubicBezTo>
                    <a:cubicBezTo>
                      <a:pt x="600" y="253"/>
                      <a:pt x="573" y="254"/>
                      <a:pt x="555" y="238"/>
                    </a:cubicBezTo>
                    <a:close/>
                    <a:moveTo>
                      <a:pt x="612" y="270"/>
                    </a:moveTo>
                    <a:cubicBezTo>
                      <a:pt x="619" y="260"/>
                      <a:pt x="625" y="245"/>
                      <a:pt x="638" y="248"/>
                    </a:cubicBezTo>
                    <a:cubicBezTo>
                      <a:pt x="641" y="252"/>
                      <a:pt x="649" y="260"/>
                      <a:pt x="652" y="250"/>
                    </a:cubicBezTo>
                    <a:cubicBezTo>
                      <a:pt x="656" y="249"/>
                      <a:pt x="654" y="254"/>
                      <a:pt x="657" y="256"/>
                    </a:cubicBezTo>
                    <a:cubicBezTo>
                      <a:pt x="659" y="251"/>
                      <a:pt x="669" y="257"/>
                      <a:pt x="668" y="250"/>
                    </a:cubicBezTo>
                    <a:cubicBezTo>
                      <a:pt x="667" y="249"/>
                      <a:pt x="664" y="248"/>
                      <a:pt x="663" y="247"/>
                    </a:cubicBezTo>
                    <a:cubicBezTo>
                      <a:pt x="664" y="241"/>
                      <a:pt x="669" y="238"/>
                      <a:pt x="674" y="238"/>
                    </a:cubicBezTo>
                    <a:cubicBezTo>
                      <a:pt x="684" y="238"/>
                      <a:pt x="694" y="241"/>
                      <a:pt x="703" y="247"/>
                    </a:cubicBezTo>
                    <a:cubicBezTo>
                      <a:pt x="706" y="244"/>
                      <a:pt x="701" y="242"/>
                      <a:pt x="699" y="240"/>
                    </a:cubicBezTo>
                    <a:cubicBezTo>
                      <a:pt x="709" y="229"/>
                      <a:pt x="718" y="245"/>
                      <a:pt x="729" y="246"/>
                    </a:cubicBezTo>
                    <a:cubicBezTo>
                      <a:pt x="752" y="252"/>
                      <a:pt x="769" y="273"/>
                      <a:pt x="786" y="289"/>
                    </a:cubicBezTo>
                    <a:cubicBezTo>
                      <a:pt x="785" y="293"/>
                      <a:pt x="793" y="294"/>
                      <a:pt x="788" y="298"/>
                    </a:cubicBezTo>
                    <a:cubicBezTo>
                      <a:pt x="766" y="297"/>
                      <a:pt x="739" y="305"/>
                      <a:pt x="721" y="291"/>
                    </a:cubicBezTo>
                    <a:cubicBezTo>
                      <a:pt x="710" y="283"/>
                      <a:pt x="702" y="271"/>
                      <a:pt x="694" y="261"/>
                    </a:cubicBezTo>
                    <a:cubicBezTo>
                      <a:pt x="691" y="262"/>
                      <a:pt x="691" y="262"/>
                      <a:pt x="691" y="262"/>
                    </a:cubicBezTo>
                    <a:cubicBezTo>
                      <a:pt x="690" y="290"/>
                      <a:pt x="681" y="317"/>
                      <a:pt x="657" y="335"/>
                    </a:cubicBezTo>
                    <a:cubicBezTo>
                      <a:pt x="648" y="340"/>
                      <a:pt x="636" y="339"/>
                      <a:pt x="630" y="350"/>
                    </a:cubicBezTo>
                    <a:cubicBezTo>
                      <a:pt x="625" y="332"/>
                      <a:pt x="632" y="313"/>
                      <a:pt x="636" y="295"/>
                    </a:cubicBezTo>
                    <a:cubicBezTo>
                      <a:pt x="641" y="283"/>
                      <a:pt x="652" y="273"/>
                      <a:pt x="657" y="260"/>
                    </a:cubicBezTo>
                    <a:cubicBezTo>
                      <a:pt x="655" y="259"/>
                      <a:pt x="655" y="259"/>
                      <a:pt x="655" y="259"/>
                    </a:cubicBezTo>
                    <a:cubicBezTo>
                      <a:pt x="632" y="281"/>
                      <a:pt x="622" y="313"/>
                      <a:pt x="620" y="347"/>
                    </a:cubicBezTo>
                    <a:cubicBezTo>
                      <a:pt x="618" y="348"/>
                      <a:pt x="615" y="344"/>
                      <a:pt x="614" y="341"/>
                    </a:cubicBezTo>
                    <a:cubicBezTo>
                      <a:pt x="600" y="322"/>
                      <a:pt x="599" y="290"/>
                      <a:pt x="612" y="270"/>
                    </a:cubicBezTo>
                    <a:close/>
                    <a:moveTo>
                      <a:pt x="649" y="348"/>
                    </a:moveTo>
                    <a:cubicBezTo>
                      <a:pt x="648" y="349"/>
                      <a:pt x="648" y="349"/>
                      <a:pt x="648" y="349"/>
                    </a:cubicBezTo>
                    <a:cubicBezTo>
                      <a:pt x="646" y="348"/>
                      <a:pt x="646" y="348"/>
                      <a:pt x="646" y="348"/>
                    </a:cubicBezTo>
                    <a:cubicBezTo>
                      <a:pt x="647" y="348"/>
                      <a:pt x="648" y="347"/>
                      <a:pt x="649" y="348"/>
                    </a:cubicBezTo>
                    <a:close/>
                    <a:moveTo>
                      <a:pt x="571" y="302"/>
                    </a:moveTo>
                    <a:cubicBezTo>
                      <a:pt x="573" y="294"/>
                      <a:pt x="573" y="288"/>
                      <a:pt x="578" y="283"/>
                    </a:cubicBezTo>
                    <a:cubicBezTo>
                      <a:pt x="586" y="287"/>
                      <a:pt x="584" y="296"/>
                      <a:pt x="584" y="304"/>
                    </a:cubicBezTo>
                    <a:cubicBezTo>
                      <a:pt x="583" y="311"/>
                      <a:pt x="582" y="318"/>
                      <a:pt x="577" y="324"/>
                    </a:cubicBezTo>
                    <a:cubicBezTo>
                      <a:pt x="571" y="319"/>
                      <a:pt x="570" y="309"/>
                      <a:pt x="571" y="302"/>
                    </a:cubicBezTo>
                    <a:close/>
                    <a:moveTo>
                      <a:pt x="566" y="337"/>
                    </a:moveTo>
                    <a:cubicBezTo>
                      <a:pt x="561" y="331"/>
                      <a:pt x="558" y="323"/>
                      <a:pt x="556" y="315"/>
                    </a:cubicBezTo>
                    <a:cubicBezTo>
                      <a:pt x="561" y="306"/>
                      <a:pt x="561" y="306"/>
                      <a:pt x="561" y="306"/>
                    </a:cubicBezTo>
                    <a:cubicBezTo>
                      <a:pt x="569" y="314"/>
                      <a:pt x="565" y="328"/>
                      <a:pt x="572" y="336"/>
                    </a:cubicBezTo>
                    <a:cubicBezTo>
                      <a:pt x="572" y="341"/>
                      <a:pt x="568" y="338"/>
                      <a:pt x="566" y="337"/>
                    </a:cubicBezTo>
                    <a:close/>
                    <a:moveTo>
                      <a:pt x="562" y="370"/>
                    </a:moveTo>
                    <a:cubicBezTo>
                      <a:pt x="573" y="358"/>
                      <a:pt x="590" y="355"/>
                      <a:pt x="606" y="350"/>
                    </a:cubicBezTo>
                    <a:cubicBezTo>
                      <a:pt x="609" y="350"/>
                      <a:pt x="613" y="352"/>
                      <a:pt x="615" y="356"/>
                    </a:cubicBezTo>
                    <a:cubicBezTo>
                      <a:pt x="608" y="383"/>
                      <a:pt x="570" y="402"/>
                      <a:pt x="584" y="434"/>
                    </a:cubicBezTo>
                    <a:cubicBezTo>
                      <a:pt x="588" y="450"/>
                      <a:pt x="609" y="454"/>
                      <a:pt x="617" y="468"/>
                    </a:cubicBezTo>
                    <a:cubicBezTo>
                      <a:pt x="619" y="469"/>
                      <a:pt x="622" y="468"/>
                      <a:pt x="623" y="466"/>
                    </a:cubicBezTo>
                    <a:cubicBezTo>
                      <a:pt x="615" y="447"/>
                      <a:pt x="633" y="430"/>
                      <a:pt x="630" y="410"/>
                    </a:cubicBezTo>
                    <a:cubicBezTo>
                      <a:pt x="627" y="397"/>
                      <a:pt x="621" y="386"/>
                      <a:pt x="614" y="375"/>
                    </a:cubicBezTo>
                    <a:cubicBezTo>
                      <a:pt x="614" y="370"/>
                      <a:pt x="617" y="366"/>
                      <a:pt x="620" y="364"/>
                    </a:cubicBezTo>
                    <a:cubicBezTo>
                      <a:pt x="629" y="370"/>
                      <a:pt x="629" y="357"/>
                      <a:pt x="636" y="355"/>
                    </a:cubicBezTo>
                    <a:cubicBezTo>
                      <a:pt x="671" y="364"/>
                      <a:pt x="699" y="388"/>
                      <a:pt x="736" y="391"/>
                    </a:cubicBezTo>
                    <a:cubicBezTo>
                      <a:pt x="748" y="394"/>
                      <a:pt x="762" y="389"/>
                      <a:pt x="771" y="394"/>
                    </a:cubicBezTo>
                    <a:cubicBezTo>
                      <a:pt x="766" y="403"/>
                      <a:pt x="754" y="410"/>
                      <a:pt x="748" y="420"/>
                    </a:cubicBezTo>
                    <a:cubicBezTo>
                      <a:pt x="737" y="432"/>
                      <a:pt x="721" y="440"/>
                      <a:pt x="707" y="435"/>
                    </a:cubicBezTo>
                    <a:cubicBezTo>
                      <a:pt x="694" y="408"/>
                      <a:pt x="659" y="411"/>
                      <a:pt x="643" y="389"/>
                    </a:cubicBezTo>
                    <a:cubicBezTo>
                      <a:pt x="640" y="387"/>
                      <a:pt x="637" y="391"/>
                      <a:pt x="637" y="394"/>
                    </a:cubicBezTo>
                    <a:cubicBezTo>
                      <a:pt x="647" y="437"/>
                      <a:pt x="647" y="437"/>
                      <a:pt x="647" y="437"/>
                    </a:cubicBezTo>
                    <a:cubicBezTo>
                      <a:pt x="656" y="452"/>
                      <a:pt x="673" y="458"/>
                      <a:pt x="690" y="456"/>
                    </a:cubicBezTo>
                    <a:cubicBezTo>
                      <a:pt x="705" y="456"/>
                      <a:pt x="713" y="439"/>
                      <a:pt x="729" y="442"/>
                    </a:cubicBezTo>
                    <a:cubicBezTo>
                      <a:pt x="730" y="447"/>
                      <a:pt x="724" y="451"/>
                      <a:pt x="722" y="457"/>
                    </a:cubicBezTo>
                    <a:cubicBezTo>
                      <a:pt x="716" y="468"/>
                      <a:pt x="717" y="480"/>
                      <a:pt x="723" y="491"/>
                    </a:cubicBezTo>
                    <a:cubicBezTo>
                      <a:pt x="729" y="505"/>
                      <a:pt x="745" y="510"/>
                      <a:pt x="755" y="521"/>
                    </a:cubicBezTo>
                    <a:cubicBezTo>
                      <a:pt x="765" y="519"/>
                      <a:pt x="756" y="508"/>
                      <a:pt x="759" y="503"/>
                    </a:cubicBezTo>
                    <a:cubicBezTo>
                      <a:pt x="775" y="466"/>
                      <a:pt x="727" y="425"/>
                      <a:pt x="775" y="401"/>
                    </a:cubicBezTo>
                    <a:cubicBezTo>
                      <a:pt x="785" y="391"/>
                      <a:pt x="799" y="386"/>
                      <a:pt x="813" y="390"/>
                    </a:cubicBezTo>
                    <a:cubicBezTo>
                      <a:pt x="811" y="404"/>
                      <a:pt x="792" y="408"/>
                      <a:pt x="788" y="420"/>
                    </a:cubicBezTo>
                    <a:cubicBezTo>
                      <a:pt x="784" y="438"/>
                      <a:pt x="799" y="457"/>
                      <a:pt x="785" y="472"/>
                    </a:cubicBezTo>
                    <a:cubicBezTo>
                      <a:pt x="785" y="475"/>
                      <a:pt x="787" y="476"/>
                      <a:pt x="789" y="476"/>
                    </a:cubicBezTo>
                    <a:cubicBezTo>
                      <a:pt x="827" y="455"/>
                      <a:pt x="794" y="404"/>
                      <a:pt x="831" y="383"/>
                    </a:cubicBezTo>
                    <a:cubicBezTo>
                      <a:pt x="859" y="372"/>
                      <a:pt x="881" y="352"/>
                      <a:pt x="904" y="331"/>
                    </a:cubicBezTo>
                    <a:cubicBezTo>
                      <a:pt x="906" y="344"/>
                      <a:pt x="905" y="363"/>
                      <a:pt x="889" y="368"/>
                    </a:cubicBezTo>
                    <a:cubicBezTo>
                      <a:pt x="851" y="383"/>
                      <a:pt x="843" y="425"/>
                      <a:pt x="825" y="456"/>
                    </a:cubicBezTo>
                    <a:cubicBezTo>
                      <a:pt x="828" y="458"/>
                      <a:pt x="828" y="458"/>
                      <a:pt x="828" y="458"/>
                    </a:cubicBezTo>
                    <a:cubicBezTo>
                      <a:pt x="844" y="437"/>
                      <a:pt x="876" y="448"/>
                      <a:pt x="892" y="426"/>
                    </a:cubicBezTo>
                    <a:cubicBezTo>
                      <a:pt x="915" y="403"/>
                      <a:pt x="907" y="367"/>
                      <a:pt x="912" y="337"/>
                    </a:cubicBezTo>
                    <a:cubicBezTo>
                      <a:pt x="915" y="333"/>
                      <a:pt x="917" y="339"/>
                      <a:pt x="919" y="341"/>
                    </a:cubicBezTo>
                    <a:cubicBezTo>
                      <a:pt x="921" y="362"/>
                      <a:pt x="925" y="388"/>
                      <a:pt x="949" y="393"/>
                    </a:cubicBezTo>
                    <a:cubicBezTo>
                      <a:pt x="971" y="399"/>
                      <a:pt x="986" y="380"/>
                      <a:pt x="1008" y="382"/>
                    </a:cubicBezTo>
                    <a:cubicBezTo>
                      <a:pt x="1003" y="372"/>
                      <a:pt x="995" y="360"/>
                      <a:pt x="989" y="350"/>
                    </a:cubicBezTo>
                    <a:cubicBezTo>
                      <a:pt x="999" y="322"/>
                      <a:pt x="1012" y="287"/>
                      <a:pt x="992" y="259"/>
                    </a:cubicBezTo>
                    <a:cubicBezTo>
                      <a:pt x="968" y="241"/>
                      <a:pt x="968" y="241"/>
                      <a:pt x="968" y="241"/>
                    </a:cubicBezTo>
                    <a:cubicBezTo>
                      <a:pt x="946" y="214"/>
                      <a:pt x="946" y="214"/>
                      <a:pt x="946" y="214"/>
                    </a:cubicBezTo>
                    <a:cubicBezTo>
                      <a:pt x="943" y="195"/>
                      <a:pt x="945" y="178"/>
                      <a:pt x="945" y="160"/>
                    </a:cubicBezTo>
                    <a:cubicBezTo>
                      <a:pt x="971" y="184"/>
                      <a:pt x="1000" y="202"/>
                      <a:pt x="1031" y="216"/>
                    </a:cubicBezTo>
                    <a:cubicBezTo>
                      <a:pt x="1044" y="228"/>
                      <a:pt x="1036" y="245"/>
                      <a:pt x="1035" y="260"/>
                    </a:cubicBezTo>
                    <a:cubicBezTo>
                      <a:pt x="1033" y="282"/>
                      <a:pt x="1044" y="300"/>
                      <a:pt x="1059" y="315"/>
                    </a:cubicBezTo>
                    <a:cubicBezTo>
                      <a:pt x="1060" y="318"/>
                      <a:pt x="1062" y="323"/>
                      <a:pt x="1060" y="327"/>
                    </a:cubicBezTo>
                    <a:cubicBezTo>
                      <a:pt x="1044" y="333"/>
                      <a:pt x="1030" y="326"/>
                      <a:pt x="1015" y="328"/>
                    </a:cubicBezTo>
                    <a:cubicBezTo>
                      <a:pt x="1011" y="373"/>
                      <a:pt x="1014" y="422"/>
                      <a:pt x="972" y="450"/>
                    </a:cubicBezTo>
                    <a:cubicBezTo>
                      <a:pt x="941" y="474"/>
                      <a:pt x="894" y="466"/>
                      <a:pt x="858" y="476"/>
                    </a:cubicBezTo>
                    <a:cubicBezTo>
                      <a:pt x="829" y="482"/>
                      <a:pt x="803" y="492"/>
                      <a:pt x="780" y="507"/>
                    </a:cubicBezTo>
                    <a:cubicBezTo>
                      <a:pt x="769" y="516"/>
                      <a:pt x="759" y="527"/>
                      <a:pt x="750" y="539"/>
                    </a:cubicBezTo>
                    <a:cubicBezTo>
                      <a:pt x="739" y="527"/>
                      <a:pt x="725" y="513"/>
                      <a:pt x="711" y="502"/>
                    </a:cubicBezTo>
                    <a:cubicBezTo>
                      <a:pt x="687" y="484"/>
                      <a:pt x="656" y="482"/>
                      <a:pt x="628" y="475"/>
                    </a:cubicBezTo>
                    <a:cubicBezTo>
                      <a:pt x="590" y="469"/>
                      <a:pt x="548" y="465"/>
                      <a:pt x="522" y="438"/>
                    </a:cubicBezTo>
                    <a:cubicBezTo>
                      <a:pt x="526" y="429"/>
                      <a:pt x="536" y="425"/>
                      <a:pt x="543" y="419"/>
                    </a:cubicBezTo>
                    <a:cubicBezTo>
                      <a:pt x="558" y="406"/>
                      <a:pt x="564" y="388"/>
                      <a:pt x="562" y="370"/>
                    </a:cubicBezTo>
                    <a:close/>
                    <a:moveTo>
                      <a:pt x="625" y="417"/>
                    </a:moveTo>
                    <a:cubicBezTo>
                      <a:pt x="621" y="429"/>
                      <a:pt x="621" y="440"/>
                      <a:pt x="614" y="450"/>
                    </a:cubicBezTo>
                    <a:cubicBezTo>
                      <a:pt x="602" y="433"/>
                      <a:pt x="598" y="403"/>
                      <a:pt x="609" y="384"/>
                    </a:cubicBezTo>
                    <a:cubicBezTo>
                      <a:pt x="620" y="391"/>
                      <a:pt x="621" y="407"/>
                      <a:pt x="625" y="417"/>
                    </a:cubicBezTo>
                    <a:close/>
                    <a:moveTo>
                      <a:pt x="600" y="442"/>
                    </a:moveTo>
                    <a:cubicBezTo>
                      <a:pt x="594" y="441"/>
                      <a:pt x="591" y="431"/>
                      <a:pt x="588" y="426"/>
                    </a:cubicBezTo>
                    <a:cubicBezTo>
                      <a:pt x="585" y="416"/>
                      <a:pt x="590" y="408"/>
                      <a:pt x="595" y="401"/>
                    </a:cubicBezTo>
                    <a:cubicBezTo>
                      <a:pt x="597" y="403"/>
                      <a:pt x="597" y="403"/>
                      <a:pt x="597" y="403"/>
                    </a:cubicBezTo>
                    <a:cubicBezTo>
                      <a:pt x="597" y="415"/>
                      <a:pt x="596" y="431"/>
                      <a:pt x="600" y="442"/>
                    </a:cubicBezTo>
                    <a:close/>
                    <a:moveTo>
                      <a:pt x="740" y="479"/>
                    </a:moveTo>
                    <a:cubicBezTo>
                      <a:pt x="738" y="465"/>
                      <a:pt x="736" y="450"/>
                      <a:pt x="745" y="440"/>
                    </a:cubicBezTo>
                    <a:cubicBezTo>
                      <a:pt x="754" y="455"/>
                      <a:pt x="756" y="478"/>
                      <a:pt x="753" y="497"/>
                    </a:cubicBezTo>
                    <a:cubicBezTo>
                      <a:pt x="743" y="499"/>
                      <a:pt x="743" y="486"/>
                      <a:pt x="740" y="479"/>
                    </a:cubicBezTo>
                    <a:close/>
                    <a:moveTo>
                      <a:pt x="741" y="501"/>
                    </a:moveTo>
                    <a:cubicBezTo>
                      <a:pt x="731" y="498"/>
                      <a:pt x="727" y="487"/>
                      <a:pt x="724" y="477"/>
                    </a:cubicBezTo>
                    <a:cubicBezTo>
                      <a:pt x="724" y="470"/>
                      <a:pt x="726" y="463"/>
                      <a:pt x="729" y="456"/>
                    </a:cubicBezTo>
                    <a:cubicBezTo>
                      <a:pt x="736" y="464"/>
                      <a:pt x="730" y="478"/>
                      <a:pt x="736" y="487"/>
                    </a:cubicBezTo>
                    <a:cubicBezTo>
                      <a:pt x="739" y="491"/>
                      <a:pt x="740" y="498"/>
                      <a:pt x="741" y="501"/>
                    </a:cubicBezTo>
                    <a:close/>
                    <a:moveTo>
                      <a:pt x="700" y="445"/>
                    </a:moveTo>
                    <a:cubicBezTo>
                      <a:pt x="694" y="451"/>
                      <a:pt x="684" y="451"/>
                      <a:pt x="675" y="449"/>
                    </a:cubicBezTo>
                    <a:cubicBezTo>
                      <a:pt x="665" y="447"/>
                      <a:pt x="654" y="439"/>
                      <a:pt x="651" y="430"/>
                    </a:cubicBezTo>
                    <a:cubicBezTo>
                      <a:pt x="652" y="423"/>
                      <a:pt x="652" y="423"/>
                      <a:pt x="652" y="423"/>
                    </a:cubicBezTo>
                    <a:cubicBezTo>
                      <a:pt x="667" y="433"/>
                      <a:pt x="684" y="442"/>
                      <a:pt x="700" y="445"/>
                    </a:cubicBezTo>
                    <a:close/>
                    <a:moveTo>
                      <a:pt x="653" y="409"/>
                    </a:moveTo>
                    <a:cubicBezTo>
                      <a:pt x="670" y="409"/>
                      <a:pt x="686" y="420"/>
                      <a:pt x="696" y="433"/>
                    </a:cubicBezTo>
                    <a:cubicBezTo>
                      <a:pt x="692" y="437"/>
                      <a:pt x="682" y="433"/>
                      <a:pt x="676" y="430"/>
                    </a:cubicBezTo>
                    <a:cubicBezTo>
                      <a:pt x="667" y="426"/>
                      <a:pt x="654" y="420"/>
                      <a:pt x="653" y="409"/>
                    </a:cubicBezTo>
                    <a:close/>
                    <a:moveTo>
                      <a:pt x="806" y="412"/>
                    </a:moveTo>
                    <a:cubicBezTo>
                      <a:pt x="805" y="429"/>
                      <a:pt x="807" y="441"/>
                      <a:pt x="800" y="455"/>
                    </a:cubicBezTo>
                    <a:cubicBezTo>
                      <a:pt x="797" y="445"/>
                      <a:pt x="788" y="431"/>
                      <a:pt x="796" y="420"/>
                    </a:cubicBezTo>
                    <a:cubicBezTo>
                      <a:pt x="799" y="418"/>
                      <a:pt x="801" y="410"/>
                      <a:pt x="806" y="412"/>
                    </a:cubicBezTo>
                    <a:close/>
                    <a:moveTo>
                      <a:pt x="889" y="411"/>
                    </a:moveTo>
                    <a:cubicBezTo>
                      <a:pt x="901" y="394"/>
                      <a:pt x="901" y="394"/>
                      <a:pt x="901" y="394"/>
                    </a:cubicBezTo>
                    <a:cubicBezTo>
                      <a:pt x="903" y="407"/>
                      <a:pt x="891" y="418"/>
                      <a:pt x="883" y="427"/>
                    </a:cubicBezTo>
                    <a:cubicBezTo>
                      <a:pt x="866" y="436"/>
                      <a:pt x="866" y="436"/>
                      <a:pt x="866" y="436"/>
                    </a:cubicBezTo>
                    <a:cubicBezTo>
                      <a:pt x="871" y="428"/>
                      <a:pt x="882" y="419"/>
                      <a:pt x="889" y="411"/>
                    </a:cubicBezTo>
                    <a:close/>
                    <a:moveTo>
                      <a:pt x="842" y="440"/>
                    </a:moveTo>
                    <a:cubicBezTo>
                      <a:pt x="851" y="412"/>
                      <a:pt x="867" y="380"/>
                      <a:pt x="897" y="370"/>
                    </a:cubicBezTo>
                    <a:cubicBezTo>
                      <a:pt x="903" y="370"/>
                      <a:pt x="899" y="377"/>
                      <a:pt x="898" y="380"/>
                    </a:cubicBezTo>
                    <a:cubicBezTo>
                      <a:pt x="891" y="405"/>
                      <a:pt x="867" y="430"/>
                      <a:pt x="842" y="440"/>
                    </a:cubicBezTo>
                    <a:close/>
                    <a:moveTo>
                      <a:pt x="553" y="380"/>
                    </a:moveTo>
                    <a:cubicBezTo>
                      <a:pt x="559" y="394"/>
                      <a:pt x="548" y="404"/>
                      <a:pt x="539" y="416"/>
                    </a:cubicBezTo>
                    <a:cubicBezTo>
                      <a:pt x="534" y="418"/>
                      <a:pt x="530" y="422"/>
                      <a:pt x="525" y="423"/>
                    </a:cubicBezTo>
                    <a:cubicBezTo>
                      <a:pt x="529" y="408"/>
                      <a:pt x="538" y="392"/>
                      <a:pt x="551" y="380"/>
                    </a:cubicBezTo>
                    <a:lnTo>
                      <a:pt x="553" y="380"/>
                    </a:lnTo>
                    <a:close/>
                    <a:moveTo>
                      <a:pt x="525" y="392"/>
                    </a:moveTo>
                    <a:cubicBezTo>
                      <a:pt x="529" y="389"/>
                      <a:pt x="531" y="384"/>
                      <a:pt x="536" y="383"/>
                    </a:cubicBezTo>
                    <a:cubicBezTo>
                      <a:pt x="533" y="393"/>
                      <a:pt x="526" y="403"/>
                      <a:pt x="520" y="413"/>
                    </a:cubicBezTo>
                    <a:cubicBezTo>
                      <a:pt x="519" y="414"/>
                      <a:pt x="519" y="414"/>
                      <a:pt x="519" y="414"/>
                    </a:cubicBezTo>
                    <a:cubicBezTo>
                      <a:pt x="515" y="407"/>
                      <a:pt x="521" y="399"/>
                      <a:pt x="525" y="392"/>
                    </a:cubicBezTo>
                    <a:close/>
                    <a:moveTo>
                      <a:pt x="540" y="252"/>
                    </a:moveTo>
                    <a:cubicBezTo>
                      <a:pt x="543" y="254"/>
                      <a:pt x="546" y="256"/>
                      <a:pt x="547" y="259"/>
                    </a:cubicBezTo>
                    <a:cubicBezTo>
                      <a:pt x="541" y="260"/>
                      <a:pt x="533" y="253"/>
                      <a:pt x="525" y="250"/>
                    </a:cubicBezTo>
                    <a:cubicBezTo>
                      <a:pt x="529" y="247"/>
                      <a:pt x="536" y="249"/>
                      <a:pt x="540" y="252"/>
                    </a:cubicBezTo>
                    <a:close/>
                    <a:moveTo>
                      <a:pt x="545" y="269"/>
                    </a:moveTo>
                    <a:cubicBezTo>
                      <a:pt x="546" y="272"/>
                      <a:pt x="542" y="273"/>
                      <a:pt x="540" y="273"/>
                    </a:cubicBezTo>
                    <a:cubicBezTo>
                      <a:pt x="523" y="276"/>
                      <a:pt x="500" y="274"/>
                      <a:pt x="491" y="257"/>
                    </a:cubicBezTo>
                    <a:cubicBezTo>
                      <a:pt x="510" y="253"/>
                      <a:pt x="530" y="256"/>
                      <a:pt x="545" y="269"/>
                    </a:cubicBezTo>
                    <a:close/>
                    <a:moveTo>
                      <a:pt x="466" y="235"/>
                    </a:moveTo>
                    <a:cubicBezTo>
                      <a:pt x="454" y="229"/>
                      <a:pt x="438" y="220"/>
                      <a:pt x="436" y="205"/>
                    </a:cubicBezTo>
                    <a:cubicBezTo>
                      <a:pt x="438" y="198"/>
                      <a:pt x="438" y="198"/>
                      <a:pt x="438" y="198"/>
                    </a:cubicBezTo>
                    <a:cubicBezTo>
                      <a:pt x="447" y="209"/>
                      <a:pt x="468" y="218"/>
                      <a:pt x="466" y="235"/>
                    </a:cubicBezTo>
                    <a:close/>
                    <a:moveTo>
                      <a:pt x="448" y="194"/>
                    </a:moveTo>
                    <a:cubicBezTo>
                      <a:pt x="459" y="198"/>
                      <a:pt x="473" y="202"/>
                      <a:pt x="476" y="215"/>
                    </a:cubicBezTo>
                    <a:cubicBezTo>
                      <a:pt x="476" y="219"/>
                      <a:pt x="480" y="225"/>
                      <a:pt x="476" y="228"/>
                    </a:cubicBezTo>
                    <a:cubicBezTo>
                      <a:pt x="470" y="215"/>
                      <a:pt x="455" y="207"/>
                      <a:pt x="448" y="194"/>
                    </a:cubicBezTo>
                    <a:close/>
                    <a:moveTo>
                      <a:pt x="349" y="78"/>
                    </a:moveTo>
                    <a:cubicBezTo>
                      <a:pt x="349" y="75"/>
                      <a:pt x="349" y="75"/>
                      <a:pt x="349" y="75"/>
                    </a:cubicBezTo>
                    <a:cubicBezTo>
                      <a:pt x="368" y="64"/>
                      <a:pt x="392" y="67"/>
                      <a:pt x="411" y="75"/>
                    </a:cubicBezTo>
                    <a:cubicBezTo>
                      <a:pt x="411" y="76"/>
                      <a:pt x="411" y="76"/>
                      <a:pt x="411" y="76"/>
                    </a:cubicBezTo>
                    <a:cubicBezTo>
                      <a:pt x="392" y="86"/>
                      <a:pt x="369" y="84"/>
                      <a:pt x="349" y="78"/>
                    </a:cubicBezTo>
                    <a:close/>
                    <a:moveTo>
                      <a:pt x="376" y="60"/>
                    </a:moveTo>
                    <a:cubicBezTo>
                      <a:pt x="370" y="61"/>
                      <a:pt x="362" y="63"/>
                      <a:pt x="358" y="61"/>
                    </a:cubicBezTo>
                    <a:cubicBezTo>
                      <a:pt x="362" y="54"/>
                      <a:pt x="370" y="49"/>
                      <a:pt x="378" y="48"/>
                    </a:cubicBezTo>
                    <a:cubicBezTo>
                      <a:pt x="392" y="48"/>
                      <a:pt x="409" y="48"/>
                      <a:pt x="417" y="63"/>
                    </a:cubicBezTo>
                    <a:cubicBezTo>
                      <a:pt x="417" y="65"/>
                      <a:pt x="417" y="65"/>
                      <a:pt x="417" y="65"/>
                    </a:cubicBezTo>
                    <a:cubicBezTo>
                      <a:pt x="404" y="63"/>
                      <a:pt x="390" y="60"/>
                      <a:pt x="376" y="60"/>
                    </a:cubicBezTo>
                    <a:close/>
                    <a:moveTo>
                      <a:pt x="301" y="210"/>
                    </a:moveTo>
                    <a:cubicBezTo>
                      <a:pt x="300" y="212"/>
                      <a:pt x="300" y="212"/>
                      <a:pt x="299" y="212"/>
                    </a:cubicBezTo>
                    <a:cubicBezTo>
                      <a:pt x="300" y="209"/>
                      <a:pt x="300" y="205"/>
                      <a:pt x="303" y="204"/>
                    </a:cubicBezTo>
                    <a:cubicBezTo>
                      <a:pt x="303" y="206"/>
                      <a:pt x="303" y="210"/>
                      <a:pt x="301" y="210"/>
                    </a:cubicBezTo>
                    <a:close/>
                    <a:moveTo>
                      <a:pt x="353" y="300"/>
                    </a:moveTo>
                    <a:cubicBezTo>
                      <a:pt x="367" y="290"/>
                      <a:pt x="391" y="292"/>
                      <a:pt x="407" y="294"/>
                    </a:cubicBezTo>
                    <a:cubicBezTo>
                      <a:pt x="404" y="303"/>
                      <a:pt x="393" y="303"/>
                      <a:pt x="385" y="308"/>
                    </a:cubicBezTo>
                    <a:cubicBezTo>
                      <a:pt x="374" y="310"/>
                      <a:pt x="361" y="308"/>
                      <a:pt x="353" y="300"/>
                    </a:cubicBezTo>
                    <a:close/>
                    <a:moveTo>
                      <a:pt x="378" y="285"/>
                    </a:moveTo>
                    <a:cubicBezTo>
                      <a:pt x="385" y="280"/>
                      <a:pt x="397" y="278"/>
                      <a:pt x="406" y="283"/>
                    </a:cubicBezTo>
                    <a:cubicBezTo>
                      <a:pt x="398" y="284"/>
                      <a:pt x="389" y="284"/>
                      <a:pt x="380" y="285"/>
                    </a:cubicBezTo>
                    <a:lnTo>
                      <a:pt x="378" y="285"/>
                    </a:lnTo>
                    <a:close/>
                    <a:moveTo>
                      <a:pt x="438" y="307"/>
                    </a:moveTo>
                    <a:cubicBezTo>
                      <a:pt x="439" y="312"/>
                      <a:pt x="443" y="316"/>
                      <a:pt x="441" y="321"/>
                    </a:cubicBezTo>
                    <a:cubicBezTo>
                      <a:pt x="425" y="326"/>
                      <a:pt x="405" y="322"/>
                      <a:pt x="389" y="317"/>
                    </a:cubicBezTo>
                    <a:cubicBezTo>
                      <a:pt x="398" y="310"/>
                      <a:pt x="408" y="306"/>
                      <a:pt x="417" y="297"/>
                    </a:cubicBezTo>
                    <a:cubicBezTo>
                      <a:pt x="425" y="297"/>
                      <a:pt x="434" y="300"/>
                      <a:pt x="438" y="307"/>
                    </a:cubicBezTo>
                    <a:close/>
                    <a:moveTo>
                      <a:pt x="461" y="136"/>
                    </a:moveTo>
                    <a:cubicBezTo>
                      <a:pt x="456" y="152"/>
                      <a:pt x="442" y="164"/>
                      <a:pt x="424" y="167"/>
                    </a:cubicBezTo>
                    <a:cubicBezTo>
                      <a:pt x="421" y="166"/>
                      <a:pt x="421" y="166"/>
                      <a:pt x="421" y="166"/>
                    </a:cubicBezTo>
                    <a:cubicBezTo>
                      <a:pt x="428" y="150"/>
                      <a:pt x="445" y="143"/>
                      <a:pt x="460" y="135"/>
                    </a:cubicBezTo>
                    <a:lnTo>
                      <a:pt x="461" y="136"/>
                    </a:lnTo>
                    <a:close/>
                    <a:moveTo>
                      <a:pt x="423" y="134"/>
                    </a:moveTo>
                    <a:cubicBezTo>
                      <a:pt x="432" y="126"/>
                      <a:pt x="445" y="120"/>
                      <a:pt x="457" y="126"/>
                    </a:cubicBezTo>
                    <a:cubicBezTo>
                      <a:pt x="445" y="137"/>
                      <a:pt x="430" y="142"/>
                      <a:pt x="421" y="155"/>
                    </a:cubicBezTo>
                    <a:cubicBezTo>
                      <a:pt x="418" y="155"/>
                      <a:pt x="418" y="155"/>
                      <a:pt x="418" y="155"/>
                    </a:cubicBezTo>
                    <a:cubicBezTo>
                      <a:pt x="413" y="149"/>
                      <a:pt x="421" y="142"/>
                      <a:pt x="423" y="134"/>
                    </a:cubicBezTo>
                    <a:close/>
                    <a:moveTo>
                      <a:pt x="410" y="178"/>
                    </a:moveTo>
                    <a:cubicBezTo>
                      <a:pt x="414" y="178"/>
                      <a:pt x="414" y="178"/>
                      <a:pt x="414" y="178"/>
                    </a:cubicBezTo>
                    <a:cubicBezTo>
                      <a:pt x="413" y="197"/>
                      <a:pt x="417" y="218"/>
                      <a:pt x="416" y="235"/>
                    </a:cubicBezTo>
                    <a:cubicBezTo>
                      <a:pt x="411" y="230"/>
                      <a:pt x="401" y="226"/>
                      <a:pt x="398" y="217"/>
                    </a:cubicBezTo>
                    <a:cubicBezTo>
                      <a:pt x="399" y="202"/>
                      <a:pt x="402" y="190"/>
                      <a:pt x="410" y="178"/>
                    </a:cubicBezTo>
                    <a:close/>
                    <a:moveTo>
                      <a:pt x="384" y="127"/>
                    </a:moveTo>
                    <a:cubicBezTo>
                      <a:pt x="387" y="126"/>
                      <a:pt x="387" y="126"/>
                      <a:pt x="387" y="126"/>
                    </a:cubicBezTo>
                    <a:cubicBezTo>
                      <a:pt x="393" y="140"/>
                      <a:pt x="399" y="163"/>
                      <a:pt x="385" y="175"/>
                    </a:cubicBezTo>
                    <a:cubicBezTo>
                      <a:pt x="381" y="178"/>
                      <a:pt x="380" y="185"/>
                      <a:pt x="374" y="183"/>
                    </a:cubicBezTo>
                    <a:cubicBezTo>
                      <a:pt x="368" y="161"/>
                      <a:pt x="376" y="144"/>
                      <a:pt x="384" y="127"/>
                    </a:cubicBezTo>
                    <a:close/>
                    <a:moveTo>
                      <a:pt x="365" y="164"/>
                    </a:moveTo>
                    <a:cubicBezTo>
                      <a:pt x="362" y="158"/>
                      <a:pt x="362" y="146"/>
                      <a:pt x="367" y="141"/>
                    </a:cubicBezTo>
                    <a:cubicBezTo>
                      <a:pt x="370" y="140"/>
                      <a:pt x="370" y="140"/>
                      <a:pt x="370" y="140"/>
                    </a:cubicBezTo>
                    <a:cubicBezTo>
                      <a:pt x="370" y="148"/>
                      <a:pt x="366" y="155"/>
                      <a:pt x="365" y="164"/>
                    </a:cubicBezTo>
                    <a:close/>
                    <a:moveTo>
                      <a:pt x="325" y="197"/>
                    </a:moveTo>
                    <a:cubicBezTo>
                      <a:pt x="337" y="191"/>
                      <a:pt x="354" y="194"/>
                      <a:pt x="364" y="202"/>
                    </a:cubicBezTo>
                    <a:cubicBezTo>
                      <a:pt x="357" y="208"/>
                      <a:pt x="347" y="212"/>
                      <a:pt x="342" y="219"/>
                    </a:cubicBezTo>
                    <a:cubicBezTo>
                      <a:pt x="334" y="224"/>
                      <a:pt x="324" y="229"/>
                      <a:pt x="323" y="239"/>
                    </a:cubicBezTo>
                    <a:cubicBezTo>
                      <a:pt x="321" y="255"/>
                      <a:pt x="327" y="271"/>
                      <a:pt x="338" y="282"/>
                    </a:cubicBezTo>
                    <a:cubicBezTo>
                      <a:pt x="346" y="263"/>
                      <a:pt x="368" y="251"/>
                      <a:pt x="369" y="230"/>
                    </a:cubicBezTo>
                    <a:cubicBezTo>
                      <a:pt x="372" y="223"/>
                      <a:pt x="364" y="212"/>
                      <a:pt x="375" y="211"/>
                    </a:cubicBezTo>
                    <a:cubicBezTo>
                      <a:pt x="391" y="219"/>
                      <a:pt x="401" y="231"/>
                      <a:pt x="412" y="245"/>
                    </a:cubicBezTo>
                    <a:cubicBezTo>
                      <a:pt x="415" y="250"/>
                      <a:pt x="419" y="254"/>
                      <a:pt x="422" y="257"/>
                    </a:cubicBezTo>
                    <a:cubicBezTo>
                      <a:pt x="430" y="289"/>
                      <a:pt x="430" y="289"/>
                      <a:pt x="430" y="289"/>
                    </a:cubicBezTo>
                    <a:cubicBezTo>
                      <a:pt x="419" y="293"/>
                      <a:pt x="414" y="275"/>
                      <a:pt x="402" y="273"/>
                    </a:cubicBezTo>
                    <a:cubicBezTo>
                      <a:pt x="383" y="273"/>
                      <a:pt x="362" y="278"/>
                      <a:pt x="348" y="293"/>
                    </a:cubicBezTo>
                    <a:cubicBezTo>
                      <a:pt x="337" y="294"/>
                      <a:pt x="329" y="283"/>
                      <a:pt x="322" y="274"/>
                    </a:cubicBezTo>
                    <a:cubicBezTo>
                      <a:pt x="313" y="262"/>
                      <a:pt x="304" y="248"/>
                      <a:pt x="302" y="234"/>
                    </a:cubicBezTo>
                    <a:cubicBezTo>
                      <a:pt x="315" y="225"/>
                      <a:pt x="323" y="212"/>
                      <a:pt x="325" y="197"/>
                    </a:cubicBezTo>
                    <a:close/>
                    <a:moveTo>
                      <a:pt x="343" y="263"/>
                    </a:moveTo>
                    <a:cubicBezTo>
                      <a:pt x="336" y="247"/>
                      <a:pt x="343" y="229"/>
                      <a:pt x="354" y="217"/>
                    </a:cubicBezTo>
                    <a:cubicBezTo>
                      <a:pt x="356" y="215"/>
                      <a:pt x="362" y="214"/>
                      <a:pt x="362" y="219"/>
                    </a:cubicBezTo>
                    <a:cubicBezTo>
                      <a:pt x="363" y="236"/>
                      <a:pt x="358" y="252"/>
                      <a:pt x="343" y="263"/>
                    </a:cubicBezTo>
                    <a:close/>
                    <a:moveTo>
                      <a:pt x="336" y="233"/>
                    </a:moveTo>
                    <a:cubicBezTo>
                      <a:pt x="334" y="256"/>
                      <a:pt x="334" y="256"/>
                      <a:pt x="334" y="256"/>
                    </a:cubicBezTo>
                    <a:cubicBezTo>
                      <a:pt x="331" y="257"/>
                      <a:pt x="328" y="252"/>
                      <a:pt x="328" y="249"/>
                    </a:cubicBezTo>
                    <a:cubicBezTo>
                      <a:pt x="327" y="243"/>
                      <a:pt x="329" y="237"/>
                      <a:pt x="334" y="233"/>
                    </a:cubicBezTo>
                    <a:lnTo>
                      <a:pt x="336" y="233"/>
                    </a:lnTo>
                    <a:close/>
                    <a:moveTo>
                      <a:pt x="306" y="219"/>
                    </a:moveTo>
                    <a:cubicBezTo>
                      <a:pt x="308" y="215"/>
                      <a:pt x="309" y="207"/>
                      <a:pt x="316" y="206"/>
                    </a:cubicBezTo>
                    <a:cubicBezTo>
                      <a:pt x="316" y="213"/>
                      <a:pt x="310" y="217"/>
                      <a:pt x="306" y="219"/>
                    </a:cubicBezTo>
                    <a:close/>
                    <a:moveTo>
                      <a:pt x="326" y="120"/>
                    </a:moveTo>
                    <a:cubicBezTo>
                      <a:pt x="329" y="118"/>
                      <a:pt x="331" y="114"/>
                      <a:pt x="335" y="114"/>
                    </a:cubicBezTo>
                    <a:cubicBezTo>
                      <a:pt x="339" y="131"/>
                      <a:pt x="332" y="151"/>
                      <a:pt x="318" y="163"/>
                    </a:cubicBezTo>
                    <a:cubicBezTo>
                      <a:pt x="308" y="149"/>
                      <a:pt x="322" y="133"/>
                      <a:pt x="326" y="120"/>
                    </a:cubicBezTo>
                    <a:close/>
                    <a:moveTo>
                      <a:pt x="307" y="131"/>
                    </a:moveTo>
                    <a:cubicBezTo>
                      <a:pt x="310" y="129"/>
                      <a:pt x="311" y="125"/>
                      <a:pt x="315" y="125"/>
                    </a:cubicBezTo>
                    <a:cubicBezTo>
                      <a:pt x="313" y="134"/>
                      <a:pt x="308" y="144"/>
                      <a:pt x="308" y="155"/>
                    </a:cubicBezTo>
                    <a:cubicBezTo>
                      <a:pt x="303" y="150"/>
                      <a:pt x="304" y="139"/>
                      <a:pt x="307" y="131"/>
                    </a:cubicBezTo>
                    <a:close/>
                    <a:moveTo>
                      <a:pt x="292" y="129"/>
                    </a:moveTo>
                    <a:cubicBezTo>
                      <a:pt x="287" y="129"/>
                      <a:pt x="287" y="129"/>
                      <a:pt x="287" y="129"/>
                    </a:cubicBezTo>
                    <a:cubicBezTo>
                      <a:pt x="275" y="118"/>
                      <a:pt x="257" y="103"/>
                      <a:pt x="263" y="85"/>
                    </a:cubicBezTo>
                    <a:cubicBezTo>
                      <a:pt x="278" y="97"/>
                      <a:pt x="295" y="110"/>
                      <a:pt x="292" y="129"/>
                    </a:cubicBezTo>
                    <a:close/>
                    <a:moveTo>
                      <a:pt x="279" y="133"/>
                    </a:moveTo>
                    <a:cubicBezTo>
                      <a:pt x="273" y="133"/>
                      <a:pt x="266" y="129"/>
                      <a:pt x="262" y="125"/>
                    </a:cubicBezTo>
                    <a:cubicBezTo>
                      <a:pt x="258" y="120"/>
                      <a:pt x="253" y="113"/>
                      <a:pt x="257" y="106"/>
                    </a:cubicBezTo>
                    <a:cubicBezTo>
                      <a:pt x="266" y="113"/>
                      <a:pt x="271" y="125"/>
                      <a:pt x="279" y="133"/>
                    </a:cubicBezTo>
                    <a:close/>
                    <a:moveTo>
                      <a:pt x="246" y="22"/>
                    </a:moveTo>
                    <a:cubicBezTo>
                      <a:pt x="253" y="23"/>
                      <a:pt x="268" y="12"/>
                      <a:pt x="267" y="27"/>
                    </a:cubicBezTo>
                    <a:cubicBezTo>
                      <a:pt x="267" y="49"/>
                      <a:pt x="255" y="72"/>
                      <a:pt x="235" y="81"/>
                    </a:cubicBezTo>
                    <a:cubicBezTo>
                      <a:pt x="233" y="81"/>
                      <a:pt x="233" y="81"/>
                      <a:pt x="233" y="81"/>
                    </a:cubicBezTo>
                    <a:cubicBezTo>
                      <a:pt x="238" y="63"/>
                      <a:pt x="246" y="43"/>
                      <a:pt x="246" y="22"/>
                    </a:cubicBezTo>
                    <a:close/>
                    <a:moveTo>
                      <a:pt x="213" y="11"/>
                    </a:moveTo>
                    <a:cubicBezTo>
                      <a:pt x="221" y="12"/>
                      <a:pt x="226" y="23"/>
                      <a:pt x="237" y="21"/>
                    </a:cubicBezTo>
                    <a:cubicBezTo>
                      <a:pt x="245" y="40"/>
                      <a:pt x="234" y="60"/>
                      <a:pt x="226" y="76"/>
                    </a:cubicBezTo>
                    <a:cubicBezTo>
                      <a:pt x="222" y="81"/>
                      <a:pt x="219" y="75"/>
                      <a:pt x="218" y="72"/>
                    </a:cubicBezTo>
                    <a:cubicBezTo>
                      <a:pt x="208" y="54"/>
                      <a:pt x="199" y="29"/>
                      <a:pt x="213" y="11"/>
                    </a:cubicBezTo>
                    <a:close/>
                    <a:moveTo>
                      <a:pt x="91" y="13"/>
                    </a:moveTo>
                    <a:cubicBezTo>
                      <a:pt x="102" y="10"/>
                      <a:pt x="113" y="12"/>
                      <a:pt x="120" y="20"/>
                    </a:cubicBezTo>
                    <a:cubicBezTo>
                      <a:pt x="127" y="29"/>
                      <a:pt x="127" y="29"/>
                      <a:pt x="127" y="29"/>
                    </a:cubicBezTo>
                    <a:cubicBezTo>
                      <a:pt x="118" y="31"/>
                      <a:pt x="106" y="26"/>
                      <a:pt x="97" y="22"/>
                    </a:cubicBezTo>
                    <a:cubicBezTo>
                      <a:pt x="95" y="19"/>
                      <a:pt x="88" y="18"/>
                      <a:pt x="91" y="13"/>
                    </a:cubicBezTo>
                    <a:close/>
                    <a:moveTo>
                      <a:pt x="124" y="39"/>
                    </a:moveTo>
                    <a:cubicBezTo>
                      <a:pt x="119" y="43"/>
                      <a:pt x="111" y="44"/>
                      <a:pt x="104" y="43"/>
                    </a:cubicBezTo>
                    <a:cubicBezTo>
                      <a:pt x="95" y="40"/>
                      <a:pt x="85" y="32"/>
                      <a:pt x="84" y="23"/>
                    </a:cubicBezTo>
                    <a:cubicBezTo>
                      <a:pt x="97" y="29"/>
                      <a:pt x="110" y="34"/>
                      <a:pt x="124" y="39"/>
                    </a:cubicBezTo>
                    <a:close/>
                    <a:moveTo>
                      <a:pt x="96" y="88"/>
                    </a:moveTo>
                    <a:cubicBezTo>
                      <a:pt x="99" y="89"/>
                      <a:pt x="103" y="92"/>
                      <a:pt x="103" y="95"/>
                    </a:cubicBezTo>
                    <a:cubicBezTo>
                      <a:pt x="100" y="94"/>
                      <a:pt x="96" y="90"/>
                      <a:pt x="96" y="88"/>
                    </a:cubicBezTo>
                    <a:close/>
                    <a:moveTo>
                      <a:pt x="128" y="118"/>
                    </a:moveTo>
                    <a:cubicBezTo>
                      <a:pt x="122" y="111"/>
                      <a:pt x="112" y="109"/>
                      <a:pt x="108" y="101"/>
                    </a:cubicBezTo>
                    <a:cubicBezTo>
                      <a:pt x="109" y="100"/>
                      <a:pt x="109" y="100"/>
                      <a:pt x="109" y="100"/>
                    </a:cubicBezTo>
                    <a:cubicBezTo>
                      <a:pt x="132" y="118"/>
                      <a:pt x="156" y="128"/>
                      <a:pt x="180" y="144"/>
                    </a:cubicBezTo>
                    <a:cubicBezTo>
                      <a:pt x="163" y="142"/>
                      <a:pt x="144" y="128"/>
                      <a:pt x="128" y="118"/>
                    </a:cubicBezTo>
                    <a:close/>
                    <a:moveTo>
                      <a:pt x="183" y="144"/>
                    </a:moveTo>
                    <a:cubicBezTo>
                      <a:pt x="187" y="142"/>
                      <a:pt x="192" y="145"/>
                      <a:pt x="195" y="148"/>
                    </a:cubicBezTo>
                    <a:cubicBezTo>
                      <a:pt x="194" y="147"/>
                      <a:pt x="187" y="149"/>
                      <a:pt x="183" y="144"/>
                    </a:cubicBezTo>
                    <a:close/>
                    <a:moveTo>
                      <a:pt x="126" y="103"/>
                    </a:moveTo>
                    <a:cubicBezTo>
                      <a:pt x="99" y="83"/>
                      <a:pt x="78" y="55"/>
                      <a:pt x="69" y="22"/>
                    </a:cubicBezTo>
                    <a:cubicBezTo>
                      <a:pt x="77" y="26"/>
                      <a:pt x="81" y="37"/>
                      <a:pt x="90" y="43"/>
                    </a:cubicBezTo>
                    <a:cubicBezTo>
                      <a:pt x="100" y="51"/>
                      <a:pt x="115" y="50"/>
                      <a:pt x="127" y="47"/>
                    </a:cubicBezTo>
                    <a:cubicBezTo>
                      <a:pt x="132" y="46"/>
                      <a:pt x="134" y="40"/>
                      <a:pt x="139" y="41"/>
                    </a:cubicBezTo>
                    <a:cubicBezTo>
                      <a:pt x="149" y="55"/>
                      <a:pt x="136" y="74"/>
                      <a:pt x="145" y="89"/>
                    </a:cubicBezTo>
                    <a:cubicBezTo>
                      <a:pt x="155" y="113"/>
                      <a:pt x="185" y="119"/>
                      <a:pt x="207" y="122"/>
                    </a:cubicBezTo>
                    <a:cubicBezTo>
                      <a:pt x="209" y="110"/>
                      <a:pt x="204" y="96"/>
                      <a:pt x="202" y="84"/>
                    </a:cubicBezTo>
                    <a:cubicBezTo>
                      <a:pt x="191" y="63"/>
                      <a:pt x="172" y="49"/>
                      <a:pt x="149" y="46"/>
                    </a:cubicBezTo>
                    <a:cubicBezTo>
                      <a:pt x="147" y="35"/>
                      <a:pt x="155" y="22"/>
                      <a:pt x="166" y="16"/>
                    </a:cubicBezTo>
                    <a:cubicBezTo>
                      <a:pt x="175" y="22"/>
                      <a:pt x="192" y="12"/>
                      <a:pt x="198" y="24"/>
                    </a:cubicBezTo>
                    <a:cubicBezTo>
                      <a:pt x="195" y="49"/>
                      <a:pt x="215" y="66"/>
                      <a:pt x="212" y="88"/>
                    </a:cubicBezTo>
                    <a:cubicBezTo>
                      <a:pt x="211" y="89"/>
                      <a:pt x="210" y="92"/>
                      <a:pt x="211" y="94"/>
                    </a:cubicBezTo>
                    <a:cubicBezTo>
                      <a:pt x="218" y="101"/>
                      <a:pt x="225" y="93"/>
                      <a:pt x="231" y="92"/>
                    </a:cubicBezTo>
                    <a:cubicBezTo>
                      <a:pt x="238" y="89"/>
                      <a:pt x="245" y="84"/>
                      <a:pt x="252" y="82"/>
                    </a:cubicBezTo>
                    <a:cubicBezTo>
                      <a:pt x="250" y="100"/>
                      <a:pt x="242" y="118"/>
                      <a:pt x="259" y="131"/>
                    </a:cubicBezTo>
                    <a:cubicBezTo>
                      <a:pt x="270" y="148"/>
                      <a:pt x="296" y="136"/>
                      <a:pt x="300" y="158"/>
                    </a:cubicBezTo>
                    <a:cubicBezTo>
                      <a:pt x="301" y="172"/>
                      <a:pt x="317" y="176"/>
                      <a:pt x="319" y="190"/>
                    </a:cubicBezTo>
                    <a:cubicBezTo>
                      <a:pt x="311" y="196"/>
                      <a:pt x="299" y="197"/>
                      <a:pt x="291" y="204"/>
                    </a:cubicBezTo>
                    <a:cubicBezTo>
                      <a:pt x="281" y="187"/>
                      <a:pt x="286" y="170"/>
                      <a:pt x="283" y="152"/>
                    </a:cubicBezTo>
                    <a:cubicBezTo>
                      <a:pt x="277" y="150"/>
                      <a:pt x="277" y="150"/>
                      <a:pt x="277" y="150"/>
                    </a:cubicBezTo>
                    <a:cubicBezTo>
                      <a:pt x="220" y="151"/>
                      <a:pt x="170" y="135"/>
                      <a:pt x="126" y="103"/>
                    </a:cubicBezTo>
                    <a:close/>
                    <a:moveTo>
                      <a:pt x="188" y="106"/>
                    </a:moveTo>
                    <a:cubicBezTo>
                      <a:pt x="188" y="108"/>
                      <a:pt x="190" y="109"/>
                      <a:pt x="191" y="111"/>
                    </a:cubicBezTo>
                    <a:cubicBezTo>
                      <a:pt x="174" y="111"/>
                      <a:pt x="157" y="101"/>
                      <a:pt x="150" y="85"/>
                    </a:cubicBezTo>
                    <a:cubicBezTo>
                      <a:pt x="150" y="73"/>
                      <a:pt x="150" y="73"/>
                      <a:pt x="150" y="73"/>
                    </a:cubicBezTo>
                    <a:cubicBezTo>
                      <a:pt x="160" y="86"/>
                      <a:pt x="174" y="98"/>
                      <a:pt x="188" y="106"/>
                    </a:cubicBezTo>
                    <a:close/>
                    <a:moveTo>
                      <a:pt x="154" y="56"/>
                    </a:moveTo>
                    <a:cubicBezTo>
                      <a:pt x="174" y="54"/>
                      <a:pt x="187" y="75"/>
                      <a:pt x="196" y="91"/>
                    </a:cubicBezTo>
                    <a:cubicBezTo>
                      <a:pt x="196" y="94"/>
                      <a:pt x="198" y="98"/>
                      <a:pt x="196" y="102"/>
                    </a:cubicBezTo>
                    <a:cubicBezTo>
                      <a:pt x="184" y="99"/>
                      <a:pt x="175" y="88"/>
                      <a:pt x="166" y="79"/>
                    </a:cubicBezTo>
                    <a:cubicBezTo>
                      <a:pt x="160" y="73"/>
                      <a:pt x="152" y="65"/>
                      <a:pt x="154" y="5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6"/>
              <p:cNvSpPr>
                <a:spLocks/>
              </p:cNvSpPr>
              <p:nvPr/>
            </p:nvSpPr>
            <p:spPr bwMode="auto">
              <a:xfrm>
                <a:off x="-446214" y="-2938035"/>
                <a:ext cx="15049" cy="15049"/>
              </a:xfrm>
              <a:custGeom>
                <a:avLst/>
                <a:gdLst>
                  <a:gd name="T0" fmla="*/ 0 w 3"/>
                  <a:gd name="T1" fmla="*/ 1 h 3"/>
                  <a:gd name="T2" fmla="*/ 0 w 3"/>
                  <a:gd name="T3" fmla="*/ 3 h 3"/>
                  <a:gd name="T4" fmla="*/ 3 w 3"/>
                  <a:gd name="T5" fmla="*/ 3 h 3"/>
                  <a:gd name="T6" fmla="*/ 3 w 3"/>
                  <a:gd name="T7" fmla="*/ 2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7"/>
              <p:cNvSpPr>
                <a:spLocks/>
              </p:cNvSpPr>
              <p:nvPr/>
            </p:nvSpPr>
            <p:spPr bwMode="auto">
              <a:xfrm>
                <a:off x="-541518" y="-3275781"/>
                <a:ext cx="200641" cy="265850"/>
              </a:xfrm>
              <a:custGeom>
                <a:avLst/>
                <a:gdLst>
                  <a:gd name="T0" fmla="*/ 31 w 42"/>
                  <a:gd name="T1" fmla="*/ 44 h 56"/>
                  <a:gd name="T2" fmla="*/ 42 w 42"/>
                  <a:gd name="T3" fmla="*/ 0 h 56"/>
                  <a:gd name="T4" fmla="*/ 26 w 42"/>
                  <a:gd name="T5" fmla="*/ 0 h 56"/>
                  <a:gd name="T6" fmla="*/ 27 w 42"/>
                  <a:gd name="T7" fmla="*/ 20 h 56"/>
                  <a:gd name="T8" fmla="*/ 23 w 42"/>
                  <a:gd name="T9" fmla="*/ 20 h 56"/>
                  <a:gd name="T10" fmla="*/ 8 w 42"/>
                  <a:gd name="T11" fmla="*/ 0 h 56"/>
                  <a:gd name="T12" fmla="*/ 0 w 42"/>
                  <a:gd name="T13" fmla="*/ 0 h 56"/>
                  <a:gd name="T14" fmla="*/ 18 w 42"/>
                  <a:gd name="T15" fmla="*/ 54 h 56"/>
                  <a:gd name="T16" fmla="*/ 20 w 42"/>
                  <a:gd name="T17" fmla="*/ 56 h 56"/>
                  <a:gd name="T18" fmla="*/ 31 w 42"/>
                  <a:gd name="T19" fmla="*/ 4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" h="56">
                    <a:moveTo>
                      <a:pt x="31" y="44"/>
                    </a:moveTo>
                    <a:cubicBezTo>
                      <a:pt x="33" y="30"/>
                      <a:pt x="40" y="15"/>
                      <a:pt x="42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7"/>
                      <a:pt x="30" y="14"/>
                      <a:pt x="27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17" y="14"/>
                      <a:pt x="12" y="7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16"/>
                      <a:pt x="36" y="34"/>
                      <a:pt x="18" y="54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6" y="55"/>
                      <a:pt x="27" y="48"/>
                      <a:pt x="31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8"/>
              <p:cNvSpPr>
                <a:spLocks noEditPoints="1"/>
              </p:cNvSpPr>
              <p:nvPr/>
            </p:nvSpPr>
            <p:spPr bwMode="auto">
              <a:xfrm>
                <a:off x="-407760" y="-3275781"/>
                <a:ext cx="844364" cy="804238"/>
              </a:xfrm>
              <a:custGeom>
                <a:avLst/>
                <a:gdLst>
                  <a:gd name="T0" fmla="*/ 178 w 178"/>
                  <a:gd name="T1" fmla="*/ 2 h 169"/>
                  <a:gd name="T2" fmla="*/ 178 w 178"/>
                  <a:gd name="T3" fmla="*/ 0 h 169"/>
                  <a:gd name="T4" fmla="*/ 118 w 178"/>
                  <a:gd name="T5" fmla="*/ 0 h 169"/>
                  <a:gd name="T6" fmla="*/ 92 w 178"/>
                  <a:gd name="T7" fmla="*/ 6 h 169"/>
                  <a:gd name="T8" fmla="*/ 47 w 178"/>
                  <a:gd name="T9" fmla="*/ 62 h 169"/>
                  <a:gd name="T10" fmla="*/ 0 w 178"/>
                  <a:gd name="T11" fmla="*/ 75 h 169"/>
                  <a:gd name="T12" fmla="*/ 16 w 178"/>
                  <a:gd name="T13" fmla="*/ 91 h 169"/>
                  <a:gd name="T14" fmla="*/ 23 w 178"/>
                  <a:gd name="T15" fmla="*/ 123 h 169"/>
                  <a:gd name="T16" fmla="*/ 63 w 178"/>
                  <a:gd name="T17" fmla="*/ 169 h 169"/>
                  <a:gd name="T18" fmla="*/ 77 w 178"/>
                  <a:gd name="T19" fmla="*/ 132 h 169"/>
                  <a:gd name="T20" fmla="*/ 27 w 178"/>
                  <a:gd name="T21" fmla="*/ 79 h 169"/>
                  <a:gd name="T22" fmla="*/ 112 w 178"/>
                  <a:gd name="T23" fmla="*/ 41 h 169"/>
                  <a:gd name="T24" fmla="*/ 129 w 178"/>
                  <a:gd name="T25" fmla="*/ 8 h 169"/>
                  <a:gd name="T26" fmla="*/ 129 w 178"/>
                  <a:gd name="T27" fmla="*/ 2 h 169"/>
                  <a:gd name="T28" fmla="*/ 178 w 178"/>
                  <a:gd name="T29" fmla="*/ 2 h 169"/>
                  <a:gd name="T30" fmla="*/ 42 w 178"/>
                  <a:gd name="T31" fmla="*/ 95 h 169"/>
                  <a:gd name="T32" fmla="*/ 71 w 178"/>
                  <a:gd name="T33" fmla="*/ 139 h 169"/>
                  <a:gd name="T34" fmla="*/ 64 w 178"/>
                  <a:gd name="T35" fmla="*/ 157 h 169"/>
                  <a:gd name="T36" fmla="*/ 60 w 178"/>
                  <a:gd name="T37" fmla="*/ 153 h 169"/>
                  <a:gd name="T38" fmla="*/ 41 w 178"/>
                  <a:gd name="T39" fmla="*/ 97 h 169"/>
                  <a:gd name="T40" fmla="*/ 42 w 178"/>
                  <a:gd name="T41" fmla="*/ 95 h 169"/>
                  <a:gd name="T42" fmla="*/ 30 w 178"/>
                  <a:gd name="T43" fmla="*/ 93 h 169"/>
                  <a:gd name="T44" fmla="*/ 44 w 178"/>
                  <a:gd name="T45" fmla="*/ 113 h 169"/>
                  <a:gd name="T46" fmla="*/ 51 w 178"/>
                  <a:gd name="T47" fmla="*/ 152 h 169"/>
                  <a:gd name="T48" fmla="*/ 23 w 178"/>
                  <a:gd name="T49" fmla="*/ 93 h 169"/>
                  <a:gd name="T50" fmla="*/ 30 w 178"/>
                  <a:gd name="T51" fmla="*/ 93 h 169"/>
                  <a:gd name="T52" fmla="*/ 84 w 178"/>
                  <a:gd name="T53" fmla="*/ 14 h 169"/>
                  <a:gd name="T54" fmla="*/ 91 w 178"/>
                  <a:gd name="T55" fmla="*/ 18 h 169"/>
                  <a:gd name="T56" fmla="*/ 60 w 178"/>
                  <a:gd name="T57" fmla="*/ 56 h 169"/>
                  <a:gd name="T58" fmla="*/ 84 w 178"/>
                  <a:gd name="T59" fmla="*/ 14 h 169"/>
                  <a:gd name="T60" fmla="*/ 91 w 178"/>
                  <a:gd name="T61" fmla="*/ 57 h 169"/>
                  <a:gd name="T62" fmla="*/ 68 w 178"/>
                  <a:gd name="T63" fmla="*/ 62 h 169"/>
                  <a:gd name="T64" fmla="*/ 67 w 178"/>
                  <a:gd name="T65" fmla="*/ 61 h 169"/>
                  <a:gd name="T66" fmla="*/ 114 w 178"/>
                  <a:gd name="T67" fmla="*/ 10 h 169"/>
                  <a:gd name="T68" fmla="*/ 91 w 178"/>
                  <a:gd name="T69" fmla="*/ 57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8" h="169">
                    <a:moveTo>
                      <a:pt x="178" y="2"/>
                    </a:moveTo>
                    <a:cubicBezTo>
                      <a:pt x="178" y="0"/>
                      <a:pt x="178" y="0"/>
                      <a:pt x="178" y="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10" y="4"/>
                      <a:pt x="102" y="10"/>
                      <a:pt x="92" y="6"/>
                    </a:cubicBezTo>
                    <a:cubicBezTo>
                      <a:pt x="63" y="9"/>
                      <a:pt x="56" y="42"/>
                      <a:pt x="47" y="62"/>
                    </a:cubicBezTo>
                    <a:cubicBezTo>
                      <a:pt x="34" y="76"/>
                      <a:pt x="14" y="69"/>
                      <a:pt x="0" y="75"/>
                    </a:cubicBezTo>
                    <a:cubicBezTo>
                      <a:pt x="4" y="80"/>
                      <a:pt x="14" y="82"/>
                      <a:pt x="16" y="91"/>
                    </a:cubicBezTo>
                    <a:cubicBezTo>
                      <a:pt x="23" y="102"/>
                      <a:pt x="15" y="113"/>
                      <a:pt x="23" y="123"/>
                    </a:cubicBezTo>
                    <a:cubicBezTo>
                      <a:pt x="27" y="145"/>
                      <a:pt x="45" y="157"/>
                      <a:pt x="63" y="169"/>
                    </a:cubicBezTo>
                    <a:cubicBezTo>
                      <a:pt x="73" y="159"/>
                      <a:pt x="78" y="147"/>
                      <a:pt x="77" y="132"/>
                    </a:cubicBezTo>
                    <a:cubicBezTo>
                      <a:pt x="72" y="108"/>
                      <a:pt x="49" y="88"/>
                      <a:pt x="27" y="79"/>
                    </a:cubicBezTo>
                    <a:cubicBezTo>
                      <a:pt x="53" y="60"/>
                      <a:pt x="98" y="79"/>
                      <a:pt x="112" y="41"/>
                    </a:cubicBezTo>
                    <a:cubicBezTo>
                      <a:pt x="116" y="29"/>
                      <a:pt x="118" y="14"/>
                      <a:pt x="129" y="8"/>
                    </a:cubicBezTo>
                    <a:cubicBezTo>
                      <a:pt x="129" y="2"/>
                      <a:pt x="129" y="2"/>
                      <a:pt x="129" y="2"/>
                    </a:cubicBezTo>
                    <a:cubicBezTo>
                      <a:pt x="146" y="5"/>
                      <a:pt x="160" y="3"/>
                      <a:pt x="178" y="2"/>
                    </a:cubicBezTo>
                    <a:close/>
                    <a:moveTo>
                      <a:pt x="42" y="95"/>
                    </a:moveTo>
                    <a:cubicBezTo>
                      <a:pt x="60" y="102"/>
                      <a:pt x="68" y="121"/>
                      <a:pt x="71" y="139"/>
                    </a:cubicBezTo>
                    <a:cubicBezTo>
                      <a:pt x="69" y="146"/>
                      <a:pt x="72" y="153"/>
                      <a:pt x="64" y="157"/>
                    </a:cubicBezTo>
                    <a:cubicBezTo>
                      <a:pt x="60" y="153"/>
                      <a:pt x="60" y="153"/>
                      <a:pt x="60" y="153"/>
                    </a:cubicBezTo>
                    <a:cubicBezTo>
                      <a:pt x="55" y="134"/>
                      <a:pt x="53" y="114"/>
                      <a:pt x="41" y="97"/>
                    </a:cubicBezTo>
                    <a:lnTo>
                      <a:pt x="42" y="95"/>
                    </a:lnTo>
                    <a:close/>
                    <a:moveTo>
                      <a:pt x="30" y="93"/>
                    </a:moveTo>
                    <a:cubicBezTo>
                      <a:pt x="44" y="113"/>
                      <a:pt x="44" y="113"/>
                      <a:pt x="44" y="113"/>
                    </a:cubicBezTo>
                    <a:cubicBezTo>
                      <a:pt x="45" y="127"/>
                      <a:pt x="53" y="138"/>
                      <a:pt x="51" y="152"/>
                    </a:cubicBezTo>
                    <a:cubicBezTo>
                      <a:pt x="28" y="140"/>
                      <a:pt x="22" y="116"/>
                      <a:pt x="23" y="93"/>
                    </a:cubicBezTo>
                    <a:cubicBezTo>
                      <a:pt x="24" y="89"/>
                      <a:pt x="27" y="93"/>
                      <a:pt x="30" y="93"/>
                    </a:cubicBezTo>
                    <a:close/>
                    <a:moveTo>
                      <a:pt x="84" y="14"/>
                    </a:moveTo>
                    <a:cubicBezTo>
                      <a:pt x="87" y="14"/>
                      <a:pt x="96" y="12"/>
                      <a:pt x="91" y="18"/>
                    </a:cubicBezTo>
                    <a:cubicBezTo>
                      <a:pt x="80" y="31"/>
                      <a:pt x="75" y="48"/>
                      <a:pt x="60" y="56"/>
                    </a:cubicBezTo>
                    <a:cubicBezTo>
                      <a:pt x="60" y="42"/>
                      <a:pt x="68" y="22"/>
                      <a:pt x="84" y="14"/>
                    </a:cubicBezTo>
                    <a:close/>
                    <a:moveTo>
                      <a:pt x="91" y="57"/>
                    </a:moveTo>
                    <a:cubicBezTo>
                      <a:pt x="83" y="59"/>
                      <a:pt x="76" y="64"/>
                      <a:pt x="68" y="62"/>
                    </a:cubicBezTo>
                    <a:cubicBezTo>
                      <a:pt x="67" y="61"/>
                      <a:pt x="67" y="61"/>
                      <a:pt x="67" y="61"/>
                    </a:cubicBezTo>
                    <a:cubicBezTo>
                      <a:pt x="89" y="46"/>
                      <a:pt x="88" y="15"/>
                      <a:pt x="114" y="10"/>
                    </a:cubicBezTo>
                    <a:cubicBezTo>
                      <a:pt x="113" y="27"/>
                      <a:pt x="105" y="45"/>
                      <a:pt x="91" y="5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9"/>
              <p:cNvSpPr>
                <a:spLocks/>
              </p:cNvSpPr>
              <p:nvPr/>
            </p:nvSpPr>
            <p:spPr bwMode="auto">
              <a:xfrm>
                <a:off x="-882608" y="-3275781"/>
                <a:ext cx="341090" cy="214017"/>
              </a:xfrm>
              <a:custGeom>
                <a:avLst/>
                <a:gdLst>
                  <a:gd name="T0" fmla="*/ 72 w 72"/>
                  <a:gd name="T1" fmla="*/ 42 h 45"/>
                  <a:gd name="T2" fmla="*/ 72 w 72"/>
                  <a:gd name="T3" fmla="*/ 27 h 45"/>
                  <a:gd name="T4" fmla="*/ 59 w 72"/>
                  <a:gd name="T5" fmla="*/ 0 h 45"/>
                  <a:gd name="T6" fmla="*/ 50 w 72"/>
                  <a:gd name="T7" fmla="*/ 0 h 45"/>
                  <a:gd name="T8" fmla="*/ 59 w 72"/>
                  <a:gd name="T9" fmla="*/ 10 h 45"/>
                  <a:gd name="T10" fmla="*/ 65 w 72"/>
                  <a:gd name="T11" fmla="*/ 24 h 45"/>
                  <a:gd name="T12" fmla="*/ 59 w 72"/>
                  <a:gd name="T13" fmla="*/ 22 h 45"/>
                  <a:gd name="T14" fmla="*/ 41 w 72"/>
                  <a:gd name="T15" fmla="*/ 0 h 45"/>
                  <a:gd name="T16" fmla="*/ 30 w 72"/>
                  <a:gd name="T17" fmla="*/ 0 h 45"/>
                  <a:gd name="T18" fmla="*/ 58 w 72"/>
                  <a:gd name="T19" fmla="*/ 30 h 45"/>
                  <a:gd name="T20" fmla="*/ 56 w 72"/>
                  <a:gd name="T21" fmla="*/ 36 h 45"/>
                  <a:gd name="T22" fmla="*/ 11 w 72"/>
                  <a:gd name="T23" fmla="*/ 13 h 45"/>
                  <a:gd name="T24" fmla="*/ 8 w 72"/>
                  <a:gd name="T25" fmla="*/ 0 h 45"/>
                  <a:gd name="T26" fmla="*/ 0 w 72"/>
                  <a:gd name="T27" fmla="*/ 0 h 45"/>
                  <a:gd name="T28" fmla="*/ 16 w 72"/>
                  <a:gd name="T29" fmla="*/ 29 h 45"/>
                  <a:gd name="T30" fmla="*/ 69 w 72"/>
                  <a:gd name="T31" fmla="*/ 45 h 45"/>
                  <a:gd name="T32" fmla="*/ 72 w 72"/>
                  <a:gd name="T33" fmla="*/ 4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2" h="45">
                    <a:moveTo>
                      <a:pt x="72" y="42"/>
                    </a:moveTo>
                    <a:cubicBezTo>
                      <a:pt x="64" y="37"/>
                      <a:pt x="72" y="32"/>
                      <a:pt x="72" y="27"/>
                    </a:cubicBezTo>
                    <a:cubicBezTo>
                      <a:pt x="69" y="18"/>
                      <a:pt x="66" y="8"/>
                      <a:pt x="59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4" y="3"/>
                      <a:pt x="56" y="7"/>
                      <a:pt x="59" y="10"/>
                    </a:cubicBezTo>
                    <a:cubicBezTo>
                      <a:pt x="65" y="24"/>
                      <a:pt x="65" y="24"/>
                      <a:pt x="65" y="24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42" y="6"/>
                      <a:pt x="49" y="19"/>
                      <a:pt x="58" y="30"/>
                    </a:cubicBezTo>
                    <a:cubicBezTo>
                      <a:pt x="59" y="31"/>
                      <a:pt x="59" y="34"/>
                      <a:pt x="56" y="36"/>
                    </a:cubicBezTo>
                    <a:cubicBezTo>
                      <a:pt x="39" y="35"/>
                      <a:pt x="19" y="30"/>
                      <a:pt x="11" y="13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9"/>
                      <a:pt x="6" y="22"/>
                      <a:pt x="16" y="29"/>
                    </a:cubicBezTo>
                    <a:cubicBezTo>
                      <a:pt x="33" y="38"/>
                      <a:pt x="52" y="40"/>
                      <a:pt x="69" y="45"/>
                    </a:cubicBezTo>
                    <a:lnTo>
                      <a:pt x="72" y="4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0"/>
              <p:cNvSpPr>
                <a:spLocks/>
              </p:cNvSpPr>
              <p:nvPr/>
            </p:nvSpPr>
            <p:spPr bwMode="auto">
              <a:xfrm>
                <a:off x="-569943" y="-2979835"/>
                <a:ext cx="95305" cy="65209"/>
              </a:xfrm>
              <a:custGeom>
                <a:avLst/>
                <a:gdLst>
                  <a:gd name="T0" fmla="*/ 20 w 20"/>
                  <a:gd name="T1" fmla="*/ 10 h 14"/>
                  <a:gd name="T2" fmla="*/ 9 w 20"/>
                  <a:gd name="T3" fmla="*/ 1 h 14"/>
                  <a:gd name="T4" fmla="*/ 1 w 20"/>
                  <a:gd name="T5" fmla="*/ 10 h 14"/>
                  <a:gd name="T6" fmla="*/ 20 w 20"/>
                  <a:gd name="T7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4">
                    <a:moveTo>
                      <a:pt x="20" y="10"/>
                    </a:moveTo>
                    <a:cubicBezTo>
                      <a:pt x="13" y="8"/>
                      <a:pt x="16" y="0"/>
                      <a:pt x="9" y="1"/>
                    </a:cubicBezTo>
                    <a:cubicBezTo>
                      <a:pt x="6" y="4"/>
                      <a:pt x="0" y="5"/>
                      <a:pt x="1" y="10"/>
                    </a:cubicBezTo>
                    <a:cubicBezTo>
                      <a:pt x="7" y="10"/>
                      <a:pt x="15" y="14"/>
                      <a:pt x="20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1"/>
              <p:cNvSpPr>
                <a:spLocks/>
              </p:cNvSpPr>
              <p:nvPr/>
            </p:nvSpPr>
            <p:spPr bwMode="auto">
              <a:xfrm>
                <a:off x="1622062" y="-3275781"/>
                <a:ext cx="245786" cy="152153"/>
              </a:xfrm>
              <a:custGeom>
                <a:avLst/>
                <a:gdLst>
                  <a:gd name="T0" fmla="*/ 43 w 52"/>
                  <a:gd name="T1" fmla="*/ 32 h 32"/>
                  <a:gd name="T2" fmla="*/ 49 w 52"/>
                  <a:gd name="T3" fmla="*/ 14 h 32"/>
                  <a:gd name="T4" fmla="*/ 52 w 52"/>
                  <a:gd name="T5" fmla="*/ 0 h 32"/>
                  <a:gd name="T6" fmla="*/ 47 w 52"/>
                  <a:gd name="T7" fmla="*/ 0 h 32"/>
                  <a:gd name="T8" fmla="*/ 44 w 52"/>
                  <a:gd name="T9" fmla="*/ 8 h 32"/>
                  <a:gd name="T10" fmla="*/ 41 w 52"/>
                  <a:gd name="T11" fmla="*/ 7 h 32"/>
                  <a:gd name="T12" fmla="*/ 38 w 52"/>
                  <a:gd name="T13" fmla="*/ 0 h 32"/>
                  <a:gd name="T14" fmla="*/ 33 w 52"/>
                  <a:gd name="T15" fmla="*/ 0 h 32"/>
                  <a:gd name="T16" fmla="*/ 37 w 52"/>
                  <a:gd name="T17" fmla="*/ 19 h 32"/>
                  <a:gd name="T18" fmla="*/ 9 w 52"/>
                  <a:gd name="T19" fmla="*/ 0 h 32"/>
                  <a:gd name="T20" fmla="*/ 0 w 52"/>
                  <a:gd name="T21" fmla="*/ 0 h 32"/>
                  <a:gd name="T22" fmla="*/ 43 w 52"/>
                  <a:gd name="T2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2" h="32">
                    <a:moveTo>
                      <a:pt x="43" y="32"/>
                    </a:moveTo>
                    <a:cubicBezTo>
                      <a:pt x="48" y="30"/>
                      <a:pt x="50" y="21"/>
                      <a:pt x="49" y="14"/>
                    </a:cubicBezTo>
                    <a:cubicBezTo>
                      <a:pt x="51" y="10"/>
                      <a:pt x="51" y="5"/>
                      <a:pt x="52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3"/>
                      <a:pt x="46" y="6"/>
                      <a:pt x="44" y="8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0" y="5"/>
                      <a:pt x="39" y="3"/>
                      <a:pt x="38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5" y="6"/>
                      <a:pt x="36" y="13"/>
                      <a:pt x="37" y="19"/>
                    </a:cubicBezTo>
                    <a:cubicBezTo>
                      <a:pt x="25" y="19"/>
                      <a:pt x="16" y="10"/>
                      <a:pt x="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14"/>
                      <a:pt x="25" y="26"/>
                      <a:pt x="43" y="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12"/>
              <p:cNvSpPr>
                <a:spLocks noEditPoints="1"/>
              </p:cNvSpPr>
              <p:nvPr/>
            </p:nvSpPr>
            <p:spPr bwMode="auto">
              <a:xfrm>
                <a:off x="-1807230" y="-3275781"/>
                <a:ext cx="312666" cy="451443"/>
              </a:xfrm>
              <a:custGeom>
                <a:avLst/>
                <a:gdLst>
                  <a:gd name="T0" fmla="*/ 34 w 66"/>
                  <a:gd name="T1" fmla="*/ 2 h 95"/>
                  <a:gd name="T2" fmla="*/ 43 w 66"/>
                  <a:gd name="T3" fmla="*/ 50 h 95"/>
                  <a:gd name="T4" fmla="*/ 47 w 66"/>
                  <a:gd name="T5" fmla="*/ 54 h 95"/>
                  <a:gd name="T6" fmla="*/ 45 w 66"/>
                  <a:gd name="T7" fmla="*/ 7 h 95"/>
                  <a:gd name="T8" fmla="*/ 62 w 66"/>
                  <a:gd name="T9" fmla="*/ 39 h 95"/>
                  <a:gd name="T10" fmla="*/ 56 w 66"/>
                  <a:gd name="T11" fmla="*/ 66 h 95"/>
                  <a:gd name="T12" fmla="*/ 48 w 66"/>
                  <a:gd name="T13" fmla="*/ 80 h 95"/>
                  <a:gd name="T14" fmla="*/ 45 w 66"/>
                  <a:gd name="T15" fmla="*/ 55 h 95"/>
                  <a:gd name="T16" fmla="*/ 37 w 66"/>
                  <a:gd name="T17" fmla="*/ 66 h 95"/>
                  <a:gd name="T18" fmla="*/ 23 w 66"/>
                  <a:gd name="T19" fmla="*/ 0 h 95"/>
                  <a:gd name="T20" fmla="*/ 15 w 66"/>
                  <a:gd name="T21" fmla="*/ 0 h 95"/>
                  <a:gd name="T22" fmla="*/ 15 w 66"/>
                  <a:gd name="T23" fmla="*/ 7 h 95"/>
                  <a:gd name="T24" fmla="*/ 42 w 66"/>
                  <a:gd name="T25" fmla="*/ 93 h 95"/>
                  <a:gd name="T26" fmla="*/ 46 w 66"/>
                  <a:gd name="T27" fmla="*/ 95 h 95"/>
                  <a:gd name="T28" fmla="*/ 66 w 66"/>
                  <a:gd name="T29" fmla="*/ 57 h 95"/>
                  <a:gd name="T30" fmla="*/ 51 w 66"/>
                  <a:gd name="T31" fmla="*/ 1 h 95"/>
                  <a:gd name="T32" fmla="*/ 51 w 66"/>
                  <a:gd name="T33" fmla="*/ 0 h 95"/>
                  <a:gd name="T34" fmla="*/ 32 w 66"/>
                  <a:gd name="T35" fmla="*/ 0 h 95"/>
                  <a:gd name="T36" fmla="*/ 34 w 66"/>
                  <a:gd name="T37" fmla="*/ 2 h 95"/>
                  <a:gd name="T38" fmla="*/ 41 w 66"/>
                  <a:gd name="T39" fmla="*/ 6 h 95"/>
                  <a:gd name="T40" fmla="*/ 42 w 66"/>
                  <a:gd name="T41" fmla="*/ 10 h 95"/>
                  <a:gd name="T42" fmla="*/ 41 w 66"/>
                  <a:gd name="T43" fmla="*/ 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6" h="95">
                    <a:moveTo>
                      <a:pt x="34" y="2"/>
                    </a:moveTo>
                    <a:cubicBezTo>
                      <a:pt x="41" y="17"/>
                      <a:pt x="46" y="34"/>
                      <a:pt x="43" y="50"/>
                    </a:cubicBezTo>
                    <a:cubicBezTo>
                      <a:pt x="47" y="54"/>
                      <a:pt x="47" y="54"/>
                      <a:pt x="47" y="54"/>
                    </a:cubicBezTo>
                    <a:cubicBezTo>
                      <a:pt x="53" y="41"/>
                      <a:pt x="48" y="22"/>
                      <a:pt x="45" y="7"/>
                    </a:cubicBezTo>
                    <a:cubicBezTo>
                      <a:pt x="57" y="13"/>
                      <a:pt x="58" y="27"/>
                      <a:pt x="62" y="39"/>
                    </a:cubicBezTo>
                    <a:cubicBezTo>
                      <a:pt x="63" y="48"/>
                      <a:pt x="56" y="57"/>
                      <a:pt x="56" y="66"/>
                    </a:cubicBezTo>
                    <a:cubicBezTo>
                      <a:pt x="50" y="69"/>
                      <a:pt x="54" y="77"/>
                      <a:pt x="48" y="80"/>
                    </a:cubicBezTo>
                    <a:cubicBezTo>
                      <a:pt x="42" y="72"/>
                      <a:pt x="54" y="61"/>
                      <a:pt x="45" y="55"/>
                    </a:cubicBezTo>
                    <a:cubicBezTo>
                      <a:pt x="41" y="57"/>
                      <a:pt x="42" y="68"/>
                      <a:pt x="37" y="66"/>
                    </a:cubicBezTo>
                    <a:cubicBezTo>
                      <a:pt x="21" y="49"/>
                      <a:pt x="14" y="23"/>
                      <a:pt x="23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4" y="3"/>
                      <a:pt x="14" y="5"/>
                      <a:pt x="15" y="7"/>
                    </a:cubicBezTo>
                    <a:cubicBezTo>
                      <a:pt x="0" y="43"/>
                      <a:pt x="35" y="63"/>
                      <a:pt x="42" y="93"/>
                    </a:cubicBezTo>
                    <a:cubicBezTo>
                      <a:pt x="43" y="93"/>
                      <a:pt x="44" y="95"/>
                      <a:pt x="46" y="95"/>
                    </a:cubicBezTo>
                    <a:cubicBezTo>
                      <a:pt x="57" y="83"/>
                      <a:pt x="61" y="70"/>
                      <a:pt x="66" y="57"/>
                    </a:cubicBezTo>
                    <a:cubicBezTo>
                      <a:pt x="66" y="36"/>
                      <a:pt x="66" y="16"/>
                      <a:pt x="51" y="1"/>
                    </a:cubicBezTo>
                    <a:cubicBezTo>
                      <a:pt x="51" y="1"/>
                      <a:pt x="51" y="1"/>
                      <a:pt x="5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3" y="1"/>
                      <a:pt x="33" y="1"/>
                      <a:pt x="34" y="2"/>
                    </a:cubicBezTo>
                    <a:close/>
                    <a:moveTo>
                      <a:pt x="41" y="6"/>
                    </a:moveTo>
                    <a:cubicBezTo>
                      <a:pt x="42" y="10"/>
                      <a:pt x="42" y="10"/>
                      <a:pt x="42" y="10"/>
                    </a:cubicBezTo>
                    <a:cubicBezTo>
                      <a:pt x="41" y="10"/>
                      <a:pt x="40" y="7"/>
                      <a:pt x="41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13"/>
              <p:cNvSpPr>
                <a:spLocks/>
              </p:cNvSpPr>
              <p:nvPr/>
            </p:nvSpPr>
            <p:spPr bwMode="auto">
              <a:xfrm>
                <a:off x="-1280546" y="-3275781"/>
                <a:ext cx="725652" cy="481539"/>
              </a:xfrm>
              <a:custGeom>
                <a:avLst/>
                <a:gdLst>
                  <a:gd name="T0" fmla="*/ 149 w 153"/>
                  <a:gd name="T1" fmla="*/ 101 h 101"/>
                  <a:gd name="T2" fmla="*/ 131 w 153"/>
                  <a:gd name="T3" fmla="*/ 73 h 101"/>
                  <a:gd name="T4" fmla="*/ 146 w 153"/>
                  <a:gd name="T5" fmla="*/ 67 h 101"/>
                  <a:gd name="T6" fmla="*/ 119 w 153"/>
                  <a:gd name="T7" fmla="*/ 66 h 101"/>
                  <a:gd name="T8" fmla="*/ 33 w 153"/>
                  <a:gd name="T9" fmla="*/ 6 h 101"/>
                  <a:gd name="T10" fmla="*/ 44 w 153"/>
                  <a:gd name="T11" fmla="*/ 0 h 101"/>
                  <a:gd name="T12" fmla="*/ 0 w 153"/>
                  <a:gd name="T13" fmla="*/ 0 h 101"/>
                  <a:gd name="T14" fmla="*/ 91 w 153"/>
                  <a:gd name="T15" fmla="*/ 50 h 101"/>
                  <a:gd name="T16" fmla="*/ 149 w 153"/>
                  <a:gd name="T17" fmla="*/ 10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3" h="101">
                    <a:moveTo>
                      <a:pt x="149" y="101"/>
                    </a:moveTo>
                    <a:cubicBezTo>
                      <a:pt x="153" y="89"/>
                      <a:pt x="137" y="83"/>
                      <a:pt x="131" y="73"/>
                    </a:cubicBezTo>
                    <a:cubicBezTo>
                      <a:pt x="133" y="68"/>
                      <a:pt x="149" y="75"/>
                      <a:pt x="146" y="67"/>
                    </a:cubicBezTo>
                    <a:cubicBezTo>
                      <a:pt x="119" y="66"/>
                      <a:pt x="119" y="66"/>
                      <a:pt x="119" y="66"/>
                    </a:cubicBezTo>
                    <a:cubicBezTo>
                      <a:pt x="93" y="39"/>
                      <a:pt x="61" y="28"/>
                      <a:pt x="33" y="6"/>
                    </a:cubicBezTo>
                    <a:cubicBezTo>
                      <a:pt x="37" y="4"/>
                      <a:pt x="40" y="2"/>
                      <a:pt x="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3" y="12"/>
                      <a:pt x="63" y="29"/>
                      <a:pt x="91" y="50"/>
                    </a:cubicBezTo>
                    <a:cubicBezTo>
                      <a:pt x="110" y="67"/>
                      <a:pt x="132" y="82"/>
                      <a:pt x="149" y="1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14"/>
              <p:cNvSpPr>
                <a:spLocks/>
              </p:cNvSpPr>
              <p:nvPr/>
            </p:nvSpPr>
            <p:spPr bwMode="auto">
              <a:xfrm>
                <a:off x="-4586109" y="-3275781"/>
                <a:ext cx="28425" cy="10032"/>
              </a:xfrm>
              <a:custGeom>
                <a:avLst/>
                <a:gdLst>
                  <a:gd name="T0" fmla="*/ 3 w 6"/>
                  <a:gd name="T1" fmla="*/ 2 h 2"/>
                  <a:gd name="T2" fmla="*/ 6 w 6"/>
                  <a:gd name="T3" fmla="*/ 0 h 2"/>
                  <a:gd name="T4" fmla="*/ 0 w 6"/>
                  <a:gd name="T5" fmla="*/ 0 h 2"/>
                  <a:gd name="T6" fmla="*/ 3 w 6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3" y="2"/>
                    </a:moveTo>
                    <a:cubicBezTo>
                      <a:pt x="4" y="1"/>
                      <a:pt x="5" y="1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15"/>
              <p:cNvSpPr>
                <a:spLocks/>
              </p:cNvSpPr>
              <p:nvPr/>
            </p:nvSpPr>
            <p:spPr bwMode="auto">
              <a:xfrm>
                <a:off x="-317469" y="-3275781"/>
                <a:ext cx="297618" cy="123729"/>
              </a:xfrm>
              <a:custGeom>
                <a:avLst/>
                <a:gdLst>
                  <a:gd name="T0" fmla="*/ 6 w 63"/>
                  <a:gd name="T1" fmla="*/ 26 h 26"/>
                  <a:gd name="T2" fmla="*/ 51 w 63"/>
                  <a:gd name="T3" fmla="*/ 12 h 26"/>
                  <a:gd name="T4" fmla="*/ 63 w 63"/>
                  <a:gd name="T5" fmla="*/ 0 h 26"/>
                  <a:gd name="T6" fmla="*/ 54 w 63"/>
                  <a:gd name="T7" fmla="*/ 0 h 26"/>
                  <a:gd name="T8" fmla="*/ 19 w 63"/>
                  <a:gd name="T9" fmla="*/ 15 h 26"/>
                  <a:gd name="T10" fmla="*/ 21 w 63"/>
                  <a:gd name="T11" fmla="*/ 0 h 26"/>
                  <a:gd name="T12" fmla="*/ 14 w 63"/>
                  <a:gd name="T13" fmla="*/ 0 h 26"/>
                  <a:gd name="T14" fmla="*/ 9 w 63"/>
                  <a:gd name="T15" fmla="*/ 13 h 26"/>
                  <a:gd name="T16" fmla="*/ 6 w 63"/>
                  <a:gd name="T17" fmla="*/ 0 h 26"/>
                  <a:gd name="T18" fmla="*/ 0 w 63"/>
                  <a:gd name="T19" fmla="*/ 0 h 26"/>
                  <a:gd name="T20" fmla="*/ 3 w 63"/>
                  <a:gd name="T21" fmla="*/ 25 h 26"/>
                  <a:gd name="T22" fmla="*/ 6 w 63"/>
                  <a:gd name="T2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3" h="26">
                    <a:moveTo>
                      <a:pt x="6" y="26"/>
                    </a:moveTo>
                    <a:cubicBezTo>
                      <a:pt x="51" y="12"/>
                      <a:pt x="51" y="12"/>
                      <a:pt x="51" y="12"/>
                    </a:cubicBezTo>
                    <a:cubicBezTo>
                      <a:pt x="55" y="8"/>
                      <a:pt x="59" y="4"/>
                      <a:pt x="6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43" y="8"/>
                      <a:pt x="31" y="12"/>
                      <a:pt x="19" y="15"/>
                    </a:cubicBezTo>
                    <a:cubicBezTo>
                      <a:pt x="19" y="10"/>
                      <a:pt x="20" y="5"/>
                      <a:pt x="21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2" y="4"/>
                      <a:pt x="11" y="9"/>
                      <a:pt x="9" y="13"/>
                    </a:cubicBezTo>
                    <a:cubicBezTo>
                      <a:pt x="8" y="9"/>
                      <a:pt x="7" y="5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1" y="17"/>
                      <a:pt x="3" y="25"/>
                    </a:cubicBezTo>
                    <a:lnTo>
                      <a:pt x="6" y="2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62" name="矩形 161"/>
            <p:cNvSpPr/>
            <p:nvPr/>
          </p:nvSpPr>
          <p:spPr>
            <a:xfrm>
              <a:off x="7861046" y="1269402"/>
              <a:ext cx="2073265" cy="3507976"/>
            </a:xfrm>
            <a:prstGeom prst="rect">
              <a:avLst/>
            </a:prstGeom>
            <a:solidFill>
              <a:srgbClr val="425363"/>
            </a:solidFill>
            <a:ln w="63500">
              <a:solidFill>
                <a:srgbClr val="425363">
                  <a:alpha val="90000"/>
                </a:srgb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1697006" y="1296365"/>
            <a:ext cx="2174228" cy="4691768"/>
            <a:chOff x="7728966" y="930565"/>
            <a:chExt cx="2316925" cy="4999694"/>
          </a:xfrm>
        </p:grpSpPr>
        <p:sp>
          <p:nvSpPr>
            <p:cNvPr id="175" name="矩形 174"/>
            <p:cNvSpPr/>
            <p:nvPr/>
          </p:nvSpPr>
          <p:spPr>
            <a:xfrm>
              <a:off x="7728966" y="930565"/>
              <a:ext cx="2316925" cy="3920251"/>
            </a:xfrm>
            <a:prstGeom prst="rect">
              <a:avLst/>
            </a:prstGeom>
            <a:noFill/>
            <a:ln>
              <a:solidFill>
                <a:srgbClr val="354C75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6" name="组合 175"/>
            <p:cNvGrpSpPr/>
            <p:nvPr/>
          </p:nvGrpSpPr>
          <p:grpSpPr>
            <a:xfrm>
              <a:off x="7911127" y="4850456"/>
              <a:ext cx="1966760" cy="1079803"/>
              <a:chOff x="-4913823" y="-3294175"/>
              <a:chExt cx="7137808" cy="2972835"/>
            </a:xfrm>
            <a:solidFill>
              <a:srgbClr val="354C75"/>
            </a:solidFill>
          </p:grpSpPr>
          <p:sp>
            <p:nvSpPr>
              <p:cNvPr id="178" name="Freeform 5"/>
              <p:cNvSpPr>
                <a:spLocks noEditPoints="1"/>
              </p:cNvSpPr>
              <p:nvPr/>
            </p:nvSpPr>
            <p:spPr bwMode="auto">
              <a:xfrm>
                <a:off x="-4913823" y="-3294175"/>
                <a:ext cx="7137808" cy="2972835"/>
              </a:xfrm>
              <a:custGeom>
                <a:avLst/>
                <a:gdLst>
                  <a:gd name="T0" fmla="*/ 1056 w 1505"/>
                  <a:gd name="T1" fmla="*/ 370 h 625"/>
                  <a:gd name="T2" fmla="*/ 967 w 1505"/>
                  <a:gd name="T3" fmla="*/ 470 h 625"/>
                  <a:gd name="T4" fmla="*/ 420 w 1505"/>
                  <a:gd name="T5" fmla="*/ 329 h 625"/>
                  <a:gd name="T6" fmla="*/ 1312 w 1505"/>
                  <a:gd name="T7" fmla="*/ 108 h 625"/>
                  <a:gd name="T8" fmla="*/ 1299 w 1505"/>
                  <a:gd name="T9" fmla="*/ 4 h 625"/>
                  <a:gd name="T10" fmla="*/ 1196 w 1505"/>
                  <a:gd name="T11" fmla="*/ 29 h 625"/>
                  <a:gd name="T12" fmla="*/ 1151 w 1505"/>
                  <a:gd name="T13" fmla="*/ 222 h 625"/>
                  <a:gd name="T14" fmla="*/ 933 w 1505"/>
                  <a:gd name="T15" fmla="*/ 123 h 625"/>
                  <a:gd name="T16" fmla="*/ 912 w 1505"/>
                  <a:gd name="T17" fmla="*/ 301 h 625"/>
                  <a:gd name="T18" fmla="*/ 751 w 1505"/>
                  <a:gd name="T19" fmla="*/ 312 h 625"/>
                  <a:gd name="T20" fmla="*/ 890 w 1505"/>
                  <a:gd name="T21" fmla="*/ 117 h 625"/>
                  <a:gd name="T22" fmla="*/ 618 w 1505"/>
                  <a:gd name="T23" fmla="*/ 170 h 625"/>
                  <a:gd name="T24" fmla="*/ 458 w 1505"/>
                  <a:gd name="T25" fmla="*/ 108 h 625"/>
                  <a:gd name="T26" fmla="*/ 605 w 1505"/>
                  <a:gd name="T27" fmla="*/ 342 h 625"/>
                  <a:gd name="T28" fmla="*/ 481 w 1505"/>
                  <a:gd name="T29" fmla="*/ 326 h 625"/>
                  <a:gd name="T30" fmla="*/ 478 w 1505"/>
                  <a:gd name="T31" fmla="*/ 121 h 625"/>
                  <a:gd name="T32" fmla="*/ 469 w 1505"/>
                  <a:gd name="T33" fmla="*/ 28 h 625"/>
                  <a:gd name="T34" fmla="*/ 349 w 1505"/>
                  <a:gd name="T35" fmla="*/ 86 h 625"/>
                  <a:gd name="T36" fmla="*/ 317 w 1505"/>
                  <a:gd name="T37" fmla="*/ 112 h 625"/>
                  <a:gd name="T38" fmla="*/ 269 w 1505"/>
                  <a:gd name="T39" fmla="*/ 4 h 625"/>
                  <a:gd name="T40" fmla="*/ 67 w 1505"/>
                  <a:gd name="T41" fmla="*/ 15 h 625"/>
                  <a:gd name="T42" fmla="*/ 656 w 1505"/>
                  <a:gd name="T43" fmla="*/ 521 h 625"/>
                  <a:gd name="T44" fmla="*/ 271 w 1505"/>
                  <a:gd name="T45" fmla="*/ 304 h 625"/>
                  <a:gd name="T46" fmla="*/ 1259 w 1505"/>
                  <a:gd name="T47" fmla="*/ 253 h 625"/>
                  <a:gd name="T48" fmla="*/ 1163 w 1505"/>
                  <a:gd name="T49" fmla="*/ 162 h 625"/>
                  <a:gd name="T50" fmla="*/ 825 w 1505"/>
                  <a:gd name="T51" fmla="*/ 194 h 625"/>
                  <a:gd name="T52" fmla="*/ 897 w 1505"/>
                  <a:gd name="T53" fmla="*/ 210 h 625"/>
                  <a:gd name="T54" fmla="*/ 782 w 1505"/>
                  <a:gd name="T55" fmla="*/ 353 h 625"/>
                  <a:gd name="T56" fmla="*/ 756 w 1505"/>
                  <a:gd name="T57" fmla="*/ 52 h 625"/>
                  <a:gd name="T58" fmla="*/ 556 w 1505"/>
                  <a:gd name="T59" fmla="*/ 62 h 625"/>
                  <a:gd name="T60" fmla="*/ 546 w 1505"/>
                  <a:gd name="T61" fmla="*/ 128 h 625"/>
                  <a:gd name="T62" fmla="*/ 1131 w 1505"/>
                  <a:gd name="T63" fmla="*/ 277 h 625"/>
                  <a:gd name="T64" fmla="*/ 1305 w 1505"/>
                  <a:gd name="T65" fmla="*/ 16 h 625"/>
                  <a:gd name="T66" fmla="*/ 1091 w 1505"/>
                  <a:gd name="T67" fmla="*/ 67 h 625"/>
                  <a:gd name="T68" fmla="*/ 1178 w 1505"/>
                  <a:gd name="T69" fmla="*/ 207 h 625"/>
                  <a:gd name="T70" fmla="*/ 1210 w 1505"/>
                  <a:gd name="T71" fmla="*/ 157 h 625"/>
                  <a:gd name="T72" fmla="*/ 1061 w 1505"/>
                  <a:gd name="T73" fmla="*/ 244 h 625"/>
                  <a:gd name="T74" fmla="*/ 985 w 1505"/>
                  <a:gd name="T75" fmla="*/ 295 h 625"/>
                  <a:gd name="T76" fmla="*/ 927 w 1505"/>
                  <a:gd name="T77" fmla="*/ 355 h 625"/>
                  <a:gd name="T78" fmla="*/ 774 w 1505"/>
                  <a:gd name="T79" fmla="*/ 133 h 625"/>
                  <a:gd name="T80" fmla="*/ 675 w 1505"/>
                  <a:gd name="T81" fmla="*/ 183 h 625"/>
                  <a:gd name="T82" fmla="*/ 650 w 1505"/>
                  <a:gd name="T83" fmla="*/ 204 h 625"/>
                  <a:gd name="T84" fmla="*/ 612 w 1505"/>
                  <a:gd name="T85" fmla="*/ 270 h 625"/>
                  <a:gd name="T86" fmla="*/ 636 w 1505"/>
                  <a:gd name="T87" fmla="*/ 295 h 625"/>
                  <a:gd name="T88" fmla="*/ 561 w 1505"/>
                  <a:gd name="T89" fmla="*/ 306 h 625"/>
                  <a:gd name="T90" fmla="*/ 643 w 1505"/>
                  <a:gd name="T91" fmla="*/ 389 h 625"/>
                  <a:gd name="T92" fmla="*/ 825 w 1505"/>
                  <a:gd name="T93" fmla="*/ 456 h 625"/>
                  <a:gd name="T94" fmla="*/ 972 w 1505"/>
                  <a:gd name="T95" fmla="*/ 450 h 625"/>
                  <a:gd name="T96" fmla="*/ 600 w 1505"/>
                  <a:gd name="T97" fmla="*/ 442 h 625"/>
                  <a:gd name="T98" fmla="*/ 676 w 1505"/>
                  <a:gd name="T99" fmla="*/ 430 h 625"/>
                  <a:gd name="T100" fmla="*/ 525 w 1505"/>
                  <a:gd name="T101" fmla="*/ 423 h 625"/>
                  <a:gd name="T102" fmla="*/ 436 w 1505"/>
                  <a:gd name="T103" fmla="*/ 205 h 625"/>
                  <a:gd name="T104" fmla="*/ 376 w 1505"/>
                  <a:gd name="T105" fmla="*/ 60 h 625"/>
                  <a:gd name="T106" fmla="*/ 438 w 1505"/>
                  <a:gd name="T107" fmla="*/ 307 h 625"/>
                  <a:gd name="T108" fmla="*/ 387 w 1505"/>
                  <a:gd name="T109" fmla="*/ 126 h 625"/>
                  <a:gd name="T110" fmla="*/ 430 w 1505"/>
                  <a:gd name="T111" fmla="*/ 289 h 625"/>
                  <a:gd name="T112" fmla="*/ 306 w 1505"/>
                  <a:gd name="T113" fmla="*/ 219 h 625"/>
                  <a:gd name="T114" fmla="*/ 246 w 1505"/>
                  <a:gd name="T115" fmla="*/ 22 h 625"/>
                  <a:gd name="T116" fmla="*/ 84 w 1505"/>
                  <a:gd name="T117" fmla="*/ 23 h 625"/>
                  <a:gd name="T118" fmla="*/ 139 w 1505"/>
                  <a:gd name="T119" fmla="*/ 41 h 625"/>
                  <a:gd name="T120" fmla="*/ 126 w 1505"/>
                  <a:gd name="T121" fmla="*/ 103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05" h="625">
                    <a:moveTo>
                      <a:pt x="1501" y="4"/>
                    </a:moveTo>
                    <a:cubicBezTo>
                      <a:pt x="1490" y="65"/>
                      <a:pt x="1456" y="121"/>
                      <a:pt x="1404" y="159"/>
                    </a:cubicBezTo>
                    <a:cubicBezTo>
                      <a:pt x="1364" y="192"/>
                      <a:pt x="1313" y="203"/>
                      <a:pt x="1261" y="209"/>
                    </a:cubicBezTo>
                    <a:cubicBezTo>
                      <a:pt x="1258" y="213"/>
                      <a:pt x="1262" y="217"/>
                      <a:pt x="1263" y="220"/>
                    </a:cubicBezTo>
                    <a:cubicBezTo>
                      <a:pt x="1255" y="279"/>
                      <a:pt x="1219" y="334"/>
                      <a:pt x="1161" y="357"/>
                    </a:cubicBezTo>
                    <a:cubicBezTo>
                      <a:pt x="1134" y="369"/>
                      <a:pt x="1101" y="375"/>
                      <a:pt x="1071" y="374"/>
                    </a:cubicBezTo>
                    <a:cubicBezTo>
                      <a:pt x="1056" y="378"/>
                      <a:pt x="1066" y="398"/>
                      <a:pt x="1059" y="406"/>
                    </a:cubicBezTo>
                    <a:cubicBezTo>
                      <a:pt x="1051" y="441"/>
                      <a:pt x="1026" y="475"/>
                      <a:pt x="995" y="498"/>
                    </a:cubicBezTo>
                    <a:cubicBezTo>
                      <a:pt x="974" y="506"/>
                      <a:pt x="953" y="510"/>
                      <a:pt x="930" y="511"/>
                    </a:cubicBezTo>
                    <a:cubicBezTo>
                      <a:pt x="916" y="519"/>
                      <a:pt x="897" y="511"/>
                      <a:pt x="884" y="521"/>
                    </a:cubicBezTo>
                    <a:cubicBezTo>
                      <a:pt x="841" y="528"/>
                      <a:pt x="797" y="545"/>
                      <a:pt x="775" y="587"/>
                    </a:cubicBezTo>
                    <a:cubicBezTo>
                      <a:pt x="757" y="614"/>
                      <a:pt x="757" y="614"/>
                      <a:pt x="757" y="614"/>
                    </a:cubicBezTo>
                    <a:cubicBezTo>
                      <a:pt x="754" y="614"/>
                      <a:pt x="754" y="614"/>
                      <a:pt x="754" y="614"/>
                    </a:cubicBezTo>
                    <a:cubicBezTo>
                      <a:pt x="757" y="572"/>
                      <a:pt x="799" y="545"/>
                      <a:pt x="833" y="527"/>
                    </a:cubicBezTo>
                    <a:cubicBezTo>
                      <a:pt x="896" y="500"/>
                      <a:pt x="985" y="518"/>
                      <a:pt x="1026" y="452"/>
                    </a:cubicBezTo>
                    <a:cubicBezTo>
                      <a:pt x="1040" y="429"/>
                      <a:pt x="1048" y="400"/>
                      <a:pt x="1053" y="373"/>
                    </a:cubicBezTo>
                    <a:cubicBezTo>
                      <a:pt x="1056" y="370"/>
                      <a:pt x="1056" y="370"/>
                      <a:pt x="1056" y="370"/>
                    </a:cubicBezTo>
                    <a:cubicBezTo>
                      <a:pt x="1125" y="367"/>
                      <a:pt x="1194" y="345"/>
                      <a:pt x="1229" y="281"/>
                    </a:cubicBezTo>
                    <a:cubicBezTo>
                      <a:pt x="1241" y="256"/>
                      <a:pt x="1250" y="232"/>
                      <a:pt x="1253" y="204"/>
                    </a:cubicBezTo>
                    <a:cubicBezTo>
                      <a:pt x="1262" y="197"/>
                      <a:pt x="1275" y="202"/>
                      <a:pt x="1286" y="198"/>
                    </a:cubicBezTo>
                    <a:cubicBezTo>
                      <a:pt x="1315" y="188"/>
                      <a:pt x="1348" y="186"/>
                      <a:pt x="1374" y="166"/>
                    </a:cubicBezTo>
                    <a:cubicBezTo>
                      <a:pt x="1412" y="139"/>
                      <a:pt x="1449" y="109"/>
                      <a:pt x="1469" y="65"/>
                    </a:cubicBezTo>
                    <a:cubicBezTo>
                      <a:pt x="1476" y="46"/>
                      <a:pt x="1484" y="25"/>
                      <a:pt x="1489" y="4"/>
                    </a:cubicBezTo>
                    <a:cubicBezTo>
                      <a:pt x="1465" y="4"/>
                      <a:pt x="1465" y="4"/>
                      <a:pt x="1465" y="4"/>
                    </a:cubicBezTo>
                    <a:cubicBezTo>
                      <a:pt x="1465" y="5"/>
                      <a:pt x="1465" y="5"/>
                      <a:pt x="1465" y="5"/>
                    </a:cubicBezTo>
                    <a:cubicBezTo>
                      <a:pt x="1462" y="46"/>
                      <a:pt x="1432" y="75"/>
                      <a:pt x="1409" y="105"/>
                    </a:cubicBezTo>
                    <a:cubicBezTo>
                      <a:pt x="1378" y="128"/>
                      <a:pt x="1346" y="155"/>
                      <a:pt x="1308" y="163"/>
                    </a:cubicBezTo>
                    <a:cubicBezTo>
                      <a:pt x="1289" y="174"/>
                      <a:pt x="1263" y="177"/>
                      <a:pt x="1241" y="177"/>
                    </a:cubicBezTo>
                    <a:cubicBezTo>
                      <a:pt x="1238" y="178"/>
                      <a:pt x="1232" y="180"/>
                      <a:pt x="1232" y="184"/>
                    </a:cubicBezTo>
                    <a:cubicBezTo>
                      <a:pt x="1237" y="243"/>
                      <a:pt x="1205" y="295"/>
                      <a:pt x="1153" y="323"/>
                    </a:cubicBezTo>
                    <a:cubicBezTo>
                      <a:pt x="1121" y="342"/>
                      <a:pt x="1084" y="343"/>
                      <a:pt x="1047" y="344"/>
                    </a:cubicBezTo>
                    <a:cubicBezTo>
                      <a:pt x="1041" y="346"/>
                      <a:pt x="1035" y="340"/>
                      <a:pt x="1031" y="346"/>
                    </a:cubicBezTo>
                    <a:cubicBezTo>
                      <a:pt x="1031" y="366"/>
                      <a:pt x="1024" y="387"/>
                      <a:pt x="1022" y="406"/>
                    </a:cubicBezTo>
                    <a:cubicBezTo>
                      <a:pt x="1015" y="433"/>
                      <a:pt x="994" y="459"/>
                      <a:pt x="967" y="470"/>
                    </a:cubicBezTo>
                    <a:cubicBezTo>
                      <a:pt x="932" y="494"/>
                      <a:pt x="887" y="485"/>
                      <a:pt x="847" y="497"/>
                    </a:cubicBezTo>
                    <a:cubicBezTo>
                      <a:pt x="807" y="503"/>
                      <a:pt x="771" y="533"/>
                      <a:pt x="752" y="569"/>
                    </a:cubicBezTo>
                    <a:cubicBezTo>
                      <a:pt x="749" y="569"/>
                      <a:pt x="749" y="569"/>
                      <a:pt x="749" y="569"/>
                    </a:cubicBezTo>
                    <a:cubicBezTo>
                      <a:pt x="731" y="543"/>
                      <a:pt x="709" y="518"/>
                      <a:pt x="679" y="505"/>
                    </a:cubicBezTo>
                    <a:cubicBezTo>
                      <a:pt x="630" y="477"/>
                      <a:pt x="568" y="491"/>
                      <a:pt x="520" y="459"/>
                    </a:cubicBezTo>
                    <a:cubicBezTo>
                      <a:pt x="491" y="446"/>
                      <a:pt x="482" y="414"/>
                      <a:pt x="475" y="388"/>
                    </a:cubicBezTo>
                    <a:cubicBezTo>
                      <a:pt x="466" y="373"/>
                      <a:pt x="469" y="356"/>
                      <a:pt x="467" y="340"/>
                    </a:cubicBezTo>
                    <a:cubicBezTo>
                      <a:pt x="416" y="341"/>
                      <a:pt x="370" y="333"/>
                      <a:pt x="329" y="307"/>
                    </a:cubicBezTo>
                    <a:cubicBezTo>
                      <a:pt x="308" y="290"/>
                      <a:pt x="296" y="267"/>
                      <a:pt x="286" y="244"/>
                    </a:cubicBezTo>
                    <a:cubicBezTo>
                      <a:pt x="274" y="219"/>
                      <a:pt x="264" y="191"/>
                      <a:pt x="267" y="163"/>
                    </a:cubicBezTo>
                    <a:cubicBezTo>
                      <a:pt x="260" y="163"/>
                      <a:pt x="251" y="162"/>
                      <a:pt x="244" y="165"/>
                    </a:cubicBezTo>
                    <a:cubicBezTo>
                      <a:pt x="236" y="160"/>
                      <a:pt x="222" y="163"/>
                      <a:pt x="217" y="154"/>
                    </a:cubicBezTo>
                    <a:cubicBezTo>
                      <a:pt x="219" y="152"/>
                      <a:pt x="219" y="152"/>
                      <a:pt x="219" y="152"/>
                    </a:cubicBezTo>
                    <a:cubicBezTo>
                      <a:pt x="237" y="156"/>
                      <a:pt x="253" y="159"/>
                      <a:pt x="272" y="156"/>
                    </a:cubicBezTo>
                    <a:cubicBezTo>
                      <a:pt x="278" y="159"/>
                      <a:pt x="278" y="159"/>
                      <a:pt x="278" y="159"/>
                    </a:cubicBezTo>
                    <a:cubicBezTo>
                      <a:pt x="276" y="202"/>
                      <a:pt x="293" y="243"/>
                      <a:pt x="317" y="277"/>
                    </a:cubicBezTo>
                    <a:cubicBezTo>
                      <a:pt x="342" y="312"/>
                      <a:pt x="381" y="325"/>
                      <a:pt x="420" y="329"/>
                    </a:cubicBezTo>
                    <a:cubicBezTo>
                      <a:pt x="438" y="331"/>
                      <a:pt x="457" y="325"/>
                      <a:pt x="473" y="332"/>
                    </a:cubicBezTo>
                    <a:cubicBezTo>
                      <a:pt x="475" y="336"/>
                      <a:pt x="477" y="340"/>
                      <a:pt x="474" y="344"/>
                    </a:cubicBezTo>
                    <a:cubicBezTo>
                      <a:pt x="480" y="385"/>
                      <a:pt x="488" y="429"/>
                      <a:pt x="529" y="453"/>
                    </a:cubicBezTo>
                    <a:cubicBezTo>
                      <a:pt x="552" y="464"/>
                      <a:pt x="575" y="477"/>
                      <a:pt x="601" y="476"/>
                    </a:cubicBezTo>
                    <a:cubicBezTo>
                      <a:pt x="654" y="487"/>
                      <a:pt x="723" y="491"/>
                      <a:pt x="746" y="553"/>
                    </a:cubicBezTo>
                    <a:cubicBezTo>
                      <a:pt x="759" y="544"/>
                      <a:pt x="763" y="527"/>
                      <a:pt x="775" y="517"/>
                    </a:cubicBezTo>
                    <a:cubicBezTo>
                      <a:pt x="813" y="490"/>
                      <a:pt x="858" y="475"/>
                      <a:pt x="908" y="475"/>
                    </a:cubicBezTo>
                    <a:cubicBezTo>
                      <a:pt x="941" y="472"/>
                      <a:pt x="975" y="461"/>
                      <a:pt x="997" y="433"/>
                    </a:cubicBezTo>
                    <a:cubicBezTo>
                      <a:pt x="1018" y="406"/>
                      <a:pt x="1014" y="372"/>
                      <a:pt x="1019" y="339"/>
                    </a:cubicBezTo>
                    <a:cubicBezTo>
                      <a:pt x="1024" y="334"/>
                      <a:pt x="1024" y="334"/>
                      <a:pt x="1024" y="334"/>
                    </a:cubicBezTo>
                    <a:cubicBezTo>
                      <a:pt x="1073" y="332"/>
                      <a:pt x="1131" y="332"/>
                      <a:pt x="1172" y="301"/>
                    </a:cubicBezTo>
                    <a:cubicBezTo>
                      <a:pt x="1207" y="274"/>
                      <a:pt x="1221" y="232"/>
                      <a:pt x="1219" y="187"/>
                    </a:cubicBezTo>
                    <a:cubicBezTo>
                      <a:pt x="1219" y="180"/>
                      <a:pt x="1214" y="170"/>
                      <a:pt x="1216" y="164"/>
                    </a:cubicBezTo>
                    <a:cubicBezTo>
                      <a:pt x="1263" y="160"/>
                      <a:pt x="1305" y="151"/>
                      <a:pt x="1345" y="130"/>
                    </a:cubicBezTo>
                    <a:cubicBezTo>
                      <a:pt x="1345" y="126"/>
                      <a:pt x="1345" y="126"/>
                      <a:pt x="1345" y="126"/>
                    </a:cubicBezTo>
                    <a:cubicBezTo>
                      <a:pt x="1334" y="129"/>
                      <a:pt x="1324" y="137"/>
                      <a:pt x="1314" y="136"/>
                    </a:cubicBezTo>
                    <a:cubicBezTo>
                      <a:pt x="1314" y="127"/>
                      <a:pt x="1313" y="118"/>
                      <a:pt x="1312" y="108"/>
                    </a:cubicBezTo>
                    <a:cubicBezTo>
                      <a:pt x="1311" y="95"/>
                      <a:pt x="1296" y="88"/>
                      <a:pt x="1288" y="81"/>
                    </a:cubicBezTo>
                    <a:cubicBezTo>
                      <a:pt x="1305" y="81"/>
                      <a:pt x="1326" y="72"/>
                      <a:pt x="1342" y="83"/>
                    </a:cubicBezTo>
                    <a:cubicBezTo>
                      <a:pt x="1349" y="84"/>
                      <a:pt x="1354" y="102"/>
                      <a:pt x="1363" y="91"/>
                    </a:cubicBezTo>
                    <a:cubicBezTo>
                      <a:pt x="1365" y="83"/>
                      <a:pt x="1359" y="76"/>
                      <a:pt x="1357" y="70"/>
                    </a:cubicBezTo>
                    <a:cubicBezTo>
                      <a:pt x="1367" y="73"/>
                      <a:pt x="1378" y="76"/>
                      <a:pt x="1390" y="77"/>
                    </a:cubicBezTo>
                    <a:cubicBezTo>
                      <a:pt x="1397" y="77"/>
                      <a:pt x="1406" y="68"/>
                      <a:pt x="1409" y="77"/>
                    </a:cubicBezTo>
                    <a:cubicBezTo>
                      <a:pt x="1393" y="97"/>
                      <a:pt x="1368" y="109"/>
                      <a:pt x="1349" y="125"/>
                    </a:cubicBezTo>
                    <a:cubicBezTo>
                      <a:pt x="1360" y="122"/>
                      <a:pt x="1372" y="114"/>
                      <a:pt x="1382" y="107"/>
                    </a:cubicBezTo>
                    <a:cubicBezTo>
                      <a:pt x="1422" y="85"/>
                      <a:pt x="1443" y="45"/>
                      <a:pt x="1453" y="4"/>
                    </a:cubicBezTo>
                    <a:cubicBezTo>
                      <a:pt x="1448" y="4"/>
                      <a:pt x="1448" y="4"/>
                      <a:pt x="1448" y="4"/>
                    </a:cubicBezTo>
                    <a:cubicBezTo>
                      <a:pt x="1443" y="24"/>
                      <a:pt x="1436" y="44"/>
                      <a:pt x="1424" y="62"/>
                    </a:cubicBezTo>
                    <a:cubicBezTo>
                      <a:pt x="1423" y="63"/>
                      <a:pt x="1423" y="63"/>
                      <a:pt x="1423" y="63"/>
                    </a:cubicBezTo>
                    <a:cubicBezTo>
                      <a:pt x="1418" y="50"/>
                      <a:pt x="1411" y="34"/>
                      <a:pt x="1395" y="29"/>
                    </a:cubicBezTo>
                    <a:cubicBezTo>
                      <a:pt x="1379" y="28"/>
                      <a:pt x="1361" y="30"/>
                      <a:pt x="1347" y="40"/>
                    </a:cubicBezTo>
                    <a:cubicBezTo>
                      <a:pt x="1337" y="36"/>
                      <a:pt x="1331" y="25"/>
                      <a:pt x="1322" y="19"/>
                    </a:cubicBezTo>
                    <a:cubicBezTo>
                      <a:pt x="1314" y="13"/>
                      <a:pt x="1305" y="9"/>
                      <a:pt x="1296" y="7"/>
                    </a:cubicBezTo>
                    <a:cubicBezTo>
                      <a:pt x="1297" y="6"/>
                      <a:pt x="1298" y="5"/>
                      <a:pt x="1299" y="4"/>
                    </a:cubicBezTo>
                    <a:cubicBezTo>
                      <a:pt x="1286" y="4"/>
                      <a:pt x="1286" y="4"/>
                      <a:pt x="1286" y="4"/>
                    </a:cubicBezTo>
                    <a:cubicBezTo>
                      <a:pt x="1285" y="5"/>
                      <a:pt x="1284" y="5"/>
                      <a:pt x="1282" y="5"/>
                    </a:cubicBezTo>
                    <a:cubicBezTo>
                      <a:pt x="1274" y="10"/>
                      <a:pt x="1262" y="10"/>
                      <a:pt x="1253" y="12"/>
                    </a:cubicBezTo>
                    <a:cubicBezTo>
                      <a:pt x="1251" y="10"/>
                      <a:pt x="1250" y="7"/>
                      <a:pt x="1250" y="4"/>
                    </a:cubicBezTo>
                    <a:cubicBezTo>
                      <a:pt x="1243" y="4"/>
                      <a:pt x="1243" y="4"/>
                      <a:pt x="1243" y="4"/>
                    </a:cubicBezTo>
                    <a:cubicBezTo>
                      <a:pt x="1246" y="9"/>
                      <a:pt x="1248" y="14"/>
                      <a:pt x="1242" y="18"/>
                    </a:cubicBezTo>
                    <a:cubicBezTo>
                      <a:pt x="1239" y="14"/>
                      <a:pt x="1237" y="9"/>
                      <a:pt x="1234" y="4"/>
                    </a:cubicBezTo>
                    <a:cubicBezTo>
                      <a:pt x="1219" y="4"/>
                      <a:pt x="1219" y="4"/>
                      <a:pt x="1219" y="4"/>
                    </a:cubicBezTo>
                    <a:cubicBezTo>
                      <a:pt x="1226" y="5"/>
                      <a:pt x="1232" y="9"/>
                      <a:pt x="1234" y="16"/>
                    </a:cubicBezTo>
                    <a:cubicBezTo>
                      <a:pt x="1234" y="22"/>
                      <a:pt x="1232" y="30"/>
                      <a:pt x="1226" y="31"/>
                    </a:cubicBezTo>
                    <a:cubicBezTo>
                      <a:pt x="1219" y="35"/>
                      <a:pt x="1212" y="35"/>
                      <a:pt x="1206" y="32"/>
                    </a:cubicBezTo>
                    <a:cubicBezTo>
                      <a:pt x="1200" y="28"/>
                      <a:pt x="1199" y="20"/>
                      <a:pt x="1201" y="14"/>
                    </a:cubicBezTo>
                    <a:cubicBezTo>
                      <a:pt x="1203" y="8"/>
                      <a:pt x="1210" y="8"/>
                      <a:pt x="1214" y="4"/>
                    </a:cubicBezTo>
                    <a:cubicBezTo>
                      <a:pt x="1215" y="4"/>
                      <a:pt x="1215" y="4"/>
                      <a:pt x="1215" y="4"/>
                    </a:cubicBezTo>
                    <a:cubicBezTo>
                      <a:pt x="1201" y="4"/>
                      <a:pt x="1201" y="4"/>
                      <a:pt x="1201" y="4"/>
                    </a:cubicBezTo>
                    <a:cubicBezTo>
                      <a:pt x="1200" y="4"/>
                      <a:pt x="1200" y="5"/>
                      <a:pt x="1200" y="5"/>
                    </a:cubicBezTo>
                    <a:cubicBezTo>
                      <a:pt x="1195" y="12"/>
                      <a:pt x="1191" y="20"/>
                      <a:pt x="1196" y="29"/>
                    </a:cubicBezTo>
                    <a:cubicBezTo>
                      <a:pt x="1201" y="40"/>
                      <a:pt x="1215" y="43"/>
                      <a:pt x="1226" y="38"/>
                    </a:cubicBezTo>
                    <a:cubicBezTo>
                      <a:pt x="1236" y="33"/>
                      <a:pt x="1236" y="33"/>
                      <a:pt x="1236" y="33"/>
                    </a:cubicBezTo>
                    <a:cubicBezTo>
                      <a:pt x="1236" y="41"/>
                      <a:pt x="1225" y="44"/>
                      <a:pt x="1218" y="46"/>
                    </a:cubicBezTo>
                    <a:cubicBezTo>
                      <a:pt x="1209" y="48"/>
                      <a:pt x="1202" y="45"/>
                      <a:pt x="1196" y="43"/>
                    </a:cubicBezTo>
                    <a:cubicBezTo>
                      <a:pt x="1190" y="36"/>
                      <a:pt x="1186" y="27"/>
                      <a:pt x="1186" y="17"/>
                    </a:cubicBezTo>
                    <a:cubicBezTo>
                      <a:pt x="1186" y="12"/>
                      <a:pt x="1188" y="8"/>
                      <a:pt x="1191" y="4"/>
                    </a:cubicBezTo>
                    <a:cubicBezTo>
                      <a:pt x="1184" y="4"/>
                      <a:pt x="1184" y="4"/>
                      <a:pt x="1184" y="4"/>
                    </a:cubicBezTo>
                    <a:cubicBezTo>
                      <a:pt x="1182" y="5"/>
                      <a:pt x="1180" y="6"/>
                      <a:pt x="1178" y="4"/>
                    </a:cubicBezTo>
                    <a:cubicBezTo>
                      <a:pt x="1150" y="4"/>
                      <a:pt x="1150" y="4"/>
                      <a:pt x="1150" y="4"/>
                    </a:cubicBezTo>
                    <a:cubicBezTo>
                      <a:pt x="1122" y="16"/>
                      <a:pt x="1092" y="36"/>
                      <a:pt x="1084" y="67"/>
                    </a:cubicBezTo>
                    <a:cubicBezTo>
                      <a:pt x="1086" y="71"/>
                      <a:pt x="1083" y="79"/>
                      <a:pt x="1089" y="78"/>
                    </a:cubicBezTo>
                    <a:cubicBezTo>
                      <a:pt x="1110" y="69"/>
                      <a:pt x="1127" y="91"/>
                      <a:pt x="1150" y="87"/>
                    </a:cubicBezTo>
                    <a:cubicBezTo>
                      <a:pt x="1161" y="83"/>
                      <a:pt x="1172" y="80"/>
                      <a:pt x="1182" y="75"/>
                    </a:cubicBezTo>
                    <a:cubicBezTo>
                      <a:pt x="1185" y="87"/>
                      <a:pt x="1186" y="103"/>
                      <a:pt x="1193" y="115"/>
                    </a:cubicBezTo>
                    <a:cubicBezTo>
                      <a:pt x="1207" y="129"/>
                      <a:pt x="1199" y="149"/>
                      <a:pt x="1195" y="166"/>
                    </a:cubicBezTo>
                    <a:cubicBezTo>
                      <a:pt x="1181" y="164"/>
                      <a:pt x="1193" y="178"/>
                      <a:pt x="1188" y="184"/>
                    </a:cubicBezTo>
                    <a:cubicBezTo>
                      <a:pt x="1180" y="201"/>
                      <a:pt x="1169" y="216"/>
                      <a:pt x="1151" y="222"/>
                    </a:cubicBezTo>
                    <a:cubicBezTo>
                      <a:pt x="1135" y="224"/>
                      <a:pt x="1123" y="230"/>
                      <a:pt x="1107" y="226"/>
                    </a:cubicBezTo>
                    <a:cubicBezTo>
                      <a:pt x="1108" y="221"/>
                      <a:pt x="1108" y="221"/>
                      <a:pt x="1108" y="221"/>
                    </a:cubicBezTo>
                    <a:cubicBezTo>
                      <a:pt x="1127" y="207"/>
                      <a:pt x="1142" y="193"/>
                      <a:pt x="1161" y="180"/>
                    </a:cubicBezTo>
                    <a:cubicBezTo>
                      <a:pt x="1174" y="167"/>
                      <a:pt x="1173" y="151"/>
                      <a:pt x="1174" y="134"/>
                    </a:cubicBezTo>
                    <a:cubicBezTo>
                      <a:pt x="1169" y="116"/>
                      <a:pt x="1150" y="104"/>
                      <a:pt x="1134" y="100"/>
                    </a:cubicBezTo>
                    <a:cubicBezTo>
                      <a:pt x="1129" y="107"/>
                      <a:pt x="1136" y="117"/>
                      <a:pt x="1134" y="125"/>
                    </a:cubicBezTo>
                    <a:cubicBezTo>
                      <a:pt x="1128" y="146"/>
                      <a:pt x="1127" y="166"/>
                      <a:pt x="1133" y="187"/>
                    </a:cubicBezTo>
                    <a:cubicBezTo>
                      <a:pt x="1123" y="207"/>
                      <a:pt x="1103" y="228"/>
                      <a:pt x="1078" y="224"/>
                    </a:cubicBezTo>
                    <a:cubicBezTo>
                      <a:pt x="1056" y="219"/>
                      <a:pt x="1034" y="213"/>
                      <a:pt x="1015" y="202"/>
                    </a:cubicBezTo>
                    <a:cubicBezTo>
                      <a:pt x="1036" y="194"/>
                      <a:pt x="1055" y="181"/>
                      <a:pt x="1076" y="173"/>
                    </a:cubicBezTo>
                    <a:cubicBezTo>
                      <a:pt x="1092" y="163"/>
                      <a:pt x="1101" y="146"/>
                      <a:pt x="1106" y="131"/>
                    </a:cubicBezTo>
                    <a:cubicBezTo>
                      <a:pt x="1109" y="114"/>
                      <a:pt x="1104" y="97"/>
                      <a:pt x="1098" y="83"/>
                    </a:cubicBezTo>
                    <a:cubicBezTo>
                      <a:pt x="1094" y="88"/>
                      <a:pt x="1091" y="95"/>
                      <a:pt x="1088" y="100"/>
                    </a:cubicBezTo>
                    <a:cubicBezTo>
                      <a:pt x="1074" y="115"/>
                      <a:pt x="1053" y="124"/>
                      <a:pt x="1048" y="146"/>
                    </a:cubicBezTo>
                    <a:cubicBezTo>
                      <a:pt x="1047" y="161"/>
                      <a:pt x="1040" y="176"/>
                      <a:pt x="1033" y="188"/>
                    </a:cubicBezTo>
                    <a:cubicBezTo>
                      <a:pt x="1022" y="193"/>
                      <a:pt x="1009" y="200"/>
                      <a:pt x="996" y="193"/>
                    </a:cubicBezTo>
                    <a:cubicBezTo>
                      <a:pt x="970" y="178"/>
                      <a:pt x="941" y="153"/>
                      <a:pt x="933" y="123"/>
                    </a:cubicBezTo>
                    <a:cubicBezTo>
                      <a:pt x="932" y="119"/>
                      <a:pt x="929" y="115"/>
                      <a:pt x="926" y="111"/>
                    </a:cubicBezTo>
                    <a:cubicBezTo>
                      <a:pt x="924" y="114"/>
                      <a:pt x="924" y="114"/>
                      <a:pt x="924" y="114"/>
                    </a:cubicBezTo>
                    <a:cubicBezTo>
                      <a:pt x="920" y="114"/>
                      <a:pt x="920" y="110"/>
                      <a:pt x="918" y="108"/>
                    </a:cubicBezTo>
                    <a:cubicBezTo>
                      <a:pt x="918" y="129"/>
                      <a:pt x="913" y="155"/>
                      <a:pt x="889" y="162"/>
                    </a:cubicBezTo>
                    <a:cubicBezTo>
                      <a:pt x="870" y="167"/>
                      <a:pt x="846" y="156"/>
                      <a:pt x="832" y="172"/>
                    </a:cubicBezTo>
                    <a:cubicBezTo>
                      <a:pt x="825" y="183"/>
                      <a:pt x="811" y="182"/>
                      <a:pt x="801" y="185"/>
                    </a:cubicBezTo>
                    <a:cubicBezTo>
                      <a:pt x="811" y="200"/>
                      <a:pt x="831" y="205"/>
                      <a:pt x="849" y="204"/>
                    </a:cubicBezTo>
                    <a:cubicBezTo>
                      <a:pt x="865" y="200"/>
                      <a:pt x="881" y="193"/>
                      <a:pt x="892" y="178"/>
                    </a:cubicBezTo>
                    <a:cubicBezTo>
                      <a:pt x="895" y="178"/>
                      <a:pt x="895" y="178"/>
                      <a:pt x="895" y="178"/>
                    </a:cubicBezTo>
                    <a:cubicBezTo>
                      <a:pt x="897" y="199"/>
                      <a:pt x="870" y="213"/>
                      <a:pt x="872" y="233"/>
                    </a:cubicBezTo>
                    <a:cubicBezTo>
                      <a:pt x="869" y="254"/>
                      <a:pt x="892" y="267"/>
                      <a:pt x="898" y="285"/>
                    </a:cubicBezTo>
                    <a:cubicBezTo>
                      <a:pt x="899" y="287"/>
                      <a:pt x="902" y="287"/>
                      <a:pt x="903" y="285"/>
                    </a:cubicBezTo>
                    <a:cubicBezTo>
                      <a:pt x="907" y="263"/>
                      <a:pt x="919" y="243"/>
                      <a:pt x="911" y="221"/>
                    </a:cubicBezTo>
                    <a:cubicBezTo>
                      <a:pt x="901" y="206"/>
                      <a:pt x="900" y="187"/>
                      <a:pt x="904" y="170"/>
                    </a:cubicBezTo>
                    <a:cubicBezTo>
                      <a:pt x="910" y="154"/>
                      <a:pt x="918" y="139"/>
                      <a:pt x="924" y="123"/>
                    </a:cubicBezTo>
                    <a:cubicBezTo>
                      <a:pt x="938" y="133"/>
                      <a:pt x="935" y="156"/>
                      <a:pt x="939" y="172"/>
                    </a:cubicBezTo>
                    <a:cubicBezTo>
                      <a:pt x="943" y="220"/>
                      <a:pt x="933" y="262"/>
                      <a:pt x="912" y="301"/>
                    </a:cubicBezTo>
                    <a:cubicBezTo>
                      <a:pt x="905" y="309"/>
                      <a:pt x="895" y="311"/>
                      <a:pt x="885" y="314"/>
                    </a:cubicBezTo>
                    <a:cubicBezTo>
                      <a:pt x="870" y="303"/>
                      <a:pt x="859" y="286"/>
                      <a:pt x="839" y="286"/>
                    </a:cubicBezTo>
                    <a:cubicBezTo>
                      <a:pt x="831" y="282"/>
                      <a:pt x="832" y="273"/>
                      <a:pt x="827" y="268"/>
                    </a:cubicBezTo>
                    <a:cubicBezTo>
                      <a:pt x="819" y="273"/>
                      <a:pt x="824" y="283"/>
                      <a:pt x="820" y="291"/>
                    </a:cubicBezTo>
                    <a:cubicBezTo>
                      <a:pt x="816" y="301"/>
                      <a:pt x="814" y="312"/>
                      <a:pt x="818" y="323"/>
                    </a:cubicBezTo>
                    <a:cubicBezTo>
                      <a:pt x="825" y="337"/>
                      <a:pt x="839" y="340"/>
                      <a:pt x="852" y="342"/>
                    </a:cubicBezTo>
                    <a:cubicBezTo>
                      <a:pt x="868" y="339"/>
                      <a:pt x="880" y="329"/>
                      <a:pt x="893" y="320"/>
                    </a:cubicBezTo>
                    <a:cubicBezTo>
                      <a:pt x="897" y="320"/>
                      <a:pt x="897" y="320"/>
                      <a:pt x="897" y="320"/>
                    </a:cubicBezTo>
                    <a:cubicBezTo>
                      <a:pt x="889" y="343"/>
                      <a:pt x="862" y="361"/>
                      <a:pt x="840" y="372"/>
                    </a:cubicBezTo>
                    <a:cubicBezTo>
                      <a:pt x="808" y="387"/>
                      <a:pt x="768" y="387"/>
                      <a:pt x="733" y="383"/>
                    </a:cubicBezTo>
                    <a:cubicBezTo>
                      <a:pt x="719" y="375"/>
                      <a:pt x="702" y="369"/>
                      <a:pt x="695" y="353"/>
                    </a:cubicBezTo>
                    <a:cubicBezTo>
                      <a:pt x="697" y="342"/>
                      <a:pt x="701" y="329"/>
                      <a:pt x="712" y="326"/>
                    </a:cubicBezTo>
                    <a:cubicBezTo>
                      <a:pt x="730" y="320"/>
                      <a:pt x="727" y="339"/>
                      <a:pt x="739" y="346"/>
                    </a:cubicBezTo>
                    <a:cubicBezTo>
                      <a:pt x="755" y="358"/>
                      <a:pt x="777" y="366"/>
                      <a:pt x="798" y="359"/>
                    </a:cubicBezTo>
                    <a:cubicBezTo>
                      <a:pt x="802" y="356"/>
                      <a:pt x="809" y="363"/>
                      <a:pt x="809" y="355"/>
                    </a:cubicBezTo>
                    <a:cubicBezTo>
                      <a:pt x="803" y="341"/>
                      <a:pt x="799" y="326"/>
                      <a:pt x="786" y="318"/>
                    </a:cubicBezTo>
                    <a:cubicBezTo>
                      <a:pt x="776" y="311"/>
                      <a:pt x="763" y="306"/>
                      <a:pt x="751" y="312"/>
                    </a:cubicBezTo>
                    <a:cubicBezTo>
                      <a:pt x="739" y="322"/>
                      <a:pt x="727" y="307"/>
                      <a:pt x="716" y="315"/>
                    </a:cubicBezTo>
                    <a:cubicBezTo>
                      <a:pt x="703" y="321"/>
                      <a:pt x="696" y="331"/>
                      <a:pt x="690" y="342"/>
                    </a:cubicBezTo>
                    <a:cubicBezTo>
                      <a:pt x="684" y="337"/>
                      <a:pt x="681" y="330"/>
                      <a:pt x="681" y="323"/>
                    </a:cubicBezTo>
                    <a:cubicBezTo>
                      <a:pt x="682" y="306"/>
                      <a:pt x="694" y="295"/>
                      <a:pt x="695" y="278"/>
                    </a:cubicBezTo>
                    <a:cubicBezTo>
                      <a:pt x="698" y="276"/>
                      <a:pt x="698" y="276"/>
                      <a:pt x="698" y="276"/>
                    </a:cubicBezTo>
                    <a:cubicBezTo>
                      <a:pt x="713" y="298"/>
                      <a:pt x="738" y="313"/>
                      <a:pt x="765" y="306"/>
                    </a:cubicBezTo>
                    <a:cubicBezTo>
                      <a:pt x="779" y="301"/>
                      <a:pt x="792" y="310"/>
                      <a:pt x="805" y="306"/>
                    </a:cubicBezTo>
                    <a:cubicBezTo>
                      <a:pt x="811" y="281"/>
                      <a:pt x="803" y="253"/>
                      <a:pt x="781" y="236"/>
                    </a:cubicBezTo>
                    <a:cubicBezTo>
                      <a:pt x="774" y="229"/>
                      <a:pt x="767" y="227"/>
                      <a:pt x="761" y="222"/>
                    </a:cubicBezTo>
                    <a:cubicBezTo>
                      <a:pt x="765" y="214"/>
                      <a:pt x="774" y="211"/>
                      <a:pt x="781" y="207"/>
                    </a:cubicBezTo>
                    <a:cubicBezTo>
                      <a:pt x="800" y="186"/>
                      <a:pt x="801" y="163"/>
                      <a:pt x="799" y="137"/>
                    </a:cubicBezTo>
                    <a:cubicBezTo>
                      <a:pt x="799" y="133"/>
                      <a:pt x="804" y="128"/>
                      <a:pt x="799" y="124"/>
                    </a:cubicBezTo>
                    <a:cubicBezTo>
                      <a:pt x="780" y="127"/>
                      <a:pt x="762" y="118"/>
                      <a:pt x="744" y="123"/>
                    </a:cubicBezTo>
                    <a:cubicBezTo>
                      <a:pt x="753" y="100"/>
                      <a:pt x="774" y="79"/>
                      <a:pt x="800" y="74"/>
                    </a:cubicBezTo>
                    <a:cubicBezTo>
                      <a:pt x="804" y="75"/>
                      <a:pt x="804" y="75"/>
                      <a:pt x="804" y="75"/>
                    </a:cubicBezTo>
                    <a:cubicBezTo>
                      <a:pt x="814" y="88"/>
                      <a:pt x="820" y="105"/>
                      <a:pt x="838" y="108"/>
                    </a:cubicBezTo>
                    <a:cubicBezTo>
                      <a:pt x="855" y="112"/>
                      <a:pt x="871" y="118"/>
                      <a:pt x="890" y="117"/>
                    </a:cubicBezTo>
                    <a:cubicBezTo>
                      <a:pt x="894" y="109"/>
                      <a:pt x="888" y="97"/>
                      <a:pt x="884" y="88"/>
                    </a:cubicBezTo>
                    <a:cubicBezTo>
                      <a:pt x="879" y="76"/>
                      <a:pt x="867" y="64"/>
                      <a:pt x="852" y="65"/>
                    </a:cubicBezTo>
                    <a:cubicBezTo>
                      <a:pt x="837" y="65"/>
                      <a:pt x="823" y="71"/>
                      <a:pt x="809" y="66"/>
                    </a:cubicBezTo>
                    <a:cubicBezTo>
                      <a:pt x="793" y="69"/>
                      <a:pt x="779" y="76"/>
                      <a:pt x="764" y="83"/>
                    </a:cubicBezTo>
                    <a:cubicBezTo>
                      <a:pt x="761" y="72"/>
                      <a:pt x="769" y="63"/>
                      <a:pt x="773" y="54"/>
                    </a:cubicBezTo>
                    <a:cubicBezTo>
                      <a:pt x="774" y="43"/>
                      <a:pt x="778" y="31"/>
                      <a:pt x="772" y="20"/>
                    </a:cubicBezTo>
                    <a:cubicBezTo>
                      <a:pt x="766" y="9"/>
                      <a:pt x="755" y="8"/>
                      <a:pt x="744" y="4"/>
                    </a:cubicBezTo>
                    <a:cubicBezTo>
                      <a:pt x="726" y="4"/>
                      <a:pt x="726" y="4"/>
                      <a:pt x="726" y="4"/>
                    </a:cubicBezTo>
                    <a:cubicBezTo>
                      <a:pt x="732" y="19"/>
                      <a:pt x="732" y="36"/>
                      <a:pt x="741" y="49"/>
                    </a:cubicBezTo>
                    <a:cubicBezTo>
                      <a:pt x="748" y="60"/>
                      <a:pt x="765" y="66"/>
                      <a:pt x="756" y="82"/>
                    </a:cubicBezTo>
                    <a:cubicBezTo>
                      <a:pt x="753" y="95"/>
                      <a:pt x="753" y="95"/>
                      <a:pt x="753" y="95"/>
                    </a:cubicBezTo>
                    <a:cubicBezTo>
                      <a:pt x="744" y="106"/>
                      <a:pt x="737" y="117"/>
                      <a:pt x="732" y="129"/>
                    </a:cubicBezTo>
                    <a:cubicBezTo>
                      <a:pt x="724" y="136"/>
                      <a:pt x="713" y="141"/>
                      <a:pt x="708" y="151"/>
                    </a:cubicBezTo>
                    <a:cubicBezTo>
                      <a:pt x="704" y="145"/>
                      <a:pt x="702" y="136"/>
                      <a:pt x="698" y="128"/>
                    </a:cubicBezTo>
                    <a:cubicBezTo>
                      <a:pt x="682" y="106"/>
                      <a:pt x="662" y="89"/>
                      <a:pt x="638" y="78"/>
                    </a:cubicBezTo>
                    <a:cubicBezTo>
                      <a:pt x="630" y="81"/>
                      <a:pt x="637" y="90"/>
                      <a:pt x="637" y="95"/>
                    </a:cubicBezTo>
                    <a:cubicBezTo>
                      <a:pt x="623" y="118"/>
                      <a:pt x="612" y="143"/>
                      <a:pt x="618" y="170"/>
                    </a:cubicBezTo>
                    <a:cubicBezTo>
                      <a:pt x="614" y="172"/>
                      <a:pt x="608" y="170"/>
                      <a:pt x="604" y="169"/>
                    </a:cubicBezTo>
                    <a:cubicBezTo>
                      <a:pt x="599" y="151"/>
                      <a:pt x="592" y="133"/>
                      <a:pt x="582" y="117"/>
                    </a:cubicBezTo>
                    <a:cubicBezTo>
                      <a:pt x="581" y="108"/>
                      <a:pt x="578" y="95"/>
                      <a:pt x="587" y="90"/>
                    </a:cubicBezTo>
                    <a:cubicBezTo>
                      <a:pt x="613" y="84"/>
                      <a:pt x="640" y="66"/>
                      <a:pt x="645" y="38"/>
                    </a:cubicBezTo>
                    <a:cubicBezTo>
                      <a:pt x="644" y="30"/>
                      <a:pt x="634" y="30"/>
                      <a:pt x="628" y="28"/>
                    </a:cubicBezTo>
                    <a:cubicBezTo>
                      <a:pt x="608" y="24"/>
                      <a:pt x="593" y="42"/>
                      <a:pt x="585" y="55"/>
                    </a:cubicBezTo>
                    <a:cubicBezTo>
                      <a:pt x="588" y="72"/>
                      <a:pt x="571" y="83"/>
                      <a:pt x="575" y="99"/>
                    </a:cubicBezTo>
                    <a:cubicBezTo>
                      <a:pt x="573" y="101"/>
                      <a:pt x="575" y="108"/>
                      <a:pt x="570" y="106"/>
                    </a:cubicBezTo>
                    <a:cubicBezTo>
                      <a:pt x="561" y="98"/>
                      <a:pt x="546" y="88"/>
                      <a:pt x="551" y="73"/>
                    </a:cubicBezTo>
                    <a:cubicBezTo>
                      <a:pt x="553" y="67"/>
                      <a:pt x="561" y="73"/>
                      <a:pt x="565" y="68"/>
                    </a:cubicBezTo>
                    <a:cubicBezTo>
                      <a:pt x="586" y="59"/>
                      <a:pt x="592" y="38"/>
                      <a:pt x="591" y="17"/>
                    </a:cubicBezTo>
                    <a:cubicBezTo>
                      <a:pt x="582" y="11"/>
                      <a:pt x="577" y="23"/>
                      <a:pt x="568" y="23"/>
                    </a:cubicBezTo>
                    <a:cubicBezTo>
                      <a:pt x="554" y="28"/>
                      <a:pt x="541" y="42"/>
                      <a:pt x="540" y="58"/>
                    </a:cubicBezTo>
                    <a:cubicBezTo>
                      <a:pt x="542" y="81"/>
                      <a:pt x="542" y="81"/>
                      <a:pt x="542" y="81"/>
                    </a:cubicBezTo>
                    <a:cubicBezTo>
                      <a:pt x="524" y="74"/>
                      <a:pt x="500" y="68"/>
                      <a:pt x="484" y="82"/>
                    </a:cubicBezTo>
                    <a:cubicBezTo>
                      <a:pt x="474" y="88"/>
                      <a:pt x="472" y="101"/>
                      <a:pt x="460" y="104"/>
                    </a:cubicBezTo>
                    <a:cubicBezTo>
                      <a:pt x="458" y="105"/>
                      <a:pt x="458" y="106"/>
                      <a:pt x="458" y="108"/>
                    </a:cubicBezTo>
                    <a:cubicBezTo>
                      <a:pt x="466" y="113"/>
                      <a:pt x="481" y="111"/>
                      <a:pt x="490" y="114"/>
                    </a:cubicBezTo>
                    <a:cubicBezTo>
                      <a:pt x="515" y="117"/>
                      <a:pt x="533" y="81"/>
                      <a:pt x="557" y="103"/>
                    </a:cubicBezTo>
                    <a:cubicBezTo>
                      <a:pt x="562" y="108"/>
                      <a:pt x="568" y="112"/>
                      <a:pt x="570" y="119"/>
                    </a:cubicBezTo>
                    <a:cubicBezTo>
                      <a:pt x="551" y="125"/>
                      <a:pt x="529" y="113"/>
                      <a:pt x="513" y="127"/>
                    </a:cubicBezTo>
                    <a:cubicBezTo>
                      <a:pt x="498" y="145"/>
                      <a:pt x="495" y="168"/>
                      <a:pt x="494" y="191"/>
                    </a:cubicBezTo>
                    <a:cubicBezTo>
                      <a:pt x="493" y="193"/>
                      <a:pt x="489" y="195"/>
                      <a:pt x="493" y="198"/>
                    </a:cubicBezTo>
                    <a:cubicBezTo>
                      <a:pt x="501" y="197"/>
                      <a:pt x="505" y="186"/>
                      <a:pt x="513" y="182"/>
                    </a:cubicBezTo>
                    <a:cubicBezTo>
                      <a:pt x="536" y="173"/>
                      <a:pt x="555" y="152"/>
                      <a:pt x="555" y="128"/>
                    </a:cubicBezTo>
                    <a:cubicBezTo>
                      <a:pt x="569" y="123"/>
                      <a:pt x="577" y="132"/>
                      <a:pt x="586" y="139"/>
                    </a:cubicBezTo>
                    <a:cubicBezTo>
                      <a:pt x="589" y="148"/>
                      <a:pt x="599" y="160"/>
                      <a:pt x="590" y="170"/>
                    </a:cubicBezTo>
                    <a:cubicBezTo>
                      <a:pt x="564" y="172"/>
                      <a:pt x="544" y="186"/>
                      <a:pt x="524" y="202"/>
                    </a:cubicBezTo>
                    <a:cubicBezTo>
                      <a:pt x="517" y="202"/>
                      <a:pt x="509" y="205"/>
                      <a:pt x="506" y="210"/>
                    </a:cubicBezTo>
                    <a:cubicBezTo>
                      <a:pt x="510" y="220"/>
                      <a:pt x="520" y="212"/>
                      <a:pt x="527" y="218"/>
                    </a:cubicBezTo>
                    <a:cubicBezTo>
                      <a:pt x="539" y="233"/>
                      <a:pt x="555" y="251"/>
                      <a:pt x="576" y="256"/>
                    </a:cubicBezTo>
                    <a:cubicBezTo>
                      <a:pt x="607" y="258"/>
                      <a:pt x="607" y="258"/>
                      <a:pt x="607" y="258"/>
                    </a:cubicBezTo>
                    <a:cubicBezTo>
                      <a:pt x="611" y="266"/>
                      <a:pt x="600" y="275"/>
                      <a:pt x="599" y="285"/>
                    </a:cubicBezTo>
                    <a:cubicBezTo>
                      <a:pt x="596" y="304"/>
                      <a:pt x="597" y="325"/>
                      <a:pt x="605" y="342"/>
                    </a:cubicBezTo>
                    <a:cubicBezTo>
                      <a:pt x="601" y="345"/>
                      <a:pt x="594" y="347"/>
                      <a:pt x="589" y="345"/>
                    </a:cubicBezTo>
                    <a:cubicBezTo>
                      <a:pt x="575" y="341"/>
                      <a:pt x="585" y="328"/>
                      <a:pt x="586" y="320"/>
                    </a:cubicBezTo>
                    <a:cubicBezTo>
                      <a:pt x="594" y="308"/>
                      <a:pt x="592" y="290"/>
                      <a:pt x="586" y="278"/>
                    </a:cubicBezTo>
                    <a:cubicBezTo>
                      <a:pt x="584" y="276"/>
                      <a:pt x="577" y="268"/>
                      <a:pt x="575" y="275"/>
                    </a:cubicBezTo>
                    <a:cubicBezTo>
                      <a:pt x="563" y="289"/>
                      <a:pt x="551" y="302"/>
                      <a:pt x="549" y="321"/>
                    </a:cubicBezTo>
                    <a:cubicBezTo>
                      <a:pt x="553" y="333"/>
                      <a:pt x="560" y="345"/>
                      <a:pt x="572" y="350"/>
                    </a:cubicBezTo>
                    <a:cubicBezTo>
                      <a:pt x="566" y="353"/>
                      <a:pt x="559" y="352"/>
                      <a:pt x="553" y="349"/>
                    </a:cubicBezTo>
                    <a:cubicBezTo>
                      <a:pt x="549" y="341"/>
                      <a:pt x="547" y="331"/>
                      <a:pt x="539" y="323"/>
                    </a:cubicBezTo>
                    <a:cubicBezTo>
                      <a:pt x="527" y="312"/>
                      <a:pt x="506" y="310"/>
                      <a:pt x="500" y="293"/>
                    </a:cubicBezTo>
                    <a:cubicBezTo>
                      <a:pt x="487" y="297"/>
                      <a:pt x="494" y="313"/>
                      <a:pt x="486" y="323"/>
                    </a:cubicBezTo>
                    <a:cubicBezTo>
                      <a:pt x="486" y="337"/>
                      <a:pt x="494" y="350"/>
                      <a:pt x="508" y="357"/>
                    </a:cubicBezTo>
                    <a:cubicBezTo>
                      <a:pt x="524" y="367"/>
                      <a:pt x="543" y="360"/>
                      <a:pt x="561" y="358"/>
                    </a:cubicBezTo>
                    <a:cubicBezTo>
                      <a:pt x="562" y="361"/>
                      <a:pt x="562" y="361"/>
                      <a:pt x="560" y="363"/>
                    </a:cubicBezTo>
                    <a:cubicBezTo>
                      <a:pt x="542" y="371"/>
                      <a:pt x="519" y="380"/>
                      <a:pt x="513" y="402"/>
                    </a:cubicBezTo>
                    <a:cubicBezTo>
                      <a:pt x="512" y="410"/>
                      <a:pt x="508" y="420"/>
                      <a:pt x="512" y="428"/>
                    </a:cubicBezTo>
                    <a:cubicBezTo>
                      <a:pt x="506" y="426"/>
                      <a:pt x="499" y="416"/>
                      <a:pt x="496" y="409"/>
                    </a:cubicBezTo>
                    <a:cubicBezTo>
                      <a:pt x="483" y="384"/>
                      <a:pt x="483" y="354"/>
                      <a:pt x="481" y="326"/>
                    </a:cubicBezTo>
                    <a:cubicBezTo>
                      <a:pt x="471" y="318"/>
                      <a:pt x="452" y="330"/>
                      <a:pt x="447" y="315"/>
                    </a:cubicBezTo>
                    <a:cubicBezTo>
                      <a:pt x="447" y="300"/>
                      <a:pt x="448" y="282"/>
                      <a:pt x="462" y="273"/>
                    </a:cubicBezTo>
                    <a:cubicBezTo>
                      <a:pt x="468" y="267"/>
                      <a:pt x="475" y="260"/>
                      <a:pt x="483" y="264"/>
                    </a:cubicBezTo>
                    <a:cubicBezTo>
                      <a:pt x="503" y="282"/>
                      <a:pt x="537" y="285"/>
                      <a:pt x="561" y="273"/>
                    </a:cubicBezTo>
                    <a:cubicBezTo>
                      <a:pt x="559" y="260"/>
                      <a:pt x="553" y="250"/>
                      <a:pt x="541" y="244"/>
                    </a:cubicBezTo>
                    <a:cubicBezTo>
                      <a:pt x="518" y="235"/>
                      <a:pt x="498" y="254"/>
                      <a:pt x="476" y="253"/>
                    </a:cubicBezTo>
                    <a:cubicBezTo>
                      <a:pt x="474" y="244"/>
                      <a:pt x="484" y="238"/>
                      <a:pt x="484" y="229"/>
                    </a:cubicBezTo>
                    <a:cubicBezTo>
                      <a:pt x="485" y="216"/>
                      <a:pt x="480" y="202"/>
                      <a:pt x="467" y="195"/>
                    </a:cubicBezTo>
                    <a:cubicBezTo>
                      <a:pt x="460" y="187"/>
                      <a:pt x="447" y="187"/>
                      <a:pt x="441" y="177"/>
                    </a:cubicBezTo>
                    <a:cubicBezTo>
                      <a:pt x="432" y="176"/>
                      <a:pt x="431" y="187"/>
                      <a:pt x="429" y="192"/>
                    </a:cubicBezTo>
                    <a:cubicBezTo>
                      <a:pt x="426" y="205"/>
                      <a:pt x="433" y="217"/>
                      <a:pt x="441" y="227"/>
                    </a:cubicBezTo>
                    <a:cubicBezTo>
                      <a:pt x="449" y="236"/>
                      <a:pt x="461" y="237"/>
                      <a:pt x="468" y="249"/>
                    </a:cubicBezTo>
                    <a:cubicBezTo>
                      <a:pt x="464" y="265"/>
                      <a:pt x="449" y="276"/>
                      <a:pt x="440" y="289"/>
                    </a:cubicBezTo>
                    <a:cubicBezTo>
                      <a:pt x="428" y="272"/>
                      <a:pt x="427" y="244"/>
                      <a:pt x="423" y="222"/>
                    </a:cubicBezTo>
                    <a:cubicBezTo>
                      <a:pt x="420" y="208"/>
                      <a:pt x="420" y="189"/>
                      <a:pt x="423" y="176"/>
                    </a:cubicBezTo>
                    <a:cubicBezTo>
                      <a:pt x="449" y="172"/>
                      <a:pt x="464" y="148"/>
                      <a:pt x="475" y="127"/>
                    </a:cubicBezTo>
                    <a:cubicBezTo>
                      <a:pt x="477" y="126"/>
                      <a:pt x="480" y="123"/>
                      <a:pt x="478" y="121"/>
                    </a:cubicBezTo>
                    <a:cubicBezTo>
                      <a:pt x="466" y="117"/>
                      <a:pt x="452" y="113"/>
                      <a:pt x="438" y="117"/>
                    </a:cubicBezTo>
                    <a:cubicBezTo>
                      <a:pt x="438" y="107"/>
                      <a:pt x="447" y="99"/>
                      <a:pt x="454" y="92"/>
                    </a:cubicBezTo>
                    <a:cubicBezTo>
                      <a:pt x="470" y="67"/>
                      <a:pt x="496" y="46"/>
                      <a:pt x="519" y="26"/>
                    </a:cubicBezTo>
                    <a:cubicBezTo>
                      <a:pt x="518" y="23"/>
                      <a:pt x="518" y="23"/>
                      <a:pt x="518" y="23"/>
                    </a:cubicBezTo>
                    <a:cubicBezTo>
                      <a:pt x="509" y="21"/>
                      <a:pt x="509" y="32"/>
                      <a:pt x="502" y="33"/>
                    </a:cubicBezTo>
                    <a:cubicBezTo>
                      <a:pt x="486" y="45"/>
                      <a:pt x="476" y="58"/>
                      <a:pt x="461" y="70"/>
                    </a:cubicBezTo>
                    <a:cubicBezTo>
                      <a:pt x="465" y="49"/>
                      <a:pt x="470" y="29"/>
                      <a:pt x="490" y="14"/>
                    </a:cubicBezTo>
                    <a:cubicBezTo>
                      <a:pt x="502" y="11"/>
                      <a:pt x="513" y="18"/>
                      <a:pt x="526" y="20"/>
                    </a:cubicBezTo>
                    <a:cubicBezTo>
                      <a:pt x="544" y="25"/>
                      <a:pt x="566" y="19"/>
                      <a:pt x="580" y="5"/>
                    </a:cubicBezTo>
                    <a:cubicBezTo>
                      <a:pt x="580" y="5"/>
                      <a:pt x="580" y="5"/>
                      <a:pt x="580" y="4"/>
                    </a:cubicBezTo>
                    <a:cubicBezTo>
                      <a:pt x="564" y="4"/>
                      <a:pt x="564" y="4"/>
                      <a:pt x="564" y="4"/>
                    </a:cubicBezTo>
                    <a:cubicBezTo>
                      <a:pt x="565" y="5"/>
                      <a:pt x="565" y="5"/>
                      <a:pt x="566" y="6"/>
                    </a:cubicBezTo>
                    <a:cubicBezTo>
                      <a:pt x="566" y="10"/>
                      <a:pt x="561" y="13"/>
                      <a:pt x="557" y="13"/>
                    </a:cubicBezTo>
                    <a:cubicBezTo>
                      <a:pt x="540" y="18"/>
                      <a:pt x="519" y="15"/>
                      <a:pt x="505" y="5"/>
                    </a:cubicBezTo>
                    <a:cubicBezTo>
                      <a:pt x="505" y="5"/>
                      <a:pt x="506" y="5"/>
                      <a:pt x="506" y="4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3" y="12"/>
                      <a:pt x="476" y="20"/>
                      <a:pt x="469" y="28"/>
                    </a:cubicBezTo>
                    <a:cubicBezTo>
                      <a:pt x="463" y="21"/>
                      <a:pt x="463" y="12"/>
                      <a:pt x="461" y="4"/>
                    </a:cubicBezTo>
                    <a:cubicBezTo>
                      <a:pt x="453" y="4"/>
                      <a:pt x="453" y="4"/>
                      <a:pt x="453" y="4"/>
                    </a:cubicBezTo>
                    <a:cubicBezTo>
                      <a:pt x="453" y="5"/>
                      <a:pt x="453" y="5"/>
                      <a:pt x="453" y="5"/>
                    </a:cubicBezTo>
                    <a:cubicBezTo>
                      <a:pt x="451" y="4"/>
                      <a:pt x="451" y="4"/>
                      <a:pt x="451" y="4"/>
                    </a:cubicBezTo>
                    <a:cubicBezTo>
                      <a:pt x="436" y="4"/>
                      <a:pt x="436" y="4"/>
                      <a:pt x="436" y="4"/>
                    </a:cubicBezTo>
                    <a:cubicBezTo>
                      <a:pt x="450" y="14"/>
                      <a:pt x="450" y="14"/>
                      <a:pt x="450" y="14"/>
                    </a:cubicBezTo>
                    <a:cubicBezTo>
                      <a:pt x="451" y="17"/>
                      <a:pt x="453" y="23"/>
                      <a:pt x="447" y="25"/>
                    </a:cubicBezTo>
                    <a:cubicBezTo>
                      <a:pt x="433" y="24"/>
                      <a:pt x="421" y="16"/>
                      <a:pt x="415" y="4"/>
                    </a:cubicBezTo>
                    <a:cubicBezTo>
                      <a:pt x="404" y="4"/>
                      <a:pt x="404" y="4"/>
                      <a:pt x="404" y="4"/>
                    </a:cubicBezTo>
                    <a:cubicBezTo>
                      <a:pt x="416" y="21"/>
                      <a:pt x="436" y="35"/>
                      <a:pt x="459" y="31"/>
                    </a:cubicBezTo>
                    <a:cubicBezTo>
                      <a:pt x="466" y="42"/>
                      <a:pt x="456" y="51"/>
                      <a:pt x="455" y="61"/>
                    </a:cubicBezTo>
                    <a:cubicBezTo>
                      <a:pt x="449" y="71"/>
                      <a:pt x="452" y="85"/>
                      <a:pt x="442" y="93"/>
                    </a:cubicBezTo>
                    <a:cubicBezTo>
                      <a:pt x="424" y="81"/>
                      <a:pt x="432" y="54"/>
                      <a:pt x="407" y="45"/>
                    </a:cubicBezTo>
                    <a:cubicBezTo>
                      <a:pt x="394" y="37"/>
                      <a:pt x="376" y="42"/>
                      <a:pt x="363" y="47"/>
                    </a:cubicBezTo>
                    <a:cubicBezTo>
                      <a:pt x="345" y="54"/>
                      <a:pt x="341" y="75"/>
                      <a:pt x="323" y="80"/>
                    </a:cubicBezTo>
                    <a:cubicBezTo>
                      <a:pt x="322" y="83"/>
                      <a:pt x="322" y="83"/>
                      <a:pt x="322" y="83"/>
                    </a:cubicBezTo>
                    <a:cubicBezTo>
                      <a:pt x="328" y="92"/>
                      <a:pt x="339" y="82"/>
                      <a:pt x="349" y="86"/>
                    </a:cubicBezTo>
                    <a:cubicBezTo>
                      <a:pt x="371" y="94"/>
                      <a:pt x="397" y="90"/>
                      <a:pt x="420" y="81"/>
                    </a:cubicBezTo>
                    <a:cubicBezTo>
                      <a:pt x="426" y="80"/>
                      <a:pt x="428" y="87"/>
                      <a:pt x="429" y="90"/>
                    </a:cubicBezTo>
                    <a:cubicBezTo>
                      <a:pt x="424" y="100"/>
                      <a:pt x="439" y="100"/>
                      <a:pt x="432" y="110"/>
                    </a:cubicBezTo>
                    <a:cubicBezTo>
                      <a:pt x="428" y="126"/>
                      <a:pt x="407" y="137"/>
                      <a:pt x="407" y="154"/>
                    </a:cubicBezTo>
                    <a:cubicBezTo>
                      <a:pt x="407" y="164"/>
                      <a:pt x="406" y="175"/>
                      <a:pt x="397" y="181"/>
                    </a:cubicBezTo>
                    <a:cubicBezTo>
                      <a:pt x="398" y="190"/>
                      <a:pt x="395" y="200"/>
                      <a:pt x="391" y="210"/>
                    </a:cubicBezTo>
                    <a:cubicBezTo>
                      <a:pt x="386" y="211"/>
                      <a:pt x="383" y="205"/>
                      <a:pt x="380" y="201"/>
                    </a:cubicBezTo>
                    <a:cubicBezTo>
                      <a:pt x="379" y="186"/>
                      <a:pt x="395" y="178"/>
                      <a:pt x="400" y="164"/>
                    </a:cubicBezTo>
                    <a:cubicBezTo>
                      <a:pt x="404" y="147"/>
                      <a:pt x="396" y="127"/>
                      <a:pt x="393" y="110"/>
                    </a:cubicBezTo>
                    <a:cubicBezTo>
                      <a:pt x="390" y="109"/>
                      <a:pt x="390" y="109"/>
                      <a:pt x="390" y="109"/>
                    </a:cubicBezTo>
                    <a:cubicBezTo>
                      <a:pt x="375" y="123"/>
                      <a:pt x="357" y="133"/>
                      <a:pt x="355" y="153"/>
                    </a:cubicBezTo>
                    <a:cubicBezTo>
                      <a:pt x="356" y="165"/>
                      <a:pt x="360" y="178"/>
                      <a:pt x="367" y="188"/>
                    </a:cubicBezTo>
                    <a:cubicBezTo>
                      <a:pt x="367" y="192"/>
                      <a:pt x="367" y="192"/>
                      <a:pt x="367" y="192"/>
                    </a:cubicBezTo>
                    <a:cubicBezTo>
                      <a:pt x="352" y="179"/>
                      <a:pt x="329" y="197"/>
                      <a:pt x="320" y="176"/>
                    </a:cubicBezTo>
                    <a:cubicBezTo>
                      <a:pt x="320" y="168"/>
                      <a:pt x="330" y="164"/>
                      <a:pt x="333" y="158"/>
                    </a:cubicBezTo>
                    <a:cubicBezTo>
                      <a:pt x="343" y="140"/>
                      <a:pt x="349" y="113"/>
                      <a:pt x="337" y="96"/>
                    </a:cubicBezTo>
                    <a:cubicBezTo>
                      <a:pt x="329" y="100"/>
                      <a:pt x="328" y="113"/>
                      <a:pt x="317" y="112"/>
                    </a:cubicBezTo>
                    <a:cubicBezTo>
                      <a:pt x="303" y="123"/>
                      <a:pt x="303" y="123"/>
                      <a:pt x="303" y="123"/>
                    </a:cubicBezTo>
                    <a:cubicBezTo>
                      <a:pt x="298" y="100"/>
                      <a:pt x="270" y="87"/>
                      <a:pt x="263" y="65"/>
                    </a:cubicBezTo>
                    <a:cubicBezTo>
                      <a:pt x="269" y="55"/>
                      <a:pt x="273" y="42"/>
                      <a:pt x="274" y="31"/>
                    </a:cubicBezTo>
                    <a:cubicBezTo>
                      <a:pt x="290" y="46"/>
                      <a:pt x="314" y="54"/>
                      <a:pt x="336" y="47"/>
                    </a:cubicBezTo>
                    <a:cubicBezTo>
                      <a:pt x="342" y="42"/>
                      <a:pt x="353" y="50"/>
                      <a:pt x="355" y="38"/>
                    </a:cubicBezTo>
                    <a:cubicBezTo>
                      <a:pt x="353" y="26"/>
                      <a:pt x="350" y="14"/>
                      <a:pt x="345" y="4"/>
                    </a:cubicBezTo>
                    <a:cubicBezTo>
                      <a:pt x="337" y="4"/>
                      <a:pt x="337" y="4"/>
                      <a:pt x="337" y="4"/>
                    </a:cubicBezTo>
                    <a:cubicBezTo>
                      <a:pt x="339" y="7"/>
                      <a:pt x="341" y="10"/>
                      <a:pt x="342" y="14"/>
                    </a:cubicBezTo>
                    <a:cubicBezTo>
                      <a:pt x="343" y="18"/>
                      <a:pt x="345" y="21"/>
                      <a:pt x="344" y="25"/>
                    </a:cubicBezTo>
                    <a:cubicBezTo>
                      <a:pt x="338" y="23"/>
                      <a:pt x="338" y="23"/>
                      <a:pt x="338" y="23"/>
                    </a:cubicBezTo>
                    <a:cubicBezTo>
                      <a:pt x="332" y="15"/>
                      <a:pt x="325" y="9"/>
                      <a:pt x="318" y="4"/>
                    </a:cubicBezTo>
                    <a:cubicBezTo>
                      <a:pt x="304" y="4"/>
                      <a:pt x="304" y="4"/>
                      <a:pt x="304" y="4"/>
                    </a:cubicBezTo>
                    <a:cubicBezTo>
                      <a:pt x="318" y="11"/>
                      <a:pt x="330" y="23"/>
                      <a:pt x="339" y="36"/>
                    </a:cubicBezTo>
                    <a:cubicBezTo>
                      <a:pt x="332" y="45"/>
                      <a:pt x="318" y="42"/>
                      <a:pt x="307" y="42"/>
                    </a:cubicBezTo>
                    <a:cubicBezTo>
                      <a:pt x="291" y="40"/>
                      <a:pt x="278" y="27"/>
                      <a:pt x="273" y="13"/>
                    </a:cubicBezTo>
                    <a:cubicBezTo>
                      <a:pt x="279" y="4"/>
                      <a:pt x="279" y="4"/>
                      <a:pt x="279" y="4"/>
                    </a:cubicBezTo>
                    <a:cubicBezTo>
                      <a:pt x="269" y="4"/>
                      <a:pt x="269" y="4"/>
                      <a:pt x="269" y="4"/>
                    </a:cubicBezTo>
                    <a:cubicBezTo>
                      <a:pt x="264" y="9"/>
                      <a:pt x="258" y="12"/>
                      <a:pt x="252" y="13"/>
                    </a:cubicBezTo>
                    <a:cubicBezTo>
                      <a:pt x="254" y="10"/>
                      <a:pt x="258" y="8"/>
                      <a:pt x="262" y="4"/>
                    </a:cubicBezTo>
                    <a:cubicBezTo>
                      <a:pt x="250" y="4"/>
                      <a:pt x="250" y="4"/>
                      <a:pt x="250" y="4"/>
                    </a:cubicBezTo>
                    <a:cubicBezTo>
                      <a:pt x="250" y="4"/>
                      <a:pt x="249" y="4"/>
                      <a:pt x="249" y="4"/>
                    </a:cubicBezTo>
                    <a:cubicBezTo>
                      <a:pt x="247" y="5"/>
                      <a:pt x="244" y="5"/>
                      <a:pt x="242" y="4"/>
                    </a:cubicBezTo>
                    <a:cubicBezTo>
                      <a:pt x="229" y="4"/>
                      <a:pt x="229" y="4"/>
                      <a:pt x="229" y="4"/>
                    </a:cubicBezTo>
                    <a:cubicBezTo>
                      <a:pt x="232" y="7"/>
                      <a:pt x="235" y="10"/>
                      <a:pt x="238" y="12"/>
                    </a:cubicBezTo>
                    <a:cubicBezTo>
                      <a:pt x="235" y="16"/>
                      <a:pt x="230" y="12"/>
                      <a:pt x="227" y="11"/>
                    </a:cubicBezTo>
                    <a:cubicBezTo>
                      <a:pt x="224" y="9"/>
                      <a:pt x="221" y="7"/>
                      <a:pt x="220" y="4"/>
                    </a:cubicBezTo>
                    <a:cubicBezTo>
                      <a:pt x="208" y="4"/>
                      <a:pt x="208" y="4"/>
                      <a:pt x="208" y="4"/>
                    </a:cubicBezTo>
                    <a:cubicBezTo>
                      <a:pt x="198" y="14"/>
                      <a:pt x="179" y="14"/>
                      <a:pt x="166" y="10"/>
                    </a:cubicBezTo>
                    <a:cubicBezTo>
                      <a:pt x="163" y="8"/>
                      <a:pt x="160" y="6"/>
                      <a:pt x="157" y="4"/>
                    </a:cubicBezTo>
                    <a:cubicBezTo>
                      <a:pt x="146" y="4"/>
                      <a:pt x="146" y="4"/>
                      <a:pt x="146" y="4"/>
                    </a:cubicBezTo>
                    <a:cubicBezTo>
                      <a:pt x="150" y="7"/>
                      <a:pt x="154" y="10"/>
                      <a:pt x="157" y="13"/>
                    </a:cubicBezTo>
                    <a:cubicBezTo>
                      <a:pt x="154" y="20"/>
                      <a:pt x="148" y="24"/>
                      <a:pt x="143" y="29"/>
                    </a:cubicBezTo>
                    <a:cubicBezTo>
                      <a:pt x="130" y="28"/>
                      <a:pt x="125" y="10"/>
                      <a:pt x="114" y="7"/>
                    </a:cubicBezTo>
                    <a:cubicBezTo>
                      <a:pt x="97" y="0"/>
                      <a:pt x="81" y="9"/>
                      <a:pt x="67" y="15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4" y="10"/>
                      <a:pt x="64" y="7"/>
                      <a:pt x="63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60" y="33"/>
                      <a:pt x="75" y="59"/>
                      <a:pt x="94" y="81"/>
                    </a:cubicBezTo>
                    <a:cubicBezTo>
                      <a:pt x="94" y="85"/>
                      <a:pt x="94" y="85"/>
                      <a:pt x="94" y="85"/>
                    </a:cubicBezTo>
                    <a:cubicBezTo>
                      <a:pt x="70" y="66"/>
                      <a:pt x="59" y="39"/>
                      <a:pt x="48" y="13"/>
                    </a:cubicBezTo>
                    <a:cubicBezTo>
                      <a:pt x="48" y="9"/>
                      <a:pt x="47" y="7"/>
                      <a:pt x="47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9" y="16"/>
                      <a:pt x="24" y="28"/>
                      <a:pt x="25" y="41"/>
                    </a:cubicBezTo>
                    <a:cubicBezTo>
                      <a:pt x="42" y="79"/>
                      <a:pt x="59" y="127"/>
                      <a:pt x="103" y="142"/>
                    </a:cubicBezTo>
                    <a:cubicBezTo>
                      <a:pt x="132" y="165"/>
                      <a:pt x="168" y="175"/>
                      <a:pt x="203" y="183"/>
                    </a:cubicBezTo>
                    <a:cubicBezTo>
                      <a:pt x="216" y="188"/>
                      <a:pt x="235" y="183"/>
                      <a:pt x="240" y="197"/>
                    </a:cubicBezTo>
                    <a:cubicBezTo>
                      <a:pt x="251" y="249"/>
                      <a:pt x="273" y="302"/>
                      <a:pt x="321" y="333"/>
                    </a:cubicBezTo>
                    <a:cubicBezTo>
                      <a:pt x="355" y="352"/>
                      <a:pt x="391" y="367"/>
                      <a:pt x="434" y="365"/>
                    </a:cubicBezTo>
                    <a:cubicBezTo>
                      <a:pt x="439" y="371"/>
                      <a:pt x="443" y="379"/>
                      <a:pt x="442" y="387"/>
                    </a:cubicBezTo>
                    <a:cubicBezTo>
                      <a:pt x="458" y="430"/>
                      <a:pt x="488" y="473"/>
                      <a:pt x="533" y="490"/>
                    </a:cubicBezTo>
                    <a:cubicBezTo>
                      <a:pt x="571" y="509"/>
                      <a:pt x="617" y="504"/>
                      <a:pt x="656" y="521"/>
                    </a:cubicBezTo>
                    <a:cubicBezTo>
                      <a:pt x="694" y="535"/>
                      <a:pt x="727" y="570"/>
                      <a:pt x="742" y="609"/>
                    </a:cubicBezTo>
                    <a:cubicBezTo>
                      <a:pt x="742" y="611"/>
                      <a:pt x="742" y="611"/>
                      <a:pt x="742" y="611"/>
                    </a:cubicBezTo>
                    <a:cubicBezTo>
                      <a:pt x="719" y="577"/>
                      <a:pt x="686" y="539"/>
                      <a:pt x="646" y="526"/>
                    </a:cubicBezTo>
                    <a:cubicBezTo>
                      <a:pt x="604" y="514"/>
                      <a:pt x="561" y="514"/>
                      <a:pt x="522" y="495"/>
                    </a:cubicBezTo>
                    <a:cubicBezTo>
                      <a:pt x="473" y="475"/>
                      <a:pt x="445" y="425"/>
                      <a:pt x="431" y="377"/>
                    </a:cubicBezTo>
                    <a:cubicBezTo>
                      <a:pt x="422" y="372"/>
                      <a:pt x="409" y="375"/>
                      <a:pt x="398" y="373"/>
                    </a:cubicBezTo>
                    <a:cubicBezTo>
                      <a:pt x="333" y="374"/>
                      <a:pt x="282" y="319"/>
                      <a:pt x="253" y="264"/>
                    </a:cubicBezTo>
                    <a:cubicBezTo>
                      <a:pt x="244" y="246"/>
                      <a:pt x="245" y="223"/>
                      <a:pt x="238" y="205"/>
                    </a:cubicBezTo>
                    <a:cubicBezTo>
                      <a:pt x="231" y="196"/>
                      <a:pt x="218" y="200"/>
                      <a:pt x="208" y="197"/>
                    </a:cubicBezTo>
                    <a:cubicBezTo>
                      <a:pt x="184" y="196"/>
                      <a:pt x="165" y="184"/>
                      <a:pt x="143" y="180"/>
                    </a:cubicBezTo>
                    <a:cubicBezTo>
                      <a:pt x="99" y="166"/>
                      <a:pt x="55" y="130"/>
                      <a:pt x="37" y="86"/>
                    </a:cubicBezTo>
                    <a:cubicBezTo>
                      <a:pt x="24" y="60"/>
                      <a:pt x="12" y="34"/>
                      <a:pt x="6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4" y="30"/>
                      <a:pt x="13" y="54"/>
                      <a:pt x="25" y="77"/>
                    </a:cubicBezTo>
                    <a:cubicBezTo>
                      <a:pt x="49" y="140"/>
                      <a:pt x="111" y="184"/>
                      <a:pt x="176" y="196"/>
                    </a:cubicBezTo>
                    <a:cubicBezTo>
                      <a:pt x="194" y="203"/>
                      <a:pt x="216" y="202"/>
                      <a:pt x="233" y="211"/>
                    </a:cubicBezTo>
                    <a:cubicBezTo>
                      <a:pt x="240" y="244"/>
                      <a:pt x="249" y="278"/>
                      <a:pt x="271" y="304"/>
                    </a:cubicBezTo>
                    <a:cubicBezTo>
                      <a:pt x="300" y="346"/>
                      <a:pt x="342" y="375"/>
                      <a:pt x="391" y="379"/>
                    </a:cubicBezTo>
                    <a:cubicBezTo>
                      <a:pt x="402" y="383"/>
                      <a:pt x="419" y="376"/>
                      <a:pt x="426" y="384"/>
                    </a:cubicBezTo>
                    <a:cubicBezTo>
                      <a:pt x="431" y="403"/>
                      <a:pt x="443" y="419"/>
                      <a:pt x="449" y="437"/>
                    </a:cubicBezTo>
                    <a:cubicBezTo>
                      <a:pt x="468" y="470"/>
                      <a:pt x="500" y="489"/>
                      <a:pt x="532" y="504"/>
                    </a:cubicBezTo>
                    <a:cubicBezTo>
                      <a:pt x="575" y="523"/>
                      <a:pt x="626" y="520"/>
                      <a:pt x="668" y="542"/>
                    </a:cubicBezTo>
                    <a:cubicBezTo>
                      <a:pt x="698" y="562"/>
                      <a:pt x="727" y="592"/>
                      <a:pt x="739" y="624"/>
                    </a:cubicBezTo>
                    <a:cubicBezTo>
                      <a:pt x="741" y="624"/>
                      <a:pt x="741" y="624"/>
                      <a:pt x="741" y="624"/>
                    </a:cubicBezTo>
                    <a:cubicBezTo>
                      <a:pt x="746" y="625"/>
                      <a:pt x="742" y="619"/>
                      <a:pt x="743" y="615"/>
                    </a:cubicBezTo>
                    <a:cubicBezTo>
                      <a:pt x="746" y="618"/>
                      <a:pt x="753" y="617"/>
                      <a:pt x="756" y="622"/>
                    </a:cubicBezTo>
                    <a:cubicBezTo>
                      <a:pt x="765" y="614"/>
                      <a:pt x="771" y="601"/>
                      <a:pt x="778" y="590"/>
                    </a:cubicBezTo>
                    <a:cubicBezTo>
                      <a:pt x="801" y="550"/>
                      <a:pt x="844" y="531"/>
                      <a:pt x="888" y="524"/>
                    </a:cubicBezTo>
                    <a:cubicBezTo>
                      <a:pt x="911" y="520"/>
                      <a:pt x="933" y="514"/>
                      <a:pt x="959" y="513"/>
                    </a:cubicBezTo>
                    <a:cubicBezTo>
                      <a:pt x="993" y="510"/>
                      <a:pt x="1023" y="487"/>
                      <a:pt x="1041" y="458"/>
                    </a:cubicBezTo>
                    <a:cubicBezTo>
                      <a:pt x="1059" y="436"/>
                      <a:pt x="1061" y="407"/>
                      <a:pt x="1071" y="381"/>
                    </a:cubicBezTo>
                    <a:cubicBezTo>
                      <a:pt x="1098" y="377"/>
                      <a:pt x="1124" y="376"/>
                      <a:pt x="1149" y="369"/>
                    </a:cubicBezTo>
                    <a:cubicBezTo>
                      <a:pt x="1194" y="345"/>
                      <a:pt x="1194" y="345"/>
                      <a:pt x="1194" y="345"/>
                    </a:cubicBezTo>
                    <a:cubicBezTo>
                      <a:pt x="1228" y="323"/>
                      <a:pt x="1247" y="288"/>
                      <a:pt x="1259" y="253"/>
                    </a:cubicBezTo>
                    <a:cubicBezTo>
                      <a:pt x="1263" y="240"/>
                      <a:pt x="1263" y="225"/>
                      <a:pt x="1270" y="213"/>
                    </a:cubicBezTo>
                    <a:cubicBezTo>
                      <a:pt x="1329" y="205"/>
                      <a:pt x="1389" y="188"/>
                      <a:pt x="1430" y="141"/>
                    </a:cubicBezTo>
                    <a:cubicBezTo>
                      <a:pt x="1473" y="104"/>
                      <a:pt x="1496" y="56"/>
                      <a:pt x="1505" y="4"/>
                    </a:cubicBezTo>
                    <a:lnTo>
                      <a:pt x="1501" y="4"/>
                    </a:lnTo>
                    <a:close/>
                    <a:moveTo>
                      <a:pt x="1410" y="46"/>
                    </a:moveTo>
                    <a:cubicBezTo>
                      <a:pt x="1413" y="51"/>
                      <a:pt x="1415" y="56"/>
                      <a:pt x="1413" y="62"/>
                    </a:cubicBezTo>
                    <a:cubicBezTo>
                      <a:pt x="1404" y="61"/>
                      <a:pt x="1399" y="49"/>
                      <a:pt x="1390" y="47"/>
                    </a:cubicBezTo>
                    <a:cubicBezTo>
                      <a:pt x="1383" y="41"/>
                      <a:pt x="1371" y="43"/>
                      <a:pt x="1369" y="36"/>
                    </a:cubicBezTo>
                    <a:cubicBezTo>
                      <a:pt x="1383" y="34"/>
                      <a:pt x="1400" y="34"/>
                      <a:pt x="1410" y="46"/>
                    </a:cubicBezTo>
                    <a:close/>
                    <a:moveTo>
                      <a:pt x="1355" y="45"/>
                    </a:moveTo>
                    <a:cubicBezTo>
                      <a:pt x="1371" y="45"/>
                      <a:pt x="1393" y="47"/>
                      <a:pt x="1402" y="64"/>
                    </a:cubicBezTo>
                    <a:cubicBezTo>
                      <a:pt x="1403" y="70"/>
                      <a:pt x="1396" y="70"/>
                      <a:pt x="1393" y="71"/>
                    </a:cubicBezTo>
                    <a:cubicBezTo>
                      <a:pt x="1376" y="71"/>
                      <a:pt x="1359" y="68"/>
                      <a:pt x="1349" y="52"/>
                    </a:cubicBezTo>
                    <a:cubicBezTo>
                      <a:pt x="1346" y="47"/>
                      <a:pt x="1351" y="45"/>
                      <a:pt x="1355" y="45"/>
                    </a:cubicBezTo>
                    <a:close/>
                    <a:moveTo>
                      <a:pt x="1153" y="116"/>
                    </a:moveTo>
                    <a:cubicBezTo>
                      <a:pt x="1160" y="118"/>
                      <a:pt x="1165" y="125"/>
                      <a:pt x="1168" y="131"/>
                    </a:cubicBezTo>
                    <a:cubicBezTo>
                      <a:pt x="1170" y="142"/>
                      <a:pt x="1169" y="154"/>
                      <a:pt x="1163" y="162"/>
                    </a:cubicBezTo>
                    <a:cubicBezTo>
                      <a:pt x="1169" y="170"/>
                      <a:pt x="1158" y="173"/>
                      <a:pt x="1157" y="179"/>
                    </a:cubicBezTo>
                    <a:cubicBezTo>
                      <a:pt x="1148" y="185"/>
                      <a:pt x="1148" y="185"/>
                      <a:pt x="1148" y="185"/>
                    </a:cubicBezTo>
                    <a:cubicBezTo>
                      <a:pt x="1146" y="176"/>
                      <a:pt x="1154" y="168"/>
                      <a:pt x="1154" y="159"/>
                    </a:cubicBezTo>
                    <a:cubicBezTo>
                      <a:pt x="1161" y="144"/>
                      <a:pt x="1151" y="131"/>
                      <a:pt x="1153" y="116"/>
                    </a:cubicBezTo>
                    <a:close/>
                    <a:moveTo>
                      <a:pt x="1141" y="114"/>
                    </a:moveTo>
                    <a:cubicBezTo>
                      <a:pt x="1150" y="128"/>
                      <a:pt x="1154" y="149"/>
                      <a:pt x="1148" y="165"/>
                    </a:cubicBezTo>
                    <a:cubicBezTo>
                      <a:pt x="1145" y="169"/>
                      <a:pt x="1144" y="176"/>
                      <a:pt x="1138" y="178"/>
                    </a:cubicBezTo>
                    <a:cubicBezTo>
                      <a:pt x="1126" y="156"/>
                      <a:pt x="1141" y="136"/>
                      <a:pt x="1141" y="114"/>
                    </a:cubicBezTo>
                    <a:close/>
                    <a:moveTo>
                      <a:pt x="1091" y="153"/>
                    </a:moveTo>
                    <a:cubicBezTo>
                      <a:pt x="1085" y="160"/>
                      <a:pt x="1080" y="166"/>
                      <a:pt x="1070" y="168"/>
                    </a:cubicBezTo>
                    <a:cubicBezTo>
                      <a:pt x="1069" y="167"/>
                      <a:pt x="1069" y="167"/>
                      <a:pt x="1069" y="167"/>
                    </a:cubicBezTo>
                    <a:cubicBezTo>
                      <a:pt x="1082" y="149"/>
                      <a:pt x="1089" y="126"/>
                      <a:pt x="1097" y="106"/>
                    </a:cubicBezTo>
                    <a:cubicBezTo>
                      <a:pt x="1105" y="120"/>
                      <a:pt x="1097" y="139"/>
                      <a:pt x="1091" y="153"/>
                    </a:cubicBezTo>
                    <a:close/>
                    <a:moveTo>
                      <a:pt x="1088" y="111"/>
                    </a:moveTo>
                    <a:cubicBezTo>
                      <a:pt x="1081" y="136"/>
                      <a:pt x="1072" y="165"/>
                      <a:pt x="1049" y="176"/>
                    </a:cubicBezTo>
                    <a:cubicBezTo>
                      <a:pt x="1047" y="149"/>
                      <a:pt x="1063" y="120"/>
                      <a:pt x="1088" y="111"/>
                    </a:cubicBezTo>
                    <a:close/>
                    <a:moveTo>
                      <a:pt x="825" y="194"/>
                    </a:moveTo>
                    <a:cubicBezTo>
                      <a:pt x="823" y="193"/>
                      <a:pt x="823" y="193"/>
                      <a:pt x="823" y="193"/>
                    </a:cubicBezTo>
                    <a:cubicBezTo>
                      <a:pt x="832" y="188"/>
                      <a:pt x="843" y="190"/>
                      <a:pt x="854" y="190"/>
                    </a:cubicBezTo>
                    <a:cubicBezTo>
                      <a:pt x="859" y="189"/>
                      <a:pt x="865" y="187"/>
                      <a:pt x="868" y="189"/>
                    </a:cubicBezTo>
                    <a:cubicBezTo>
                      <a:pt x="856" y="198"/>
                      <a:pt x="839" y="200"/>
                      <a:pt x="825" y="194"/>
                    </a:cubicBezTo>
                    <a:close/>
                    <a:moveTo>
                      <a:pt x="867" y="180"/>
                    </a:moveTo>
                    <a:cubicBezTo>
                      <a:pt x="855" y="184"/>
                      <a:pt x="844" y="186"/>
                      <a:pt x="832" y="183"/>
                    </a:cubicBezTo>
                    <a:cubicBezTo>
                      <a:pt x="831" y="174"/>
                      <a:pt x="842" y="174"/>
                      <a:pt x="847" y="170"/>
                    </a:cubicBezTo>
                    <a:cubicBezTo>
                      <a:pt x="859" y="166"/>
                      <a:pt x="872" y="169"/>
                      <a:pt x="884" y="171"/>
                    </a:cubicBezTo>
                    <a:cubicBezTo>
                      <a:pt x="883" y="178"/>
                      <a:pt x="873" y="178"/>
                      <a:pt x="867" y="180"/>
                    </a:cubicBezTo>
                    <a:close/>
                    <a:moveTo>
                      <a:pt x="896" y="265"/>
                    </a:moveTo>
                    <a:cubicBezTo>
                      <a:pt x="883" y="258"/>
                      <a:pt x="880" y="246"/>
                      <a:pt x="878" y="234"/>
                    </a:cubicBezTo>
                    <a:cubicBezTo>
                      <a:pt x="878" y="225"/>
                      <a:pt x="879" y="212"/>
                      <a:pt x="890" y="210"/>
                    </a:cubicBezTo>
                    <a:cubicBezTo>
                      <a:pt x="894" y="227"/>
                      <a:pt x="890" y="247"/>
                      <a:pt x="898" y="264"/>
                    </a:cubicBezTo>
                    <a:lnTo>
                      <a:pt x="896" y="265"/>
                    </a:lnTo>
                    <a:close/>
                    <a:moveTo>
                      <a:pt x="909" y="241"/>
                    </a:moveTo>
                    <a:cubicBezTo>
                      <a:pt x="908" y="247"/>
                      <a:pt x="907" y="252"/>
                      <a:pt x="904" y="257"/>
                    </a:cubicBezTo>
                    <a:cubicBezTo>
                      <a:pt x="898" y="243"/>
                      <a:pt x="893" y="226"/>
                      <a:pt x="897" y="210"/>
                    </a:cubicBezTo>
                    <a:cubicBezTo>
                      <a:pt x="906" y="216"/>
                      <a:pt x="909" y="229"/>
                      <a:pt x="909" y="241"/>
                    </a:cubicBezTo>
                    <a:close/>
                    <a:moveTo>
                      <a:pt x="848" y="335"/>
                    </a:moveTo>
                    <a:cubicBezTo>
                      <a:pt x="839" y="335"/>
                      <a:pt x="830" y="331"/>
                      <a:pt x="825" y="323"/>
                    </a:cubicBezTo>
                    <a:cubicBezTo>
                      <a:pt x="822" y="316"/>
                      <a:pt x="822" y="307"/>
                      <a:pt x="826" y="300"/>
                    </a:cubicBezTo>
                    <a:cubicBezTo>
                      <a:pt x="836" y="315"/>
                      <a:pt x="852" y="325"/>
                      <a:pt x="871" y="326"/>
                    </a:cubicBezTo>
                    <a:cubicBezTo>
                      <a:pt x="867" y="333"/>
                      <a:pt x="857" y="334"/>
                      <a:pt x="848" y="335"/>
                    </a:cubicBezTo>
                    <a:close/>
                    <a:moveTo>
                      <a:pt x="844" y="311"/>
                    </a:moveTo>
                    <a:cubicBezTo>
                      <a:pt x="840" y="305"/>
                      <a:pt x="830" y="298"/>
                      <a:pt x="833" y="290"/>
                    </a:cubicBezTo>
                    <a:cubicBezTo>
                      <a:pt x="849" y="294"/>
                      <a:pt x="869" y="298"/>
                      <a:pt x="873" y="316"/>
                    </a:cubicBezTo>
                    <a:cubicBezTo>
                      <a:pt x="863" y="321"/>
                      <a:pt x="852" y="317"/>
                      <a:pt x="844" y="311"/>
                    </a:cubicBezTo>
                    <a:close/>
                    <a:moveTo>
                      <a:pt x="759" y="317"/>
                    </a:moveTo>
                    <a:cubicBezTo>
                      <a:pt x="770" y="316"/>
                      <a:pt x="778" y="321"/>
                      <a:pt x="787" y="327"/>
                    </a:cubicBezTo>
                    <a:cubicBezTo>
                      <a:pt x="791" y="333"/>
                      <a:pt x="799" y="341"/>
                      <a:pt x="795" y="349"/>
                    </a:cubicBezTo>
                    <a:cubicBezTo>
                      <a:pt x="782" y="342"/>
                      <a:pt x="771" y="332"/>
                      <a:pt x="758" y="323"/>
                    </a:cubicBezTo>
                    <a:cubicBezTo>
                      <a:pt x="755" y="321"/>
                      <a:pt x="757" y="318"/>
                      <a:pt x="759" y="317"/>
                    </a:cubicBezTo>
                    <a:close/>
                    <a:moveTo>
                      <a:pt x="733" y="321"/>
                    </a:moveTo>
                    <a:cubicBezTo>
                      <a:pt x="752" y="324"/>
                      <a:pt x="770" y="337"/>
                      <a:pt x="782" y="353"/>
                    </a:cubicBezTo>
                    <a:cubicBezTo>
                      <a:pt x="772" y="360"/>
                      <a:pt x="759" y="349"/>
                      <a:pt x="748" y="345"/>
                    </a:cubicBezTo>
                    <a:cubicBezTo>
                      <a:pt x="740" y="339"/>
                      <a:pt x="731" y="331"/>
                      <a:pt x="733" y="321"/>
                    </a:cubicBezTo>
                    <a:close/>
                    <a:moveTo>
                      <a:pt x="875" y="84"/>
                    </a:moveTo>
                    <a:cubicBezTo>
                      <a:pt x="879" y="88"/>
                      <a:pt x="880" y="92"/>
                      <a:pt x="881" y="97"/>
                    </a:cubicBezTo>
                    <a:cubicBezTo>
                      <a:pt x="880" y="98"/>
                      <a:pt x="880" y="98"/>
                      <a:pt x="880" y="98"/>
                    </a:cubicBezTo>
                    <a:cubicBezTo>
                      <a:pt x="871" y="91"/>
                      <a:pt x="858" y="84"/>
                      <a:pt x="852" y="73"/>
                    </a:cubicBezTo>
                    <a:cubicBezTo>
                      <a:pt x="861" y="72"/>
                      <a:pt x="870" y="77"/>
                      <a:pt x="875" y="84"/>
                    </a:cubicBezTo>
                    <a:close/>
                    <a:moveTo>
                      <a:pt x="839" y="76"/>
                    </a:moveTo>
                    <a:cubicBezTo>
                      <a:pt x="852" y="84"/>
                      <a:pt x="868" y="95"/>
                      <a:pt x="877" y="107"/>
                    </a:cubicBezTo>
                    <a:cubicBezTo>
                      <a:pt x="875" y="113"/>
                      <a:pt x="865" y="109"/>
                      <a:pt x="859" y="108"/>
                    </a:cubicBezTo>
                    <a:cubicBezTo>
                      <a:pt x="842" y="105"/>
                      <a:pt x="820" y="96"/>
                      <a:pt x="813" y="77"/>
                    </a:cubicBezTo>
                    <a:cubicBezTo>
                      <a:pt x="818" y="70"/>
                      <a:pt x="831" y="76"/>
                      <a:pt x="839" y="76"/>
                    </a:cubicBezTo>
                    <a:close/>
                    <a:moveTo>
                      <a:pt x="756" y="52"/>
                    </a:moveTo>
                    <a:cubicBezTo>
                      <a:pt x="742" y="44"/>
                      <a:pt x="738" y="30"/>
                      <a:pt x="737" y="13"/>
                    </a:cubicBezTo>
                    <a:cubicBezTo>
                      <a:pt x="737" y="9"/>
                      <a:pt x="741" y="10"/>
                      <a:pt x="743" y="12"/>
                    </a:cubicBezTo>
                    <a:cubicBezTo>
                      <a:pt x="754" y="30"/>
                      <a:pt x="754" y="30"/>
                      <a:pt x="754" y="30"/>
                    </a:cubicBezTo>
                    <a:cubicBezTo>
                      <a:pt x="756" y="36"/>
                      <a:pt x="762" y="49"/>
                      <a:pt x="756" y="52"/>
                    </a:cubicBezTo>
                    <a:close/>
                    <a:moveTo>
                      <a:pt x="757" y="18"/>
                    </a:moveTo>
                    <a:cubicBezTo>
                      <a:pt x="758" y="16"/>
                      <a:pt x="758" y="16"/>
                      <a:pt x="758" y="16"/>
                    </a:cubicBezTo>
                    <a:cubicBezTo>
                      <a:pt x="766" y="22"/>
                      <a:pt x="771" y="31"/>
                      <a:pt x="770" y="42"/>
                    </a:cubicBezTo>
                    <a:cubicBezTo>
                      <a:pt x="769" y="44"/>
                      <a:pt x="769" y="46"/>
                      <a:pt x="767" y="46"/>
                    </a:cubicBezTo>
                    <a:lnTo>
                      <a:pt x="757" y="18"/>
                    </a:lnTo>
                    <a:close/>
                    <a:moveTo>
                      <a:pt x="614" y="36"/>
                    </a:moveTo>
                    <a:cubicBezTo>
                      <a:pt x="611" y="40"/>
                      <a:pt x="611" y="40"/>
                      <a:pt x="611" y="40"/>
                    </a:cubicBezTo>
                    <a:cubicBezTo>
                      <a:pt x="608" y="40"/>
                      <a:pt x="608" y="40"/>
                      <a:pt x="608" y="40"/>
                    </a:cubicBezTo>
                    <a:lnTo>
                      <a:pt x="614" y="36"/>
                    </a:lnTo>
                    <a:close/>
                    <a:moveTo>
                      <a:pt x="622" y="41"/>
                    </a:moveTo>
                    <a:cubicBezTo>
                      <a:pt x="627" y="41"/>
                      <a:pt x="632" y="39"/>
                      <a:pt x="637" y="40"/>
                    </a:cubicBezTo>
                    <a:cubicBezTo>
                      <a:pt x="630" y="61"/>
                      <a:pt x="611" y="80"/>
                      <a:pt x="588" y="82"/>
                    </a:cubicBezTo>
                    <a:cubicBezTo>
                      <a:pt x="590" y="66"/>
                      <a:pt x="606" y="48"/>
                      <a:pt x="622" y="41"/>
                    </a:cubicBezTo>
                    <a:close/>
                    <a:moveTo>
                      <a:pt x="580" y="35"/>
                    </a:moveTo>
                    <a:cubicBezTo>
                      <a:pt x="582" y="36"/>
                      <a:pt x="582" y="36"/>
                      <a:pt x="582" y="36"/>
                    </a:cubicBezTo>
                    <a:cubicBezTo>
                      <a:pt x="581" y="47"/>
                      <a:pt x="571" y="57"/>
                      <a:pt x="560" y="62"/>
                    </a:cubicBezTo>
                    <a:cubicBezTo>
                      <a:pt x="556" y="62"/>
                      <a:pt x="556" y="62"/>
                      <a:pt x="556" y="62"/>
                    </a:cubicBezTo>
                    <a:cubicBezTo>
                      <a:pt x="555" y="48"/>
                      <a:pt x="573" y="45"/>
                      <a:pt x="580" y="35"/>
                    </a:cubicBezTo>
                    <a:close/>
                    <a:moveTo>
                      <a:pt x="572" y="30"/>
                    </a:moveTo>
                    <a:cubicBezTo>
                      <a:pt x="569" y="41"/>
                      <a:pt x="556" y="42"/>
                      <a:pt x="550" y="50"/>
                    </a:cubicBezTo>
                    <a:cubicBezTo>
                      <a:pt x="553" y="40"/>
                      <a:pt x="563" y="32"/>
                      <a:pt x="572" y="30"/>
                    </a:cubicBezTo>
                    <a:close/>
                    <a:moveTo>
                      <a:pt x="503" y="104"/>
                    </a:moveTo>
                    <a:cubicBezTo>
                      <a:pt x="498" y="106"/>
                      <a:pt x="491" y="107"/>
                      <a:pt x="486" y="104"/>
                    </a:cubicBezTo>
                    <a:cubicBezTo>
                      <a:pt x="494" y="97"/>
                      <a:pt x="504" y="92"/>
                      <a:pt x="518" y="94"/>
                    </a:cubicBezTo>
                    <a:cubicBezTo>
                      <a:pt x="516" y="99"/>
                      <a:pt x="508" y="102"/>
                      <a:pt x="503" y="104"/>
                    </a:cubicBezTo>
                    <a:close/>
                    <a:moveTo>
                      <a:pt x="485" y="94"/>
                    </a:moveTo>
                    <a:cubicBezTo>
                      <a:pt x="494" y="85"/>
                      <a:pt x="509" y="74"/>
                      <a:pt x="521" y="83"/>
                    </a:cubicBezTo>
                    <a:cubicBezTo>
                      <a:pt x="510" y="87"/>
                      <a:pt x="496" y="88"/>
                      <a:pt x="485" y="94"/>
                    </a:cubicBezTo>
                    <a:close/>
                    <a:moveTo>
                      <a:pt x="505" y="170"/>
                    </a:moveTo>
                    <a:cubicBezTo>
                      <a:pt x="505" y="155"/>
                      <a:pt x="508" y="132"/>
                      <a:pt x="528" y="128"/>
                    </a:cubicBezTo>
                    <a:cubicBezTo>
                      <a:pt x="517" y="141"/>
                      <a:pt x="516" y="158"/>
                      <a:pt x="505" y="170"/>
                    </a:cubicBezTo>
                    <a:close/>
                    <a:moveTo>
                      <a:pt x="515" y="173"/>
                    </a:moveTo>
                    <a:cubicBezTo>
                      <a:pt x="514" y="170"/>
                      <a:pt x="514" y="170"/>
                      <a:pt x="514" y="170"/>
                    </a:cubicBezTo>
                    <a:cubicBezTo>
                      <a:pt x="521" y="155"/>
                      <a:pt x="526" y="132"/>
                      <a:pt x="546" y="128"/>
                    </a:cubicBezTo>
                    <a:cubicBezTo>
                      <a:pt x="549" y="133"/>
                      <a:pt x="549" y="133"/>
                      <a:pt x="549" y="133"/>
                    </a:cubicBezTo>
                    <a:cubicBezTo>
                      <a:pt x="547" y="151"/>
                      <a:pt x="532" y="168"/>
                      <a:pt x="515" y="173"/>
                    </a:cubicBezTo>
                    <a:close/>
                    <a:moveTo>
                      <a:pt x="512" y="350"/>
                    </a:moveTo>
                    <a:cubicBezTo>
                      <a:pt x="504" y="344"/>
                      <a:pt x="494" y="339"/>
                      <a:pt x="497" y="328"/>
                    </a:cubicBezTo>
                    <a:cubicBezTo>
                      <a:pt x="507" y="340"/>
                      <a:pt x="520" y="347"/>
                      <a:pt x="533" y="354"/>
                    </a:cubicBezTo>
                    <a:cubicBezTo>
                      <a:pt x="528" y="357"/>
                      <a:pt x="518" y="353"/>
                      <a:pt x="512" y="350"/>
                    </a:cubicBezTo>
                    <a:close/>
                    <a:moveTo>
                      <a:pt x="499" y="311"/>
                    </a:moveTo>
                    <a:cubicBezTo>
                      <a:pt x="500" y="308"/>
                      <a:pt x="500" y="308"/>
                      <a:pt x="500" y="308"/>
                    </a:cubicBezTo>
                    <a:cubicBezTo>
                      <a:pt x="517" y="317"/>
                      <a:pt x="543" y="324"/>
                      <a:pt x="542" y="348"/>
                    </a:cubicBezTo>
                    <a:cubicBezTo>
                      <a:pt x="524" y="344"/>
                      <a:pt x="503" y="331"/>
                      <a:pt x="499" y="311"/>
                    </a:cubicBezTo>
                    <a:close/>
                    <a:moveTo>
                      <a:pt x="1161" y="287"/>
                    </a:moveTo>
                    <a:cubicBezTo>
                      <a:pt x="1142" y="253"/>
                      <a:pt x="1142" y="253"/>
                      <a:pt x="1142" y="253"/>
                    </a:cubicBezTo>
                    <a:cubicBezTo>
                      <a:pt x="1147" y="250"/>
                      <a:pt x="1153" y="254"/>
                      <a:pt x="1158" y="255"/>
                    </a:cubicBezTo>
                    <a:cubicBezTo>
                      <a:pt x="1166" y="264"/>
                      <a:pt x="1166" y="264"/>
                      <a:pt x="1166" y="264"/>
                    </a:cubicBezTo>
                    <a:cubicBezTo>
                      <a:pt x="1168" y="272"/>
                      <a:pt x="1168" y="283"/>
                      <a:pt x="1161" y="287"/>
                    </a:cubicBezTo>
                    <a:close/>
                    <a:moveTo>
                      <a:pt x="1152" y="291"/>
                    </a:moveTo>
                    <a:cubicBezTo>
                      <a:pt x="1144" y="291"/>
                      <a:pt x="1135" y="286"/>
                      <a:pt x="1131" y="277"/>
                    </a:cubicBezTo>
                    <a:cubicBezTo>
                      <a:pt x="1128" y="270"/>
                      <a:pt x="1130" y="261"/>
                      <a:pt x="1132" y="254"/>
                    </a:cubicBezTo>
                    <a:cubicBezTo>
                      <a:pt x="1144" y="261"/>
                      <a:pt x="1153" y="277"/>
                      <a:pt x="1152" y="291"/>
                    </a:cubicBezTo>
                    <a:close/>
                    <a:moveTo>
                      <a:pt x="1285" y="133"/>
                    </a:moveTo>
                    <a:cubicBezTo>
                      <a:pt x="1279" y="122"/>
                      <a:pt x="1273" y="108"/>
                      <a:pt x="1277" y="95"/>
                    </a:cubicBezTo>
                    <a:cubicBezTo>
                      <a:pt x="1290" y="106"/>
                      <a:pt x="1299" y="122"/>
                      <a:pt x="1301" y="139"/>
                    </a:cubicBezTo>
                    <a:cubicBezTo>
                      <a:pt x="1296" y="142"/>
                      <a:pt x="1290" y="136"/>
                      <a:pt x="1285" y="133"/>
                    </a:cubicBezTo>
                    <a:close/>
                    <a:moveTo>
                      <a:pt x="1307" y="108"/>
                    </a:moveTo>
                    <a:cubicBezTo>
                      <a:pt x="1308" y="115"/>
                      <a:pt x="1311" y="121"/>
                      <a:pt x="1308" y="128"/>
                    </a:cubicBezTo>
                    <a:cubicBezTo>
                      <a:pt x="1306" y="128"/>
                      <a:pt x="1306" y="128"/>
                      <a:pt x="1306" y="128"/>
                    </a:cubicBezTo>
                    <a:cubicBezTo>
                      <a:pt x="1300" y="115"/>
                      <a:pt x="1293" y="103"/>
                      <a:pt x="1285" y="90"/>
                    </a:cubicBezTo>
                    <a:cubicBezTo>
                      <a:pt x="1295" y="92"/>
                      <a:pt x="1304" y="98"/>
                      <a:pt x="1307" y="108"/>
                    </a:cubicBezTo>
                    <a:close/>
                    <a:moveTo>
                      <a:pt x="1305" y="16"/>
                    </a:moveTo>
                    <a:cubicBezTo>
                      <a:pt x="1322" y="25"/>
                      <a:pt x="1322" y="25"/>
                      <a:pt x="1322" y="25"/>
                    </a:cubicBezTo>
                    <a:cubicBezTo>
                      <a:pt x="1329" y="33"/>
                      <a:pt x="1340" y="42"/>
                      <a:pt x="1341" y="53"/>
                    </a:cubicBezTo>
                    <a:cubicBezTo>
                      <a:pt x="1315" y="38"/>
                      <a:pt x="1286" y="24"/>
                      <a:pt x="1255" y="24"/>
                    </a:cubicBezTo>
                    <a:cubicBezTo>
                      <a:pt x="1253" y="22"/>
                      <a:pt x="1253" y="22"/>
                      <a:pt x="1253" y="22"/>
                    </a:cubicBezTo>
                    <a:cubicBezTo>
                      <a:pt x="1266" y="13"/>
                      <a:pt x="1288" y="14"/>
                      <a:pt x="1305" y="16"/>
                    </a:cubicBezTo>
                    <a:close/>
                    <a:moveTo>
                      <a:pt x="1279" y="32"/>
                    </a:moveTo>
                    <a:cubicBezTo>
                      <a:pt x="1303" y="35"/>
                      <a:pt x="1324" y="48"/>
                      <a:pt x="1340" y="65"/>
                    </a:cubicBezTo>
                    <a:cubicBezTo>
                      <a:pt x="1332" y="73"/>
                      <a:pt x="1318" y="72"/>
                      <a:pt x="1307" y="75"/>
                    </a:cubicBezTo>
                    <a:cubicBezTo>
                      <a:pt x="1283" y="72"/>
                      <a:pt x="1253" y="65"/>
                      <a:pt x="1246" y="39"/>
                    </a:cubicBezTo>
                    <a:cubicBezTo>
                      <a:pt x="1249" y="23"/>
                      <a:pt x="1269" y="34"/>
                      <a:pt x="1279" y="32"/>
                    </a:cubicBezTo>
                    <a:close/>
                    <a:moveTo>
                      <a:pt x="1241" y="22"/>
                    </a:moveTo>
                    <a:cubicBezTo>
                      <a:pt x="1242" y="23"/>
                      <a:pt x="1245" y="26"/>
                      <a:pt x="1243" y="28"/>
                    </a:cubicBezTo>
                    <a:cubicBezTo>
                      <a:pt x="1243" y="31"/>
                      <a:pt x="1239" y="31"/>
                      <a:pt x="1238" y="30"/>
                    </a:cubicBezTo>
                    <a:lnTo>
                      <a:pt x="1241" y="22"/>
                    </a:lnTo>
                    <a:close/>
                    <a:moveTo>
                      <a:pt x="1221" y="55"/>
                    </a:moveTo>
                    <a:cubicBezTo>
                      <a:pt x="1227" y="50"/>
                      <a:pt x="1236" y="42"/>
                      <a:pt x="1243" y="46"/>
                    </a:cubicBezTo>
                    <a:cubicBezTo>
                      <a:pt x="1246" y="56"/>
                      <a:pt x="1258" y="63"/>
                      <a:pt x="1262" y="72"/>
                    </a:cubicBezTo>
                    <a:cubicBezTo>
                      <a:pt x="1268" y="89"/>
                      <a:pt x="1258" y="106"/>
                      <a:pt x="1249" y="121"/>
                    </a:cubicBezTo>
                    <a:cubicBezTo>
                      <a:pt x="1246" y="123"/>
                      <a:pt x="1242" y="126"/>
                      <a:pt x="1238" y="125"/>
                    </a:cubicBezTo>
                    <a:cubicBezTo>
                      <a:pt x="1228" y="104"/>
                      <a:pt x="1218" y="78"/>
                      <a:pt x="1221" y="55"/>
                    </a:cubicBezTo>
                    <a:close/>
                    <a:moveTo>
                      <a:pt x="1097" y="66"/>
                    </a:moveTo>
                    <a:cubicBezTo>
                      <a:pt x="1096" y="67"/>
                      <a:pt x="1093" y="68"/>
                      <a:pt x="1091" y="67"/>
                    </a:cubicBezTo>
                    <a:cubicBezTo>
                      <a:pt x="1096" y="32"/>
                      <a:pt x="1133" y="18"/>
                      <a:pt x="1159" y="6"/>
                    </a:cubicBezTo>
                    <a:cubicBezTo>
                      <a:pt x="1168" y="4"/>
                      <a:pt x="1174" y="11"/>
                      <a:pt x="1180" y="15"/>
                    </a:cubicBezTo>
                    <a:cubicBezTo>
                      <a:pt x="1180" y="19"/>
                      <a:pt x="1181" y="24"/>
                      <a:pt x="1177" y="26"/>
                    </a:cubicBezTo>
                    <a:cubicBezTo>
                      <a:pt x="1147" y="33"/>
                      <a:pt x="1123" y="50"/>
                      <a:pt x="1097" y="66"/>
                    </a:cubicBezTo>
                    <a:close/>
                    <a:moveTo>
                      <a:pt x="1166" y="76"/>
                    </a:moveTo>
                    <a:cubicBezTo>
                      <a:pt x="1148" y="86"/>
                      <a:pt x="1125" y="79"/>
                      <a:pt x="1109" y="69"/>
                    </a:cubicBezTo>
                    <a:cubicBezTo>
                      <a:pt x="1116" y="59"/>
                      <a:pt x="1129" y="54"/>
                      <a:pt x="1139" y="46"/>
                    </a:cubicBezTo>
                    <a:cubicBezTo>
                      <a:pt x="1152" y="41"/>
                      <a:pt x="1166" y="29"/>
                      <a:pt x="1181" y="33"/>
                    </a:cubicBezTo>
                    <a:cubicBezTo>
                      <a:pt x="1193" y="50"/>
                      <a:pt x="1193" y="50"/>
                      <a:pt x="1193" y="50"/>
                    </a:cubicBezTo>
                    <a:cubicBezTo>
                      <a:pt x="1192" y="65"/>
                      <a:pt x="1177" y="70"/>
                      <a:pt x="1166" y="76"/>
                    </a:cubicBezTo>
                    <a:close/>
                    <a:moveTo>
                      <a:pt x="1189" y="78"/>
                    </a:moveTo>
                    <a:cubicBezTo>
                      <a:pt x="1193" y="69"/>
                      <a:pt x="1194" y="60"/>
                      <a:pt x="1199" y="53"/>
                    </a:cubicBezTo>
                    <a:cubicBezTo>
                      <a:pt x="1214" y="54"/>
                      <a:pt x="1214" y="54"/>
                      <a:pt x="1214" y="54"/>
                    </a:cubicBezTo>
                    <a:cubicBezTo>
                      <a:pt x="1213" y="84"/>
                      <a:pt x="1228" y="108"/>
                      <a:pt x="1234" y="134"/>
                    </a:cubicBezTo>
                    <a:cubicBezTo>
                      <a:pt x="1228" y="136"/>
                      <a:pt x="1220" y="129"/>
                      <a:pt x="1213" y="126"/>
                    </a:cubicBezTo>
                    <a:cubicBezTo>
                      <a:pt x="1196" y="116"/>
                      <a:pt x="1191" y="97"/>
                      <a:pt x="1189" y="78"/>
                    </a:cubicBezTo>
                    <a:close/>
                    <a:moveTo>
                      <a:pt x="1178" y="207"/>
                    </a:moveTo>
                    <a:cubicBezTo>
                      <a:pt x="1185" y="200"/>
                      <a:pt x="1190" y="191"/>
                      <a:pt x="1194" y="184"/>
                    </a:cubicBezTo>
                    <a:cubicBezTo>
                      <a:pt x="1200" y="184"/>
                      <a:pt x="1199" y="190"/>
                      <a:pt x="1201" y="193"/>
                    </a:cubicBezTo>
                    <a:cubicBezTo>
                      <a:pt x="1199" y="202"/>
                      <a:pt x="1195" y="212"/>
                      <a:pt x="1189" y="218"/>
                    </a:cubicBezTo>
                    <a:cubicBezTo>
                      <a:pt x="1183" y="224"/>
                      <a:pt x="1174" y="225"/>
                      <a:pt x="1165" y="225"/>
                    </a:cubicBezTo>
                    <a:cubicBezTo>
                      <a:pt x="1166" y="219"/>
                      <a:pt x="1175" y="214"/>
                      <a:pt x="1178" y="207"/>
                    </a:cubicBezTo>
                    <a:close/>
                    <a:moveTo>
                      <a:pt x="1150" y="228"/>
                    </a:moveTo>
                    <a:cubicBezTo>
                      <a:pt x="1166" y="230"/>
                      <a:pt x="1187" y="234"/>
                      <a:pt x="1198" y="217"/>
                    </a:cubicBezTo>
                    <a:cubicBezTo>
                      <a:pt x="1207" y="207"/>
                      <a:pt x="1206" y="193"/>
                      <a:pt x="1201" y="181"/>
                    </a:cubicBezTo>
                    <a:cubicBezTo>
                      <a:pt x="1199" y="175"/>
                      <a:pt x="1199" y="175"/>
                      <a:pt x="1199" y="175"/>
                    </a:cubicBezTo>
                    <a:cubicBezTo>
                      <a:pt x="1207" y="132"/>
                      <a:pt x="1207" y="132"/>
                      <a:pt x="1207" y="132"/>
                    </a:cubicBezTo>
                    <a:cubicBezTo>
                      <a:pt x="1218" y="135"/>
                      <a:pt x="1232" y="139"/>
                      <a:pt x="1240" y="149"/>
                    </a:cubicBezTo>
                    <a:cubicBezTo>
                      <a:pt x="1245" y="145"/>
                      <a:pt x="1243" y="138"/>
                      <a:pt x="1243" y="133"/>
                    </a:cubicBezTo>
                    <a:cubicBezTo>
                      <a:pt x="1255" y="125"/>
                      <a:pt x="1260" y="113"/>
                      <a:pt x="1266" y="101"/>
                    </a:cubicBezTo>
                    <a:cubicBezTo>
                      <a:pt x="1268" y="101"/>
                      <a:pt x="1268" y="101"/>
                      <a:pt x="1268" y="101"/>
                    </a:cubicBezTo>
                    <a:cubicBezTo>
                      <a:pt x="1274" y="116"/>
                      <a:pt x="1272" y="135"/>
                      <a:pt x="1289" y="144"/>
                    </a:cubicBezTo>
                    <a:cubicBezTo>
                      <a:pt x="1268" y="156"/>
                      <a:pt x="1242" y="155"/>
                      <a:pt x="1218" y="159"/>
                    </a:cubicBezTo>
                    <a:cubicBezTo>
                      <a:pt x="1216" y="157"/>
                      <a:pt x="1213" y="156"/>
                      <a:pt x="1210" y="157"/>
                    </a:cubicBezTo>
                    <a:cubicBezTo>
                      <a:pt x="1207" y="168"/>
                      <a:pt x="1216" y="177"/>
                      <a:pt x="1214" y="191"/>
                    </a:cubicBezTo>
                    <a:cubicBezTo>
                      <a:pt x="1217" y="231"/>
                      <a:pt x="1200" y="273"/>
                      <a:pt x="1167" y="295"/>
                    </a:cubicBezTo>
                    <a:cubicBezTo>
                      <a:pt x="1165" y="294"/>
                      <a:pt x="1165" y="294"/>
                      <a:pt x="1165" y="294"/>
                    </a:cubicBezTo>
                    <a:cubicBezTo>
                      <a:pt x="1170" y="284"/>
                      <a:pt x="1179" y="272"/>
                      <a:pt x="1170" y="261"/>
                    </a:cubicBezTo>
                    <a:cubicBezTo>
                      <a:pt x="1161" y="239"/>
                      <a:pt x="1132" y="250"/>
                      <a:pt x="1120" y="233"/>
                    </a:cubicBezTo>
                    <a:lnTo>
                      <a:pt x="1150" y="228"/>
                    </a:lnTo>
                    <a:close/>
                    <a:moveTo>
                      <a:pt x="1104" y="236"/>
                    </a:moveTo>
                    <a:cubicBezTo>
                      <a:pt x="1139" y="240"/>
                      <a:pt x="1109" y="289"/>
                      <a:pt x="1143" y="296"/>
                    </a:cubicBezTo>
                    <a:cubicBezTo>
                      <a:pt x="1146" y="298"/>
                      <a:pt x="1154" y="298"/>
                      <a:pt x="1154" y="305"/>
                    </a:cubicBezTo>
                    <a:cubicBezTo>
                      <a:pt x="1133" y="322"/>
                      <a:pt x="1104" y="320"/>
                      <a:pt x="1078" y="326"/>
                    </a:cubicBezTo>
                    <a:cubicBezTo>
                      <a:pt x="1074" y="325"/>
                      <a:pt x="1074" y="325"/>
                      <a:pt x="1074" y="325"/>
                    </a:cubicBezTo>
                    <a:cubicBezTo>
                      <a:pt x="1078" y="309"/>
                      <a:pt x="1090" y="291"/>
                      <a:pt x="1090" y="271"/>
                    </a:cubicBezTo>
                    <a:cubicBezTo>
                      <a:pt x="1090" y="247"/>
                      <a:pt x="1063" y="238"/>
                      <a:pt x="1047" y="226"/>
                    </a:cubicBezTo>
                    <a:cubicBezTo>
                      <a:pt x="1046" y="223"/>
                      <a:pt x="1046" y="223"/>
                      <a:pt x="1046" y="223"/>
                    </a:cubicBezTo>
                    <a:cubicBezTo>
                      <a:pt x="1066" y="227"/>
                      <a:pt x="1086" y="229"/>
                      <a:pt x="1104" y="236"/>
                    </a:cubicBezTo>
                    <a:close/>
                    <a:moveTo>
                      <a:pt x="1071" y="271"/>
                    </a:moveTo>
                    <a:cubicBezTo>
                      <a:pt x="1061" y="244"/>
                      <a:pt x="1061" y="244"/>
                      <a:pt x="1061" y="244"/>
                    </a:cubicBezTo>
                    <a:cubicBezTo>
                      <a:pt x="1071" y="245"/>
                      <a:pt x="1077" y="256"/>
                      <a:pt x="1083" y="262"/>
                    </a:cubicBezTo>
                    <a:cubicBezTo>
                      <a:pt x="1083" y="274"/>
                      <a:pt x="1086" y="286"/>
                      <a:pt x="1077" y="299"/>
                    </a:cubicBezTo>
                    <a:cubicBezTo>
                      <a:pt x="1074" y="292"/>
                      <a:pt x="1074" y="279"/>
                      <a:pt x="1071" y="271"/>
                    </a:cubicBezTo>
                    <a:close/>
                    <a:moveTo>
                      <a:pt x="1042" y="251"/>
                    </a:moveTo>
                    <a:cubicBezTo>
                      <a:pt x="1046" y="238"/>
                      <a:pt x="1046" y="238"/>
                      <a:pt x="1046" y="238"/>
                    </a:cubicBezTo>
                    <a:cubicBezTo>
                      <a:pt x="1059" y="249"/>
                      <a:pt x="1065" y="268"/>
                      <a:pt x="1068" y="286"/>
                    </a:cubicBezTo>
                    <a:cubicBezTo>
                      <a:pt x="1068" y="313"/>
                      <a:pt x="1068" y="313"/>
                      <a:pt x="1068" y="313"/>
                    </a:cubicBezTo>
                    <a:cubicBezTo>
                      <a:pt x="1065" y="313"/>
                      <a:pt x="1065" y="313"/>
                      <a:pt x="1065" y="313"/>
                    </a:cubicBezTo>
                    <a:cubicBezTo>
                      <a:pt x="1047" y="299"/>
                      <a:pt x="1038" y="275"/>
                      <a:pt x="1042" y="251"/>
                    </a:cubicBezTo>
                    <a:close/>
                    <a:moveTo>
                      <a:pt x="917" y="309"/>
                    </a:moveTo>
                    <a:cubicBezTo>
                      <a:pt x="928" y="282"/>
                      <a:pt x="937" y="253"/>
                      <a:pt x="944" y="226"/>
                    </a:cubicBezTo>
                    <a:cubicBezTo>
                      <a:pt x="965" y="246"/>
                      <a:pt x="940" y="280"/>
                      <a:pt x="957" y="305"/>
                    </a:cubicBezTo>
                    <a:cubicBezTo>
                      <a:pt x="964" y="319"/>
                      <a:pt x="977" y="328"/>
                      <a:pt x="984" y="342"/>
                    </a:cubicBezTo>
                    <a:cubicBezTo>
                      <a:pt x="974" y="346"/>
                      <a:pt x="964" y="338"/>
                      <a:pt x="952" y="339"/>
                    </a:cubicBezTo>
                    <a:cubicBezTo>
                      <a:pt x="940" y="339"/>
                      <a:pt x="925" y="340"/>
                      <a:pt x="917" y="328"/>
                    </a:cubicBezTo>
                    <a:cubicBezTo>
                      <a:pt x="914" y="322"/>
                      <a:pt x="913" y="315"/>
                      <a:pt x="917" y="309"/>
                    </a:cubicBezTo>
                    <a:close/>
                    <a:moveTo>
                      <a:pt x="985" y="295"/>
                    </a:moveTo>
                    <a:cubicBezTo>
                      <a:pt x="986" y="306"/>
                      <a:pt x="990" y="317"/>
                      <a:pt x="983" y="327"/>
                    </a:cubicBezTo>
                    <a:cubicBezTo>
                      <a:pt x="969" y="315"/>
                      <a:pt x="954" y="297"/>
                      <a:pt x="956" y="274"/>
                    </a:cubicBezTo>
                    <a:cubicBezTo>
                      <a:pt x="960" y="244"/>
                      <a:pt x="960" y="244"/>
                      <a:pt x="960" y="244"/>
                    </a:cubicBezTo>
                    <a:cubicBezTo>
                      <a:pt x="978" y="255"/>
                      <a:pt x="979" y="277"/>
                      <a:pt x="985" y="295"/>
                    </a:cubicBezTo>
                    <a:close/>
                    <a:moveTo>
                      <a:pt x="981" y="258"/>
                    </a:moveTo>
                    <a:cubicBezTo>
                      <a:pt x="997" y="267"/>
                      <a:pt x="999" y="290"/>
                      <a:pt x="997" y="307"/>
                    </a:cubicBezTo>
                    <a:cubicBezTo>
                      <a:pt x="997" y="309"/>
                      <a:pt x="995" y="310"/>
                      <a:pt x="994" y="311"/>
                    </a:cubicBezTo>
                    <a:cubicBezTo>
                      <a:pt x="990" y="293"/>
                      <a:pt x="986" y="273"/>
                      <a:pt x="981" y="258"/>
                    </a:cubicBezTo>
                    <a:close/>
                    <a:moveTo>
                      <a:pt x="931" y="348"/>
                    </a:moveTo>
                    <a:cubicBezTo>
                      <a:pt x="933" y="345"/>
                      <a:pt x="933" y="345"/>
                      <a:pt x="933" y="345"/>
                    </a:cubicBezTo>
                    <a:cubicBezTo>
                      <a:pt x="956" y="343"/>
                      <a:pt x="982" y="346"/>
                      <a:pt x="993" y="368"/>
                    </a:cubicBezTo>
                    <a:cubicBezTo>
                      <a:pt x="993" y="371"/>
                      <a:pt x="993" y="371"/>
                      <a:pt x="993" y="371"/>
                    </a:cubicBezTo>
                    <a:cubicBezTo>
                      <a:pt x="971" y="369"/>
                      <a:pt x="943" y="370"/>
                      <a:pt x="931" y="348"/>
                    </a:cubicBezTo>
                    <a:close/>
                    <a:moveTo>
                      <a:pt x="985" y="378"/>
                    </a:moveTo>
                    <a:cubicBezTo>
                      <a:pt x="976" y="386"/>
                      <a:pt x="961" y="391"/>
                      <a:pt x="947" y="387"/>
                    </a:cubicBezTo>
                    <a:cubicBezTo>
                      <a:pt x="936" y="383"/>
                      <a:pt x="930" y="373"/>
                      <a:pt x="926" y="362"/>
                    </a:cubicBezTo>
                    <a:cubicBezTo>
                      <a:pt x="927" y="355"/>
                      <a:pt x="927" y="355"/>
                      <a:pt x="927" y="355"/>
                    </a:cubicBezTo>
                    <a:cubicBezTo>
                      <a:pt x="943" y="369"/>
                      <a:pt x="961" y="378"/>
                      <a:pt x="984" y="377"/>
                    </a:cubicBezTo>
                    <a:lnTo>
                      <a:pt x="985" y="378"/>
                    </a:lnTo>
                    <a:close/>
                    <a:moveTo>
                      <a:pt x="681" y="345"/>
                    </a:moveTo>
                    <a:cubicBezTo>
                      <a:pt x="687" y="356"/>
                      <a:pt x="697" y="368"/>
                      <a:pt x="705" y="375"/>
                    </a:cubicBezTo>
                    <a:cubicBezTo>
                      <a:pt x="686" y="372"/>
                      <a:pt x="670" y="360"/>
                      <a:pt x="659" y="346"/>
                    </a:cubicBezTo>
                    <a:cubicBezTo>
                      <a:pt x="659" y="339"/>
                      <a:pt x="668" y="334"/>
                      <a:pt x="672" y="329"/>
                    </a:cubicBezTo>
                    <a:cubicBezTo>
                      <a:pt x="679" y="332"/>
                      <a:pt x="676" y="341"/>
                      <a:pt x="681" y="345"/>
                    </a:cubicBezTo>
                    <a:close/>
                    <a:moveTo>
                      <a:pt x="795" y="264"/>
                    </a:moveTo>
                    <a:cubicBezTo>
                      <a:pt x="799" y="272"/>
                      <a:pt x="798" y="281"/>
                      <a:pt x="801" y="290"/>
                    </a:cubicBezTo>
                    <a:cubicBezTo>
                      <a:pt x="798" y="294"/>
                      <a:pt x="795" y="290"/>
                      <a:pt x="793" y="289"/>
                    </a:cubicBezTo>
                    <a:cubicBezTo>
                      <a:pt x="773" y="265"/>
                      <a:pt x="747" y="242"/>
                      <a:pt x="718" y="234"/>
                    </a:cubicBezTo>
                    <a:cubicBezTo>
                      <a:pt x="716" y="229"/>
                      <a:pt x="720" y="226"/>
                      <a:pt x="723" y="222"/>
                    </a:cubicBezTo>
                    <a:cubicBezTo>
                      <a:pt x="754" y="219"/>
                      <a:pt x="781" y="238"/>
                      <a:pt x="795" y="264"/>
                    </a:cubicBezTo>
                    <a:close/>
                    <a:moveTo>
                      <a:pt x="774" y="133"/>
                    </a:moveTo>
                    <a:cubicBezTo>
                      <a:pt x="771" y="141"/>
                      <a:pt x="761" y="142"/>
                      <a:pt x="753" y="140"/>
                    </a:cubicBezTo>
                    <a:cubicBezTo>
                      <a:pt x="750" y="138"/>
                      <a:pt x="747" y="135"/>
                      <a:pt x="745" y="132"/>
                    </a:cubicBezTo>
                    <a:cubicBezTo>
                      <a:pt x="753" y="127"/>
                      <a:pt x="767" y="125"/>
                      <a:pt x="774" y="133"/>
                    </a:cubicBezTo>
                    <a:close/>
                    <a:moveTo>
                      <a:pt x="668" y="105"/>
                    </a:moveTo>
                    <a:cubicBezTo>
                      <a:pt x="682" y="119"/>
                      <a:pt x="700" y="133"/>
                      <a:pt x="697" y="154"/>
                    </a:cubicBezTo>
                    <a:cubicBezTo>
                      <a:pt x="699" y="159"/>
                      <a:pt x="693" y="174"/>
                      <a:pt x="702" y="172"/>
                    </a:cubicBezTo>
                    <a:cubicBezTo>
                      <a:pt x="714" y="151"/>
                      <a:pt x="714" y="151"/>
                      <a:pt x="714" y="151"/>
                    </a:cubicBezTo>
                    <a:cubicBezTo>
                      <a:pt x="741" y="164"/>
                      <a:pt x="767" y="146"/>
                      <a:pt x="791" y="136"/>
                    </a:cubicBezTo>
                    <a:cubicBezTo>
                      <a:pt x="798" y="158"/>
                      <a:pt x="793" y="182"/>
                      <a:pt x="781" y="199"/>
                    </a:cubicBezTo>
                    <a:cubicBezTo>
                      <a:pt x="751" y="217"/>
                      <a:pt x="751" y="217"/>
                      <a:pt x="751" y="217"/>
                    </a:cubicBezTo>
                    <a:cubicBezTo>
                      <a:pt x="718" y="216"/>
                      <a:pt x="718" y="216"/>
                      <a:pt x="718" y="216"/>
                    </a:cubicBezTo>
                    <a:cubicBezTo>
                      <a:pt x="714" y="213"/>
                      <a:pt x="716" y="206"/>
                      <a:pt x="714" y="202"/>
                    </a:cubicBezTo>
                    <a:cubicBezTo>
                      <a:pt x="720" y="187"/>
                      <a:pt x="736" y="177"/>
                      <a:pt x="743" y="163"/>
                    </a:cubicBezTo>
                    <a:cubicBezTo>
                      <a:pt x="739" y="163"/>
                      <a:pt x="739" y="163"/>
                      <a:pt x="739" y="163"/>
                    </a:cubicBezTo>
                    <a:cubicBezTo>
                      <a:pt x="715" y="187"/>
                      <a:pt x="715" y="187"/>
                      <a:pt x="715" y="187"/>
                    </a:cubicBezTo>
                    <a:cubicBezTo>
                      <a:pt x="713" y="187"/>
                      <a:pt x="710" y="183"/>
                      <a:pt x="708" y="186"/>
                    </a:cubicBezTo>
                    <a:cubicBezTo>
                      <a:pt x="706" y="190"/>
                      <a:pt x="706" y="190"/>
                      <a:pt x="706" y="190"/>
                    </a:cubicBezTo>
                    <a:cubicBezTo>
                      <a:pt x="710" y="192"/>
                      <a:pt x="710" y="192"/>
                      <a:pt x="710" y="192"/>
                    </a:cubicBezTo>
                    <a:cubicBezTo>
                      <a:pt x="709" y="193"/>
                      <a:pt x="709" y="193"/>
                      <a:pt x="709" y="193"/>
                    </a:cubicBezTo>
                    <a:cubicBezTo>
                      <a:pt x="699" y="187"/>
                      <a:pt x="687" y="185"/>
                      <a:pt x="675" y="183"/>
                    </a:cubicBezTo>
                    <a:cubicBezTo>
                      <a:pt x="670" y="153"/>
                      <a:pt x="663" y="125"/>
                      <a:pt x="652" y="95"/>
                    </a:cubicBezTo>
                    <a:cubicBezTo>
                      <a:pt x="657" y="96"/>
                      <a:pt x="665" y="101"/>
                      <a:pt x="668" y="105"/>
                    </a:cubicBezTo>
                    <a:close/>
                    <a:moveTo>
                      <a:pt x="684" y="191"/>
                    </a:moveTo>
                    <a:cubicBezTo>
                      <a:pt x="684" y="192"/>
                      <a:pt x="682" y="193"/>
                      <a:pt x="680" y="192"/>
                    </a:cubicBezTo>
                    <a:cubicBezTo>
                      <a:pt x="681" y="190"/>
                      <a:pt x="681" y="190"/>
                      <a:pt x="681" y="190"/>
                    </a:cubicBezTo>
                    <a:lnTo>
                      <a:pt x="684" y="191"/>
                    </a:lnTo>
                    <a:close/>
                    <a:moveTo>
                      <a:pt x="671" y="193"/>
                    </a:moveTo>
                    <a:cubicBezTo>
                      <a:pt x="669" y="200"/>
                      <a:pt x="659" y="197"/>
                      <a:pt x="654" y="201"/>
                    </a:cubicBezTo>
                    <a:cubicBezTo>
                      <a:pt x="653" y="197"/>
                      <a:pt x="661" y="192"/>
                      <a:pt x="666" y="192"/>
                    </a:cubicBezTo>
                    <a:cubicBezTo>
                      <a:pt x="667" y="192"/>
                      <a:pt x="669" y="191"/>
                      <a:pt x="671" y="193"/>
                    </a:cubicBezTo>
                    <a:close/>
                    <a:moveTo>
                      <a:pt x="628" y="126"/>
                    </a:moveTo>
                    <a:cubicBezTo>
                      <a:pt x="634" y="117"/>
                      <a:pt x="638" y="107"/>
                      <a:pt x="645" y="101"/>
                    </a:cubicBezTo>
                    <a:cubicBezTo>
                      <a:pt x="652" y="114"/>
                      <a:pt x="652" y="114"/>
                      <a:pt x="652" y="114"/>
                    </a:cubicBezTo>
                    <a:cubicBezTo>
                      <a:pt x="660" y="135"/>
                      <a:pt x="668" y="160"/>
                      <a:pt x="666" y="184"/>
                    </a:cubicBezTo>
                    <a:cubicBezTo>
                      <a:pt x="657" y="187"/>
                      <a:pt x="648" y="200"/>
                      <a:pt x="639" y="193"/>
                    </a:cubicBezTo>
                    <a:cubicBezTo>
                      <a:pt x="623" y="176"/>
                      <a:pt x="617" y="146"/>
                      <a:pt x="628" y="126"/>
                    </a:cubicBezTo>
                    <a:close/>
                    <a:moveTo>
                      <a:pt x="650" y="204"/>
                    </a:moveTo>
                    <a:cubicBezTo>
                      <a:pt x="643" y="211"/>
                      <a:pt x="641" y="224"/>
                      <a:pt x="640" y="233"/>
                    </a:cubicBezTo>
                    <a:cubicBezTo>
                      <a:pt x="635" y="228"/>
                      <a:pt x="639" y="217"/>
                      <a:pt x="641" y="211"/>
                    </a:cubicBezTo>
                    <a:cubicBezTo>
                      <a:pt x="642" y="207"/>
                      <a:pt x="644" y="204"/>
                      <a:pt x="650" y="204"/>
                    </a:cubicBezTo>
                    <a:close/>
                    <a:moveTo>
                      <a:pt x="564" y="183"/>
                    </a:moveTo>
                    <a:cubicBezTo>
                      <a:pt x="581" y="176"/>
                      <a:pt x="606" y="171"/>
                      <a:pt x="622" y="182"/>
                    </a:cubicBezTo>
                    <a:cubicBezTo>
                      <a:pt x="637" y="202"/>
                      <a:pt x="637" y="202"/>
                      <a:pt x="637" y="202"/>
                    </a:cubicBezTo>
                    <a:cubicBezTo>
                      <a:pt x="637" y="206"/>
                      <a:pt x="634" y="210"/>
                      <a:pt x="631" y="211"/>
                    </a:cubicBezTo>
                    <a:cubicBezTo>
                      <a:pt x="616" y="207"/>
                      <a:pt x="602" y="202"/>
                      <a:pt x="584" y="203"/>
                    </a:cubicBezTo>
                    <a:cubicBezTo>
                      <a:pt x="543" y="200"/>
                      <a:pt x="543" y="200"/>
                      <a:pt x="543" y="200"/>
                    </a:cubicBezTo>
                    <a:cubicBezTo>
                      <a:pt x="545" y="191"/>
                      <a:pt x="556" y="187"/>
                      <a:pt x="564" y="183"/>
                    </a:cubicBezTo>
                    <a:close/>
                    <a:moveTo>
                      <a:pt x="555" y="238"/>
                    </a:moveTo>
                    <a:cubicBezTo>
                      <a:pt x="543" y="230"/>
                      <a:pt x="539" y="218"/>
                      <a:pt x="530" y="209"/>
                    </a:cubicBezTo>
                    <a:cubicBezTo>
                      <a:pt x="542" y="204"/>
                      <a:pt x="557" y="208"/>
                      <a:pt x="570" y="208"/>
                    </a:cubicBezTo>
                    <a:cubicBezTo>
                      <a:pt x="591" y="210"/>
                      <a:pt x="612" y="208"/>
                      <a:pt x="629" y="220"/>
                    </a:cubicBezTo>
                    <a:cubicBezTo>
                      <a:pt x="632" y="228"/>
                      <a:pt x="633" y="243"/>
                      <a:pt x="622" y="246"/>
                    </a:cubicBezTo>
                    <a:cubicBezTo>
                      <a:pt x="600" y="253"/>
                      <a:pt x="573" y="254"/>
                      <a:pt x="555" y="238"/>
                    </a:cubicBezTo>
                    <a:close/>
                    <a:moveTo>
                      <a:pt x="612" y="270"/>
                    </a:moveTo>
                    <a:cubicBezTo>
                      <a:pt x="619" y="260"/>
                      <a:pt x="625" y="245"/>
                      <a:pt x="638" y="248"/>
                    </a:cubicBezTo>
                    <a:cubicBezTo>
                      <a:pt x="641" y="252"/>
                      <a:pt x="649" y="260"/>
                      <a:pt x="652" y="250"/>
                    </a:cubicBezTo>
                    <a:cubicBezTo>
                      <a:pt x="656" y="249"/>
                      <a:pt x="654" y="254"/>
                      <a:pt x="657" y="256"/>
                    </a:cubicBezTo>
                    <a:cubicBezTo>
                      <a:pt x="659" y="251"/>
                      <a:pt x="669" y="257"/>
                      <a:pt x="668" y="250"/>
                    </a:cubicBezTo>
                    <a:cubicBezTo>
                      <a:pt x="667" y="249"/>
                      <a:pt x="664" y="248"/>
                      <a:pt x="663" y="247"/>
                    </a:cubicBezTo>
                    <a:cubicBezTo>
                      <a:pt x="664" y="241"/>
                      <a:pt x="669" y="238"/>
                      <a:pt x="674" y="238"/>
                    </a:cubicBezTo>
                    <a:cubicBezTo>
                      <a:pt x="684" y="238"/>
                      <a:pt x="694" y="241"/>
                      <a:pt x="703" y="247"/>
                    </a:cubicBezTo>
                    <a:cubicBezTo>
                      <a:pt x="706" y="244"/>
                      <a:pt x="701" y="242"/>
                      <a:pt x="699" y="240"/>
                    </a:cubicBezTo>
                    <a:cubicBezTo>
                      <a:pt x="709" y="229"/>
                      <a:pt x="718" y="245"/>
                      <a:pt x="729" y="246"/>
                    </a:cubicBezTo>
                    <a:cubicBezTo>
                      <a:pt x="752" y="252"/>
                      <a:pt x="769" y="273"/>
                      <a:pt x="786" y="289"/>
                    </a:cubicBezTo>
                    <a:cubicBezTo>
                      <a:pt x="785" y="293"/>
                      <a:pt x="793" y="294"/>
                      <a:pt x="788" y="298"/>
                    </a:cubicBezTo>
                    <a:cubicBezTo>
                      <a:pt x="766" y="297"/>
                      <a:pt x="739" y="305"/>
                      <a:pt x="721" y="291"/>
                    </a:cubicBezTo>
                    <a:cubicBezTo>
                      <a:pt x="710" y="283"/>
                      <a:pt x="702" y="271"/>
                      <a:pt x="694" y="261"/>
                    </a:cubicBezTo>
                    <a:cubicBezTo>
                      <a:pt x="691" y="262"/>
                      <a:pt x="691" y="262"/>
                      <a:pt x="691" y="262"/>
                    </a:cubicBezTo>
                    <a:cubicBezTo>
                      <a:pt x="690" y="290"/>
                      <a:pt x="681" y="317"/>
                      <a:pt x="657" y="335"/>
                    </a:cubicBezTo>
                    <a:cubicBezTo>
                      <a:pt x="648" y="340"/>
                      <a:pt x="636" y="339"/>
                      <a:pt x="630" y="350"/>
                    </a:cubicBezTo>
                    <a:cubicBezTo>
                      <a:pt x="625" y="332"/>
                      <a:pt x="632" y="313"/>
                      <a:pt x="636" y="295"/>
                    </a:cubicBezTo>
                    <a:cubicBezTo>
                      <a:pt x="641" y="283"/>
                      <a:pt x="652" y="273"/>
                      <a:pt x="657" y="260"/>
                    </a:cubicBezTo>
                    <a:cubicBezTo>
                      <a:pt x="655" y="259"/>
                      <a:pt x="655" y="259"/>
                      <a:pt x="655" y="259"/>
                    </a:cubicBezTo>
                    <a:cubicBezTo>
                      <a:pt x="632" y="281"/>
                      <a:pt x="622" y="313"/>
                      <a:pt x="620" y="347"/>
                    </a:cubicBezTo>
                    <a:cubicBezTo>
                      <a:pt x="618" y="348"/>
                      <a:pt x="615" y="344"/>
                      <a:pt x="614" y="341"/>
                    </a:cubicBezTo>
                    <a:cubicBezTo>
                      <a:pt x="600" y="322"/>
                      <a:pt x="599" y="290"/>
                      <a:pt x="612" y="270"/>
                    </a:cubicBezTo>
                    <a:close/>
                    <a:moveTo>
                      <a:pt x="649" y="348"/>
                    </a:moveTo>
                    <a:cubicBezTo>
                      <a:pt x="648" y="349"/>
                      <a:pt x="648" y="349"/>
                      <a:pt x="648" y="349"/>
                    </a:cubicBezTo>
                    <a:cubicBezTo>
                      <a:pt x="646" y="348"/>
                      <a:pt x="646" y="348"/>
                      <a:pt x="646" y="348"/>
                    </a:cubicBezTo>
                    <a:cubicBezTo>
                      <a:pt x="647" y="348"/>
                      <a:pt x="648" y="347"/>
                      <a:pt x="649" y="348"/>
                    </a:cubicBezTo>
                    <a:close/>
                    <a:moveTo>
                      <a:pt x="571" y="302"/>
                    </a:moveTo>
                    <a:cubicBezTo>
                      <a:pt x="573" y="294"/>
                      <a:pt x="573" y="288"/>
                      <a:pt x="578" y="283"/>
                    </a:cubicBezTo>
                    <a:cubicBezTo>
                      <a:pt x="586" y="287"/>
                      <a:pt x="584" y="296"/>
                      <a:pt x="584" y="304"/>
                    </a:cubicBezTo>
                    <a:cubicBezTo>
                      <a:pt x="583" y="311"/>
                      <a:pt x="582" y="318"/>
                      <a:pt x="577" y="324"/>
                    </a:cubicBezTo>
                    <a:cubicBezTo>
                      <a:pt x="571" y="319"/>
                      <a:pt x="570" y="309"/>
                      <a:pt x="571" y="302"/>
                    </a:cubicBezTo>
                    <a:close/>
                    <a:moveTo>
                      <a:pt x="566" y="337"/>
                    </a:moveTo>
                    <a:cubicBezTo>
                      <a:pt x="561" y="331"/>
                      <a:pt x="558" y="323"/>
                      <a:pt x="556" y="315"/>
                    </a:cubicBezTo>
                    <a:cubicBezTo>
                      <a:pt x="561" y="306"/>
                      <a:pt x="561" y="306"/>
                      <a:pt x="561" y="306"/>
                    </a:cubicBezTo>
                    <a:cubicBezTo>
                      <a:pt x="569" y="314"/>
                      <a:pt x="565" y="328"/>
                      <a:pt x="572" y="336"/>
                    </a:cubicBezTo>
                    <a:cubicBezTo>
                      <a:pt x="572" y="341"/>
                      <a:pt x="568" y="338"/>
                      <a:pt x="566" y="337"/>
                    </a:cubicBezTo>
                    <a:close/>
                    <a:moveTo>
                      <a:pt x="562" y="370"/>
                    </a:moveTo>
                    <a:cubicBezTo>
                      <a:pt x="573" y="358"/>
                      <a:pt x="590" y="355"/>
                      <a:pt x="606" y="350"/>
                    </a:cubicBezTo>
                    <a:cubicBezTo>
                      <a:pt x="609" y="350"/>
                      <a:pt x="613" y="352"/>
                      <a:pt x="615" y="356"/>
                    </a:cubicBezTo>
                    <a:cubicBezTo>
                      <a:pt x="608" y="383"/>
                      <a:pt x="570" y="402"/>
                      <a:pt x="584" y="434"/>
                    </a:cubicBezTo>
                    <a:cubicBezTo>
                      <a:pt x="588" y="450"/>
                      <a:pt x="609" y="454"/>
                      <a:pt x="617" y="468"/>
                    </a:cubicBezTo>
                    <a:cubicBezTo>
                      <a:pt x="619" y="469"/>
                      <a:pt x="622" y="468"/>
                      <a:pt x="623" y="466"/>
                    </a:cubicBezTo>
                    <a:cubicBezTo>
                      <a:pt x="615" y="447"/>
                      <a:pt x="633" y="430"/>
                      <a:pt x="630" y="410"/>
                    </a:cubicBezTo>
                    <a:cubicBezTo>
                      <a:pt x="627" y="397"/>
                      <a:pt x="621" y="386"/>
                      <a:pt x="614" y="375"/>
                    </a:cubicBezTo>
                    <a:cubicBezTo>
                      <a:pt x="614" y="370"/>
                      <a:pt x="617" y="366"/>
                      <a:pt x="620" y="364"/>
                    </a:cubicBezTo>
                    <a:cubicBezTo>
                      <a:pt x="629" y="370"/>
                      <a:pt x="629" y="357"/>
                      <a:pt x="636" y="355"/>
                    </a:cubicBezTo>
                    <a:cubicBezTo>
                      <a:pt x="671" y="364"/>
                      <a:pt x="699" y="388"/>
                      <a:pt x="736" y="391"/>
                    </a:cubicBezTo>
                    <a:cubicBezTo>
                      <a:pt x="748" y="394"/>
                      <a:pt x="762" y="389"/>
                      <a:pt x="771" y="394"/>
                    </a:cubicBezTo>
                    <a:cubicBezTo>
                      <a:pt x="766" y="403"/>
                      <a:pt x="754" y="410"/>
                      <a:pt x="748" y="420"/>
                    </a:cubicBezTo>
                    <a:cubicBezTo>
                      <a:pt x="737" y="432"/>
                      <a:pt x="721" y="440"/>
                      <a:pt x="707" y="435"/>
                    </a:cubicBezTo>
                    <a:cubicBezTo>
                      <a:pt x="694" y="408"/>
                      <a:pt x="659" y="411"/>
                      <a:pt x="643" y="389"/>
                    </a:cubicBezTo>
                    <a:cubicBezTo>
                      <a:pt x="640" y="387"/>
                      <a:pt x="637" y="391"/>
                      <a:pt x="637" y="394"/>
                    </a:cubicBezTo>
                    <a:cubicBezTo>
                      <a:pt x="647" y="437"/>
                      <a:pt x="647" y="437"/>
                      <a:pt x="647" y="437"/>
                    </a:cubicBezTo>
                    <a:cubicBezTo>
                      <a:pt x="656" y="452"/>
                      <a:pt x="673" y="458"/>
                      <a:pt x="690" y="456"/>
                    </a:cubicBezTo>
                    <a:cubicBezTo>
                      <a:pt x="705" y="456"/>
                      <a:pt x="713" y="439"/>
                      <a:pt x="729" y="442"/>
                    </a:cubicBezTo>
                    <a:cubicBezTo>
                      <a:pt x="730" y="447"/>
                      <a:pt x="724" y="451"/>
                      <a:pt x="722" y="457"/>
                    </a:cubicBezTo>
                    <a:cubicBezTo>
                      <a:pt x="716" y="468"/>
                      <a:pt x="717" y="480"/>
                      <a:pt x="723" y="491"/>
                    </a:cubicBezTo>
                    <a:cubicBezTo>
                      <a:pt x="729" y="505"/>
                      <a:pt x="745" y="510"/>
                      <a:pt x="755" y="521"/>
                    </a:cubicBezTo>
                    <a:cubicBezTo>
                      <a:pt x="765" y="519"/>
                      <a:pt x="756" y="508"/>
                      <a:pt x="759" y="503"/>
                    </a:cubicBezTo>
                    <a:cubicBezTo>
                      <a:pt x="775" y="466"/>
                      <a:pt x="727" y="425"/>
                      <a:pt x="775" y="401"/>
                    </a:cubicBezTo>
                    <a:cubicBezTo>
                      <a:pt x="785" y="391"/>
                      <a:pt x="799" y="386"/>
                      <a:pt x="813" y="390"/>
                    </a:cubicBezTo>
                    <a:cubicBezTo>
                      <a:pt x="811" y="404"/>
                      <a:pt x="792" y="408"/>
                      <a:pt x="788" y="420"/>
                    </a:cubicBezTo>
                    <a:cubicBezTo>
                      <a:pt x="784" y="438"/>
                      <a:pt x="799" y="457"/>
                      <a:pt x="785" y="472"/>
                    </a:cubicBezTo>
                    <a:cubicBezTo>
                      <a:pt x="785" y="475"/>
                      <a:pt x="787" y="476"/>
                      <a:pt x="789" y="476"/>
                    </a:cubicBezTo>
                    <a:cubicBezTo>
                      <a:pt x="827" y="455"/>
                      <a:pt x="794" y="404"/>
                      <a:pt x="831" y="383"/>
                    </a:cubicBezTo>
                    <a:cubicBezTo>
                      <a:pt x="859" y="372"/>
                      <a:pt x="881" y="352"/>
                      <a:pt x="904" y="331"/>
                    </a:cubicBezTo>
                    <a:cubicBezTo>
                      <a:pt x="906" y="344"/>
                      <a:pt x="905" y="363"/>
                      <a:pt x="889" y="368"/>
                    </a:cubicBezTo>
                    <a:cubicBezTo>
                      <a:pt x="851" y="383"/>
                      <a:pt x="843" y="425"/>
                      <a:pt x="825" y="456"/>
                    </a:cubicBezTo>
                    <a:cubicBezTo>
                      <a:pt x="828" y="458"/>
                      <a:pt x="828" y="458"/>
                      <a:pt x="828" y="458"/>
                    </a:cubicBezTo>
                    <a:cubicBezTo>
                      <a:pt x="844" y="437"/>
                      <a:pt x="876" y="448"/>
                      <a:pt x="892" y="426"/>
                    </a:cubicBezTo>
                    <a:cubicBezTo>
                      <a:pt x="915" y="403"/>
                      <a:pt x="907" y="367"/>
                      <a:pt x="912" y="337"/>
                    </a:cubicBezTo>
                    <a:cubicBezTo>
                      <a:pt x="915" y="333"/>
                      <a:pt x="917" y="339"/>
                      <a:pt x="919" y="341"/>
                    </a:cubicBezTo>
                    <a:cubicBezTo>
                      <a:pt x="921" y="362"/>
                      <a:pt x="925" y="388"/>
                      <a:pt x="949" y="393"/>
                    </a:cubicBezTo>
                    <a:cubicBezTo>
                      <a:pt x="971" y="399"/>
                      <a:pt x="986" y="380"/>
                      <a:pt x="1008" y="382"/>
                    </a:cubicBezTo>
                    <a:cubicBezTo>
                      <a:pt x="1003" y="372"/>
                      <a:pt x="995" y="360"/>
                      <a:pt x="989" y="350"/>
                    </a:cubicBezTo>
                    <a:cubicBezTo>
                      <a:pt x="999" y="322"/>
                      <a:pt x="1012" y="287"/>
                      <a:pt x="992" y="259"/>
                    </a:cubicBezTo>
                    <a:cubicBezTo>
                      <a:pt x="968" y="241"/>
                      <a:pt x="968" y="241"/>
                      <a:pt x="968" y="241"/>
                    </a:cubicBezTo>
                    <a:cubicBezTo>
                      <a:pt x="946" y="214"/>
                      <a:pt x="946" y="214"/>
                      <a:pt x="946" y="214"/>
                    </a:cubicBezTo>
                    <a:cubicBezTo>
                      <a:pt x="943" y="195"/>
                      <a:pt x="945" y="178"/>
                      <a:pt x="945" y="160"/>
                    </a:cubicBezTo>
                    <a:cubicBezTo>
                      <a:pt x="971" y="184"/>
                      <a:pt x="1000" y="202"/>
                      <a:pt x="1031" y="216"/>
                    </a:cubicBezTo>
                    <a:cubicBezTo>
                      <a:pt x="1044" y="228"/>
                      <a:pt x="1036" y="245"/>
                      <a:pt x="1035" y="260"/>
                    </a:cubicBezTo>
                    <a:cubicBezTo>
                      <a:pt x="1033" y="282"/>
                      <a:pt x="1044" y="300"/>
                      <a:pt x="1059" y="315"/>
                    </a:cubicBezTo>
                    <a:cubicBezTo>
                      <a:pt x="1060" y="318"/>
                      <a:pt x="1062" y="323"/>
                      <a:pt x="1060" y="327"/>
                    </a:cubicBezTo>
                    <a:cubicBezTo>
                      <a:pt x="1044" y="333"/>
                      <a:pt x="1030" y="326"/>
                      <a:pt x="1015" y="328"/>
                    </a:cubicBezTo>
                    <a:cubicBezTo>
                      <a:pt x="1011" y="373"/>
                      <a:pt x="1014" y="422"/>
                      <a:pt x="972" y="450"/>
                    </a:cubicBezTo>
                    <a:cubicBezTo>
                      <a:pt x="941" y="474"/>
                      <a:pt x="894" y="466"/>
                      <a:pt x="858" y="476"/>
                    </a:cubicBezTo>
                    <a:cubicBezTo>
                      <a:pt x="829" y="482"/>
                      <a:pt x="803" y="492"/>
                      <a:pt x="780" y="507"/>
                    </a:cubicBezTo>
                    <a:cubicBezTo>
                      <a:pt x="769" y="516"/>
                      <a:pt x="759" y="527"/>
                      <a:pt x="750" y="539"/>
                    </a:cubicBezTo>
                    <a:cubicBezTo>
                      <a:pt x="739" y="527"/>
                      <a:pt x="725" y="513"/>
                      <a:pt x="711" y="502"/>
                    </a:cubicBezTo>
                    <a:cubicBezTo>
                      <a:pt x="687" y="484"/>
                      <a:pt x="656" y="482"/>
                      <a:pt x="628" y="475"/>
                    </a:cubicBezTo>
                    <a:cubicBezTo>
                      <a:pt x="590" y="469"/>
                      <a:pt x="548" y="465"/>
                      <a:pt x="522" y="438"/>
                    </a:cubicBezTo>
                    <a:cubicBezTo>
                      <a:pt x="526" y="429"/>
                      <a:pt x="536" y="425"/>
                      <a:pt x="543" y="419"/>
                    </a:cubicBezTo>
                    <a:cubicBezTo>
                      <a:pt x="558" y="406"/>
                      <a:pt x="564" y="388"/>
                      <a:pt x="562" y="370"/>
                    </a:cubicBezTo>
                    <a:close/>
                    <a:moveTo>
                      <a:pt x="625" y="417"/>
                    </a:moveTo>
                    <a:cubicBezTo>
                      <a:pt x="621" y="429"/>
                      <a:pt x="621" y="440"/>
                      <a:pt x="614" y="450"/>
                    </a:cubicBezTo>
                    <a:cubicBezTo>
                      <a:pt x="602" y="433"/>
                      <a:pt x="598" y="403"/>
                      <a:pt x="609" y="384"/>
                    </a:cubicBezTo>
                    <a:cubicBezTo>
                      <a:pt x="620" y="391"/>
                      <a:pt x="621" y="407"/>
                      <a:pt x="625" y="417"/>
                    </a:cubicBezTo>
                    <a:close/>
                    <a:moveTo>
                      <a:pt x="600" y="442"/>
                    </a:moveTo>
                    <a:cubicBezTo>
                      <a:pt x="594" y="441"/>
                      <a:pt x="591" y="431"/>
                      <a:pt x="588" y="426"/>
                    </a:cubicBezTo>
                    <a:cubicBezTo>
                      <a:pt x="585" y="416"/>
                      <a:pt x="590" y="408"/>
                      <a:pt x="595" y="401"/>
                    </a:cubicBezTo>
                    <a:cubicBezTo>
                      <a:pt x="597" y="403"/>
                      <a:pt x="597" y="403"/>
                      <a:pt x="597" y="403"/>
                    </a:cubicBezTo>
                    <a:cubicBezTo>
                      <a:pt x="597" y="415"/>
                      <a:pt x="596" y="431"/>
                      <a:pt x="600" y="442"/>
                    </a:cubicBezTo>
                    <a:close/>
                    <a:moveTo>
                      <a:pt x="740" y="479"/>
                    </a:moveTo>
                    <a:cubicBezTo>
                      <a:pt x="738" y="465"/>
                      <a:pt x="736" y="450"/>
                      <a:pt x="745" y="440"/>
                    </a:cubicBezTo>
                    <a:cubicBezTo>
                      <a:pt x="754" y="455"/>
                      <a:pt x="756" y="478"/>
                      <a:pt x="753" y="497"/>
                    </a:cubicBezTo>
                    <a:cubicBezTo>
                      <a:pt x="743" y="499"/>
                      <a:pt x="743" y="486"/>
                      <a:pt x="740" y="479"/>
                    </a:cubicBezTo>
                    <a:close/>
                    <a:moveTo>
                      <a:pt x="741" y="501"/>
                    </a:moveTo>
                    <a:cubicBezTo>
                      <a:pt x="731" y="498"/>
                      <a:pt x="727" y="487"/>
                      <a:pt x="724" y="477"/>
                    </a:cubicBezTo>
                    <a:cubicBezTo>
                      <a:pt x="724" y="470"/>
                      <a:pt x="726" y="463"/>
                      <a:pt x="729" y="456"/>
                    </a:cubicBezTo>
                    <a:cubicBezTo>
                      <a:pt x="736" y="464"/>
                      <a:pt x="730" y="478"/>
                      <a:pt x="736" y="487"/>
                    </a:cubicBezTo>
                    <a:cubicBezTo>
                      <a:pt x="739" y="491"/>
                      <a:pt x="740" y="498"/>
                      <a:pt x="741" y="501"/>
                    </a:cubicBezTo>
                    <a:close/>
                    <a:moveTo>
                      <a:pt x="700" y="445"/>
                    </a:moveTo>
                    <a:cubicBezTo>
                      <a:pt x="694" y="451"/>
                      <a:pt x="684" y="451"/>
                      <a:pt x="675" y="449"/>
                    </a:cubicBezTo>
                    <a:cubicBezTo>
                      <a:pt x="665" y="447"/>
                      <a:pt x="654" y="439"/>
                      <a:pt x="651" y="430"/>
                    </a:cubicBezTo>
                    <a:cubicBezTo>
                      <a:pt x="652" y="423"/>
                      <a:pt x="652" y="423"/>
                      <a:pt x="652" y="423"/>
                    </a:cubicBezTo>
                    <a:cubicBezTo>
                      <a:pt x="667" y="433"/>
                      <a:pt x="684" y="442"/>
                      <a:pt x="700" y="445"/>
                    </a:cubicBezTo>
                    <a:close/>
                    <a:moveTo>
                      <a:pt x="653" y="409"/>
                    </a:moveTo>
                    <a:cubicBezTo>
                      <a:pt x="670" y="409"/>
                      <a:pt x="686" y="420"/>
                      <a:pt x="696" y="433"/>
                    </a:cubicBezTo>
                    <a:cubicBezTo>
                      <a:pt x="692" y="437"/>
                      <a:pt x="682" y="433"/>
                      <a:pt x="676" y="430"/>
                    </a:cubicBezTo>
                    <a:cubicBezTo>
                      <a:pt x="667" y="426"/>
                      <a:pt x="654" y="420"/>
                      <a:pt x="653" y="409"/>
                    </a:cubicBezTo>
                    <a:close/>
                    <a:moveTo>
                      <a:pt x="806" y="412"/>
                    </a:moveTo>
                    <a:cubicBezTo>
                      <a:pt x="805" y="429"/>
                      <a:pt x="807" y="441"/>
                      <a:pt x="800" y="455"/>
                    </a:cubicBezTo>
                    <a:cubicBezTo>
                      <a:pt x="797" y="445"/>
                      <a:pt x="788" y="431"/>
                      <a:pt x="796" y="420"/>
                    </a:cubicBezTo>
                    <a:cubicBezTo>
                      <a:pt x="799" y="418"/>
                      <a:pt x="801" y="410"/>
                      <a:pt x="806" y="412"/>
                    </a:cubicBezTo>
                    <a:close/>
                    <a:moveTo>
                      <a:pt x="889" y="411"/>
                    </a:moveTo>
                    <a:cubicBezTo>
                      <a:pt x="901" y="394"/>
                      <a:pt x="901" y="394"/>
                      <a:pt x="901" y="394"/>
                    </a:cubicBezTo>
                    <a:cubicBezTo>
                      <a:pt x="903" y="407"/>
                      <a:pt x="891" y="418"/>
                      <a:pt x="883" y="427"/>
                    </a:cubicBezTo>
                    <a:cubicBezTo>
                      <a:pt x="866" y="436"/>
                      <a:pt x="866" y="436"/>
                      <a:pt x="866" y="436"/>
                    </a:cubicBezTo>
                    <a:cubicBezTo>
                      <a:pt x="871" y="428"/>
                      <a:pt x="882" y="419"/>
                      <a:pt x="889" y="411"/>
                    </a:cubicBezTo>
                    <a:close/>
                    <a:moveTo>
                      <a:pt x="842" y="440"/>
                    </a:moveTo>
                    <a:cubicBezTo>
                      <a:pt x="851" y="412"/>
                      <a:pt x="867" y="380"/>
                      <a:pt x="897" y="370"/>
                    </a:cubicBezTo>
                    <a:cubicBezTo>
                      <a:pt x="903" y="370"/>
                      <a:pt x="899" y="377"/>
                      <a:pt x="898" y="380"/>
                    </a:cubicBezTo>
                    <a:cubicBezTo>
                      <a:pt x="891" y="405"/>
                      <a:pt x="867" y="430"/>
                      <a:pt x="842" y="440"/>
                    </a:cubicBezTo>
                    <a:close/>
                    <a:moveTo>
                      <a:pt x="553" y="380"/>
                    </a:moveTo>
                    <a:cubicBezTo>
                      <a:pt x="559" y="394"/>
                      <a:pt x="548" y="404"/>
                      <a:pt x="539" y="416"/>
                    </a:cubicBezTo>
                    <a:cubicBezTo>
                      <a:pt x="534" y="418"/>
                      <a:pt x="530" y="422"/>
                      <a:pt x="525" y="423"/>
                    </a:cubicBezTo>
                    <a:cubicBezTo>
                      <a:pt x="529" y="408"/>
                      <a:pt x="538" y="392"/>
                      <a:pt x="551" y="380"/>
                    </a:cubicBezTo>
                    <a:lnTo>
                      <a:pt x="553" y="380"/>
                    </a:lnTo>
                    <a:close/>
                    <a:moveTo>
                      <a:pt x="525" y="392"/>
                    </a:moveTo>
                    <a:cubicBezTo>
                      <a:pt x="529" y="389"/>
                      <a:pt x="531" y="384"/>
                      <a:pt x="536" y="383"/>
                    </a:cubicBezTo>
                    <a:cubicBezTo>
                      <a:pt x="533" y="393"/>
                      <a:pt x="526" y="403"/>
                      <a:pt x="520" y="413"/>
                    </a:cubicBezTo>
                    <a:cubicBezTo>
                      <a:pt x="519" y="414"/>
                      <a:pt x="519" y="414"/>
                      <a:pt x="519" y="414"/>
                    </a:cubicBezTo>
                    <a:cubicBezTo>
                      <a:pt x="515" y="407"/>
                      <a:pt x="521" y="399"/>
                      <a:pt x="525" y="392"/>
                    </a:cubicBezTo>
                    <a:close/>
                    <a:moveTo>
                      <a:pt x="540" y="252"/>
                    </a:moveTo>
                    <a:cubicBezTo>
                      <a:pt x="543" y="254"/>
                      <a:pt x="546" y="256"/>
                      <a:pt x="547" y="259"/>
                    </a:cubicBezTo>
                    <a:cubicBezTo>
                      <a:pt x="541" y="260"/>
                      <a:pt x="533" y="253"/>
                      <a:pt x="525" y="250"/>
                    </a:cubicBezTo>
                    <a:cubicBezTo>
                      <a:pt x="529" y="247"/>
                      <a:pt x="536" y="249"/>
                      <a:pt x="540" y="252"/>
                    </a:cubicBezTo>
                    <a:close/>
                    <a:moveTo>
                      <a:pt x="545" y="269"/>
                    </a:moveTo>
                    <a:cubicBezTo>
                      <a:pt x="546" y="272"/>
                      <a:pt x="542" y="273"/>
                      <a:pt x="540" y="273"/>
                    </a:cubicBezTo>
                    <a:cubicBezTo>
                      <a:pt x="523" y="276"/>
                      <a:pt x="500" y="274"/>
                      <a:pt x="491" y="257"/>
                    </a:cubicBezTo>
                    <a:cubicBezTo>
                      <a:pt x="510" y="253"/>
                      <a:pt x="530" y="256"/>
                      <a:pt x="545" y="269"/>
                    </a:cubicBezTo>
                    <a:close/>
                    <a:moveTo>
                      <a:pt x="466" y="235"/>
                    </a:moveTo>
                    <a:cubicBezTo>
                      <a:pt x="454" y="229"/>
                      <a:pt x="438" y="220"/>
                      <a:pt x="436" y="205"/>
                    </a:cubicBezTo>
                    <a:cubicBezTo>
                      <a:pt x="438" y="198"/>
                      <a:pt x="438" y="198"/>
                      <a:pt x="438" y="198"/>
                    </a:cubicBezTo>
                    <a:cubicBezTo>
                      <a:pt x="447" y="209"/>
                      <a:pt x="468" y="218"/>
                      <a:pt x="466" y="235"/>
                    </a:cubicBezTo>
                    <a:close/>
                    <a:moveTo>
                      <a:pt x="448" y="194"/>
                    </a:moveTo>
                    <a:cubicBezTo>
                      <a:pt x="459" y="198"/>
                      <a:pt x="473" y="202"/>
                      <a:pt x="476" y="215"/>
                    </a:cubicBezTo>
                    <a:cubicBezTo>
                      <a:pt x="476" y="219"/>
                      <a:pt x="480" y="225"/>
                      <a:pt x="476" y="228"/>
                    </a:cubicBezTo>
                    <a:cubicBezTo>
                      <a:pt x="470" y="215"/>
                      <a:pt x="455" y="207"/>
                      <a:pt x="448" y="194"/>
                    </a:cubicBezTo>
                    <a:close/>
                    <a:moveTo>
                      <a:pt x="349" y="78"/>
                    </a:moveTo>
                    <a:cubicBezTo>
                      <a:pt x="349" y="75"/>
                      <a:pt x="349" y="75"/>
                      <a:pt x="349" y="75"/>
                    </a:cubicBezTo>
                    <a:cubicBezTo>
                      <a:pt x="368" y="64"/>
                      <a:pt x="392" y="67"/>
                      <a:pt x="411" y="75"/>
                    </a:cubicBezTo>
                    <a:cubicBezTo>
                      <a:pt x="411" y="76"/>
                      <a:pt x="411" y="76"/>
                      <a:pt x="411" y="76"/>
                    </a:cubicBezTo>
                    <a:cubicBezTo>
                      <a:pt x="392" y="86"/>
                      <a:pt x="369" y="84"/>
                      <a:pt x="349" y="78"/>
                    </a:cubicBezTo>
                    <a:close/>
                    <a:moveTo>
                      <a:pt x="376" y="60"/>
                    </a:moveTo>
                    <a:cubicBezTo>
                      <a:pt x="370" y="61"/>
                      <a:pt x="362" y="63"/>
                      <a:pt x="358" y="61"/>
                    </a:cubicBezTo>
                    <a:cubicBezTo>
                      <a:pt x="362" y="54"/>
                      <a:pt x="370" y="49"/>
                      <a:pt x="378" y="48"/>
                    </a:cubicBezTo>
                    <a:cubicBezTo>
                      <a:pt x="392" y="48"/>
                      <a:pt x="409" y="48"/>
                      <a:pt x="417" y="63"/>
                    </a:cubicBezTo>
                    <a:cubicBezTo>
                      <a:pt x="417" y="65"/>
                      <a:pt x="417" y="65"/>
                      <a:pt x="417" y="65"/>
                    </a:cubicBezTo>
                    <a:cubicBezTo>
                      <a:pt x="404" y="63"/>
                      <a:pt x="390" y="60"/>
                      <a:pt x="376" y="60"/>
                    </a:cubicBezTo>
                    <a:close/>
                    <a:moveTo>
                      <a:pt x="301" y="210"/>
                    </a:moveTo>
                    <a:cubicBezTo>
                      <a:pt x="300" y="212"/>
                      <a:pt x="300" y="212"/>
                      <a:pt x="299" y="212"/>
                    </a:cubicBezTo>
                    <a:cubicBezTo>
                      <a:pt x="300" y="209"/>
                      <a:pt x="300" y="205"/>
                      <a:pt x="303" y="204"/>
                    </a:cubicBezTo>
                    <a:cubicBezTo>
                      <a:pt x="303" y="206"/>
                      <a:pt x="303" y="210"/>
                      <a:pt x="301" y="210"/>
                    </a:cubicBezTo>
                    <a:close/>
                    <a:moveTo>
                      <a:pt x="353" y="300"/>
                    </a:moveTo>
                    <a:cubicBezTo>
                      <a:pt x="367" y="290"/>
                      <a:pt x="391" y="292"/>
                      <a:pt x="407" y="294"/>
                    </a:cubicBezTo>
                    <a:cubicBezTo>
                      <a:pt x="404" y="303"/>
                      <a:pt x="393" y="303"/>
                      <a:pt x="385" y="308"/>
                    </a:cubicBezTo>
                    <a:cubicBezTo>
                      <a:pt x="374" y="310"/>
                      <a:pt x="361" y="308"/>
                      <a:pt x="353" y="300"/>
                    </a:cubicBezTo>
                    <a:close/>
                    <a:moveTo>
                      <a:pt x="378" y="285"/>
                    </a:moveTo>
                    <a:cubicBezTo>
                      <a:pt x="385" y="280"/>
                      <a:pt x="397" y="278"/>
                      <a:pt x="406" y="283"/>
                    </a:cubicBezTo>
                    <a:cubicBezTo>
                      <a:pt x="398" y="284"/>
                      <a:pt x="389" y="284"/>
                      <a:pt x="380" y="285"/>
                    </a:cubicBezTo>
                    <a:lnTo>
                      <a:pt x="378" y="285"/>
                    </a:lnTo>
                    <a:close/>
                    <a:moveTo>
                      <a:pt x="438" y="307"/>
                    </a:moveTo>
                    <a:cubicBezTo>
                      <a:pt x="439" y="312"/>
                      <a:pt x="443" y="316"/>
                      <a:pt x="441" y="321"/>
                    </a:cubicBezTo>
                    <a:cubicBezTo>
                      <a:pt x="425" y="326"/>
                      <a:pt x="405" y="322"/>
                      <a:pt x="389" y="317"/>
                    </a:cubicBezTo>
                    <a:cubicBezTo>
                      <a:pt x="398" y="310"/>
                      <a:pt x="408" y="306"/>
                      <a:pt x="417" y="297"/>
                    </a:cubicBezTo>
                    <a:cubicBezTo>
                      <a:pt x="425" y="297"/>
                      <a:pt x="434" y="300"/>
                      <a:pt x="438" y="307"/>
                    </a:cubicBezTo>
                    <a:close/>
                    <a:moveTo>
                      <a:pt x="461" y="136"/>
                    </a:moveTo>
                    <a:cubicBezTo>
                      <a:pt x="456" y="152"/>
                      <a:pt x="442" y="164"/>
                      <a:pt x="424" y="167"/>
                    </a:cubicBezTo>
                    <a:cubicBezTo>
                      <a:pt x="421" y="166"/>
                      <a:pt x="421" y="166"/>
                      <a:pt x="421" y="166"/>
                    </a:cubicBezTo>
                    <a:cubicBezTo>
                      <a:pt x="428" y="150"/>
                      <a:pt x="445" y="143"/>
                      <a:pt x="460" y="135"/>
                    </a:cubicBezTo>
                    <a:lnTo>
                      <a:pt x="461" y="136"/>
                    </a:lnTo>
                    <a:close/>
                    <a:moveTo>
                      <a:pt x="423" y="134"/>
                    </a:moveTo>
                    <a:cubicBezTo>
                      <a:pt x="432" y="126"/>
                      <a:pt x="445" y="120"/>
                      <a:pt x="457" y="126"/>
                    </a:cubicBezTo>
                    <a:cubicBezTo>
                      <a:pt x="445" y="137"/>
                      <a:pt x="430" y="142"/>
                      <a:pt x="421" y="155"/>
                    </a:cubicBezTo>
                    <a:cubicBezTo>
                      <a:pt x="418" y="155"/>
                      <a:pt x="418" y="155"/>
                      <a:pt x="418" y="155"/>
                    </a:cubicBezTo>
                    <a:cubicBezTo>
                      <a:pt x="413" y="149"/>
                      <a:pt x="421" y="142"/>
                      <a:pt x="423" y="134"/>
                    </a:cubicBezTo>
                    <a:close/>
                    <a:moveTo>
                      <a:pt x="410" y="178"/>
                    </a:moveTo>
                    <a:cubicBezTo>
                      <a:pt x="414" y="178"/>
                      <a:pt x="414" y="178"/>
                      <a:pt x="414" y="178"/>
                    </a:cubicBezTo>
                    <a:cubicBezTo>
                      <a:pt x="413" y="197"/>
                      <a:pt x="417" y="218"/>
                      <a:pt x="416" y="235"/>
                    </a:cubicBezTo>
                    <a:cubicBezTo>
                      <a:pt x="411" y="230"/>
                      <a:pt x="401" y="226"/>
                      <a:pt x="398" y="217"/>
                    </a:cubicBezTo>
                    <a:cubicBezTo>
                      <a:pt x="399" y="202"/>
                      <a:pt x="402" y="190"/>
                      <a:pt x="410" y="178"/>
                    </a:cubicBezTo>
                    <a:close/>
                    <a:moveTo>
                      <a:pt x="384" y="127"/>
                    </a:moveTo>
                    <a:cubicBezTo>
                      <a:pt x="387" y="126"/>
                      <a:pt x="387" y="126"/>
                      <a:pt x="387" y="126"/>
                    </a:cubicBezTo>
                    <a:cubicBezTo>
                      <a:pt x="393" y="140"/>
                      <a:pt x="399" y="163"/>
                      <a:pt x="385" y="175"/>
                    </a:cubicBezTo>
                    <a:cubicBezTo>
                      <a:pt x="381" y="178"/>
                      <a:pt x="380" y="185"/>
                      <a:pt x="374" y="183"/>
                    </a:cubicBezTo>
                    <a:cubicBezTo>
                      <a:pt x="368" y="161"/>
                      <a:pt x="376" y="144"/>
                      <a:pt x="384" y="127"/>
                    </a:cubicBezTo>
                    <a:close/>
                    <a:moveTo>
                      <a:pt x="365" y="164"/>
                    </a:moveTo>
                    <a:cubicBezTo>
                      <a:pt x="362" y="158"/>
                      <a:pt x="362" y="146"/>
                      <a:pt x="367" y="141"/>
                    </a:cubicBezTo>
                    <a:cubicBezTo>
                      <a:pt x="370" y="140"/>
                      <a:pt x="370" y="140"/>
                      <a:pt x="370" y="140"/>
                    </a:cubicBezTo>
                    <a:cubicBezTo>
                      <a:pt x="370" y="148"/>
                      <a:pt x="366" y="155"/>
                      <a:pt x="365" y="164"/>
                    </a:cubicBezTo>
                    <a:close/>
                    <a:moveTo>
                      <a:pt x="325" y="197"/>
                    </a:moveTo>
                    <a:cubicBezTo>
                      <a:pt x="337" y="191"/>
                      <a:pt x="354" y="194"/>
                      <a:pt x="364" y="202"/>
                    </a:cubicBezTo>
                    <a:cubicBezTo>
                      <a:pt x="357" y="208"/>
                      <a:pt x="347" y="212"/>
                      <a:pt x="342" y="219"/>
                    </a:cubicBezTo>
                    <a:cubicBezTo>
                      <a:pt x="334" y="224"/>
                      <a:pt x="324" y="229"/>
                      <a:pt x="323" y="239"/>
                    </a:cubicBezTo>
                    <a:cubicBezTo>
                      <a:pt x="321" y="255"/>
                      <a:pt x="327" y="271"/>
                      <a:pt x="338" y="282"/>
                    </a:cubicBezTo>
                    <a:cubicBezTo>
                      <a:pt x="346" y="263"/>
                      <a:pt x="368" y="251"/>
                      <a:pt x="369" y="230"/>
                    </a:cubicBezTo>
                    <a:cubicBezTo>
                      <a:pt x="372" y="223"/>
                      <a:pt x="364" y="212"/>
                      <a:pt x="375" y="211"/>
                    </a:cubicBezTo>
                    <a:cubicBezTo>
                      <a:pt x="391" y="219"/>
                      <a:pt x="401" y="231"/>
                      <a:pt x="412" y="245"/>
                    </a:cubicBezTo>
                    <a:cubicBezTo>
                      <a:pt x="415" y="250"/>
                      <a:pt x="419" y="254"/>
                      <a:pt x="422" y="257"/>
                    </a:cubicBezTo>
                    <a:cubicBezTo>
                      <a:pt x="430" y="289"/>
                      <a:pt x="430" y="289"/>
                      <a:pt x="430" y="289"/>
                    </a:cubicBezTo>
                    <a:cubicBezTo>
                      <a:pt x="419" y="293"/>
                      <a:pt x="414" y="275"/>
                      <a:pt x="402" y="273"/>
                    </a:cubicBezTo>
                    <a:cubicBezTo>
                      <a:pt x="383" y="273"/>
                      <a:pt x="362" y="278"/>
                      <a:pt x="348" y="293"/>
                    </a:cubicBezTo>
                    <a:cubicBezTo>
                      <a:pt x="337" y="294"/>
                      <a:pt x="329" y="283"/>
                      <a:pt x="322" y="274"/>
                    </a:cubicBezTo>
                    <a:cubicBezTo>
                      <a:pt x="313" y="262"/>
                      <a:pt x="304" y="248"/>
                      <a:pt x="302" y="234"/>
                    </a:cubicBezTo>
                    <a:cubicBezTo>
                      <a:pt x="315" y="225"/>
                      <a:pt x="323" y="212"/>
                      <a:pt x="325" y="197"/>
                    </a:cubicBezTo>
                    <a:close/>
                    <a:moveTo>
                      <a:pt x="343" y="263"/>
                    </a:moveTo>
                    <a:cubicBezTo>
                      <a:pt x="336" y="247"/>
                      <a:pt x="343" y="229"/>
                      <a:pt x="354" y="217"/>
                    </a:cubicBezTo>
                    <a:cubicBezTo>
                      <a:pt x="356" y="215"/>
                      <a:pt x="362" y="214"/>
                      <a:pt x="362" y="219"/>
                    </a:cubicBezTo>
                    <a:cubicBezTo>
                      <a:pt x="363" y="236"/>
                      <a:pt x="358" y="252"/>
                      <a:pt x="343" y="263"/>
                    </a:cubicBezTo>
                    <a:close/>
                    <a:moveTo>
                      <a:pt x="336" y="233"/>
                    </a:moveTo>
                    <a:cubicBezTo>
                      <a:pt x="334" y="256"/>
                      <a:pt x="334" y="256"/>
                      <a:pt x="334" y="256"/>
                    </a:cubicBezTo>
                    <a:cubicBezTo>
                      <a:pt x="331" y="257"/>
                      <a:pt x="328" y="252"/>
                      <a:pt x="328" y="249"/>
                    </a:cubicBezTo>
                    <a:cubicBezTo>
                      <a:pt x="327" y="243"/>
                      <a:pt x="329" y="237"/>
                      <a:pt x="334" y="233"/>
                    </a:cubicBezTo>
                    <a:lnTo>
                      <a:pt x="336" y="233"/>
                    </a:lnTo>
                    <a:close/>
                    <a:moveTo>
                      <a:pt x="306" y="219"/>
                    </a:moveTo>
                    <a:cubicBezTo>
                      <a:pt x="308" y="215"/>
                      <a:pt x="309" y="207"/>
                      <a:pt x="316" y="206"/>
                    </a:cubicBezTo>
                    <a:cubicBezTo>
                      <a:pt x="316" y="213"/>
                      <a:pt x="310" y="217"/>
                      <a:pt x="306" y="219"/>
                    </a:cubicBezTo>
                    <a:close/>
                    <a:moveTo>
                      <a:pt x="326" y="120"/>
                    </a:moveTo>
                    <a:cubicBezTo>
                      <a:pt x="329" y="118"/>
                      <a:pt x="331" y="114"/>
                      <a:pt x="335" y="114"/>
                    </a:cubicBezTo>
                    <a:cubicBezTo>
                      <a:pt x="339" y="131"/>
                      <a:pt x="332" y="151"/>
                      <a:pt x="318" y="163"/>
                    </a:cubicBezTo>
                    <a:cubicBezTo>
                      <a:pt x="308" y="149"/>
                      <a:pt x="322" y="133"/>
                      <a:pt x="326" y="120"/>
                    </a:cubicBezTo>
                    <a:close/>
                    <a:moveTo>
                      <a:pt x="307" y="131"/>
                    </a:moveTo>
                    <a:cubicBezTo>
                      <a:pt x="310" y="129"/>
                      <a:pt x="311" y="125"/>
                      <a:pt x="315" y="125"/>
                    </a:cubicBezTo>
                    <a:cubicBezTo>
                      <a:pt x="313" y="134"/>
                      <a:pt x="308" y="144"/>
                      <a:pt x="308" y="155"/>
                    </a:cubicBezTo>
                    <a:cubicBezTo>
                      <a:pt x="303" y="150"/>
                      <a:pt x="304" y="139"/>
                      <a:pt x="307" y="131"/>
                    </a:cubicBezTo>
                    <a:close/>
                    <a:moveTo>
                      <a:pt x="292" y="129"/>
                    </a:moveTo>
                    <a:cubicBezTo>
                      <a:pt x="287" y="129"/>
                      <a:pt x="287" y="129"/>
                      <a:pt x="287" y="129"/>
                    </a:cubicBezTo>
                    <a:cubicBezTo>
                      <a:pt x="275" y="118"/>
                      <a:pt x="257" y="103"/>
                      <a:pt x="263" y="85"/>
                    </a:cubicBezTo>
                    <a:cubicBezTo>
                      <a:pt x="278" y="97"/>
                      <a:pt x="295" y="110"/>
                      <a:pt x="292" y="129"/>
                    </a:cubicBezTo>
                    <a:close/>
                    <a:moveTo>
                      <a:pt x="279" y="133"/>
                    </a:moveTo>
                    <a:cubicBezTo>
                      <a:pt x="273" y="133"/>
                      <a:pt x="266" y="129"/>
                      <a:pt x="262" y="125"/>
                    </a:cubicBezTo>
                    <a:cubicBezTo>
                      <a:pt x="258" y="120"/>
                      <a:pt x="253" y="113"/>
                      <a:pt x="257" y="106"/>
                    </a:cubicBezTo>
                    <a:cubicBezTo>
                      <a:pt x="266" y="113"/>
                      <a:pt x="271" y="125"/>
                      <a:pt x="279" y="133"/>
                    </a:cubicBezTo>
                    <a:close/>
                    <a:moveTo>
                      <a:pt x="246" y="22"/>
                    </a:moveTo>
                    <a:cubicBezTo>
                      <a:pt x="253" y="23"/>
                      <a:pt x="268" y="12"/>
                      <a:pt x="267" y="27"/>
                    </a:cubicBezTo>
                    <a:cubicBezTo>
                      <a:pt x="267" y="49"/>
                      <a:pt x="255" y="72"/>
                      <a:pt x="235" y="81"/>
                    </a:cubicBezTo>
                    <a:cubicBezTo>
                      <a:pt x="233" y="81"/>
                      <a:pt x="233" y="81"/>
                      <a:pt x="233" y="81"/>
                    </a:cubicBezTo>
                    <a:cubicBezTo>
                      <a:pt x="238" y="63"/>
                      <a:pt x="246" y="43"/>
                      <a:pt x="246" y="22"/>
                    </a:cubicBezTo>
                    <a:close/>
                    <a:moveTo>
                      <a:pt x="213" y="11"/>
                    </a:moveTo>
                    <a:cubicBezTo>
                      <a:pt x="221" y="12"/>
                      <a:pt x="226" y="23"/>
                      <a:pt x="237" y="21"/>
                    </a:cubicBezTo>
                    <a:cubicBezTo>
                      <a:pt x="245" y="40"/>
                      <a:pt x="234" y="60"/>
                      <a:pt x="226" y="76"/>
                    </a:cubicBezTo>
                    <a:cubicBezTo>
                      <a:pt x="222" y="81"/>
                      <a:pt x="219" y="75"/>
                      <a:pt x="218" y="72"/>
                    </a:cubicBezTo>
                    <a:cubicBezTo>
                      <a:pt x="208" y="54"/>
                      <a:pt x="199" y="29"/>
                      <a:pt x="213" y="11"/>
                    </a:cubicBezTo>
                    <a:close/>
                    <a:moveTo>
                      <a:pt x="91" y="13"/>
                    </a:moveTo>
                    <a:cubicBezTo>
                      <a:pt x="102" y="10"/>
                      <a:pt x="113" y="12"/>
                      <a:pt x="120" y="20"/>
                    </a:cubicBezTo>
                    <a:cubicBezTo>
                      <a:pt x="127" y="29"/>
                      <a:pt x="127" y="29"/>
                      <a:pt x="127" y="29"/>
                    </a:cubicBezTo>
                    <a:cubicBezTo>
                      <a:pt x="118" y="31"/>
                      <a:pt x="106" y="26"/>
                      <a:pt x="97" y="22"/>
                    </a:cubicBezTo>
                    <a:cubicBezTo>
                      <a:pt x="95" y="19"/>
                      <a:pt x="88" y="18"/>
                      <a:pt x="91" y="13"/>
                    </a:cubicBezTo>
                    <a:close/>
                    <a:moveTo>
                      <a:pt x="124" y="39"/>
                    </a:moveTo>
                    <a:cubicBezTo>
                      <a:pt x="119" y="43"/>
                      <a:pt x="111" y="44"/>
                      <a:pt x="104" y="43"/>
                    </a:cubicBezTo>
                    <a:cubicBezTo>
                      <a:pt x="95" y="40"/>
                      <a:pt x="85" y="32"/>
                      <a:pt x="84" y="23"/>
                    </a:cubicBezTo>
                    <a:cubicBezTo>
                      <a:pt x="97" y="29"/>
                      <a:pt x="110" y="34"/>
                      <a:pt x="124" y="39"/>
                    </a:cubicBezTo>
                    <a:close/>
                    <a:moveTo>
                      <a:pt x="96" y="88"/>
                    </a:moveTo>
                    <a:cubicBezTo>
                      <a:pt x="99" y="89"/>
                      <a:pt x="103" y="92"/>
                      <a:pt x="103" y="95"/>
                    </a:cubicBezTo>
                    <a:cubicBezTo>
                      <a:pt x="100" y="94"/>
                      <a:pt x="96" y="90"/>
                      <a:pt x="96" y="88"/>
                    </a:cubicBezTo>
                    <a:close/>
                    <a:moveTo>
                      <a:pt x="128" y="118"/>
                    </a:moveTo>
                    <a:cubicBezTo>
                      <a:pt x="122" y="111"/>
                      <a:pt x="112" y="109"/>
                      <a:pt x="108" y="101"/>
                    </a:cubicBezTo>
                    <a:cubicBezTo>
                      <a:pt x="109" y="100"/>
                      <a:pt x="109" y="100"/>
                      <a:pt x="109" y="100"/>
                    </a:cubicBezTo>
                    <a:cubicBezTo>
                      <a:pt x="132" y="118"/>
                      <a:pt x="156" y="128"/>
                      <a:pt x="180" y="144"/>
                    </a:cubicBezTo>
                    <a:cubicBezTo>
                      <a:pt x="163" y="142"/>
                      <a:pt x="144" y="128"/>
                      <a:pt x="128" y="118"/>
                    </a:cubicBezTo>
                    <a:close/>
                    <a:moveTo>
                      <a:pt x="183" y="144"/>
                    </a:moveTo>
                    <a:cubicBezTo>
                      <a:pt x="187" y="142"/>
                      <a:pt x="192" y="145"/>
                      <a:pt x="195" y="148"/>
                    </a:cubicBezTo>
                    <a:cubicBezTo>
                      <a:pt x="194" y="147"/>
                      <a:pt x="187" y="149"/>
                      <a:pt x="183" y="144"/>
                    </a:cubicBezTo>
                    <a:close/>
                    <a:moveTo>
                      <a:pt x="126" y="103"/>
                    </a:moveTo>
                    <a:cubicBezTo>
                      <a:pt x="99" y="83"/>
                      <a:pt x="78" y="55"/>
                      <a:pt x="69" y="22"/>
                    </a:cubicBezTo>
                    <a:cubicBezTo>
                      <a:pt x="77" y="26"/>
                      <a:pt x="81" y="37"/>
                      <a:pt x="90" y="43"/>
                    </a:cubicBezTo>
                    <a:cubicBezTo>
                      <a:pt x="100" y="51"/>
                      <a:pt x="115" y="50"/>
                      <a:pt x="127" y="47"/>
                    </a:cubicBezTo>
                    <a:cubicBezTo>
                      <a:pt x="132" y="46"/>
                      <a:pt x="134" y="40"/>
                      <a:pt x="139" y="41"/>
                    </a:cubicBezTo>
                    <a:cubicBezTo>
                      <a:pt x="149" y="55"/>
                      <a:pt x="136" y="74"/>
                      <a:pt x="145" y="89"/>
                    </a:cubicBezTo>
                    <a:cubicBezTo>
                      <a:pt x="155" y="113"/>
                      <a:pt x="185" y="119"/>
                      <a:pt x="207" y="122"/>
                    </a:cubicBezTo>
                    <a:cubicBezTo>
                      <a:pt x="209" y="110"/>
                      <a:pt x="204" y="96"/>
                      <a:pt x="202" y="84"/>
                    </a:cubicBezTo>
                    <a:cubicBezTo>
                      <a:pt x="191" y="63"/>
                      <a:pt x="172" y="49"/>
                      <a:pt x="149" y="46"/>
                    </a:cubicBezTo>
                    <a:cubicBezTo>
                      <a:pt x="147" y="35"/>
                      <a:pt x="155" y="22"/>
                      <a:pt x="166" y="16"/>
                    </a:cubicBezTo>
                    <a:cubicBezTo>
                      <a:pt x="175" y="22"/>
                      <a:pt x="192" y="12"/>
                      <a:pt x="198" y="24"/>
                    </a:cubicBezTo>
                    <a:cubicBezTo>
                      <a:pt x="195" y="49"/>
                      <a:pt x="215" y="66"/>
                      <a:pt x="212" y="88"/>
                    </a:cubicBezTo>
                    <a:cubicBezTo>
                      <a:pt x="211" y="89"/>
                      <a:pt x="210" y="92"/>
                      <a:pt x="211" y="94"/>
                    </a:cubicBezTo>
                    <a:cubicBezTo>
                      <a:pt x="218" y="101"/>
                      <a:pt x="225" y="93"/>
                      <a:pt x="231" y="92"/>
                    </a:cubicBezTo>
                    <a:cubicBezTo>
                      <a:pt x="238" y="89"/>
                      <a:pt x="245" y="84"/>
                      <a:pt x="252" y="82"/>
                    </a:cubicBezTo>
                    <a:cubicBezTo>
                      <a:pt x="250" y="100"/>
                      <a:pt x="242" y="118"/>
                      <a:pt x="259" y="131"/>
                    </a:cubicBezTo>
                    <a:cubicBezTo>
                      <a:pt x="270" y="148"/>
                      <a:pt x="296" y="136"/>
                      <a:pt x="300" y="158"/>
                    </a:cubicBezTo>
                    <a:cubicBezTo>
                      <a:pt x="301" y="172"/>
                      <a:pt x="317" y="176"/>
                      <a:pt x="319" y="190"/>
                    </a:cubicBezTo>
                    <a:cubicBezTo>
                      <a:pt x="311" y="196"/>
                      <a:pt x="299" y="197"/>
                      <a:pt x="291" y="204"/>
                    </a:cubicBezTo>
                    <a:cubicBezTo>
                      <a:pt x="281" y="187"/>
                      <a:pt x="286" y="170"/>
                      <a:pt x="283" y="152"/>
                    </a:cubicBezTo>
                    <a:cubicBezTo>
                      <a:pt x="277" y="150"/>
                      <a:pt x="277" y="150"/>
                      <a:pt x="277" y="150"/>
                    </a:cubicBezTo>
                    <a:cubicBezTo>
                      <a:pt x="220" y="151"/>
                      <a:pt x="170" y="135"/>
                      <a:pt x="126" y="103"/>
                    </a:cubicBezTo>
                    <a:close/>
                    <a:moveTo>
                      <a:pt x="188" y="106"/>
                    </a:moveTo>
                    <a:cubicBezTo>
                      <a:pt x="188" y="108"/>
                      <a:pt x="190" y="109"/>
                      <a:pt x="191" y="111"/>
                    </a:cubicBezTo>
                    <a:cubicBezTo>
                      <a:pt x="174" y="111"/>
                      <a:pt x="157" y="101"/>
                      <a:pt x="150" y="85"/>
                    </a:cubicBezTo>
                    <a:cubicBezTo>
                      <a:pt x="150" y="73"/>
                      <a:pt x="150" y="73"/>
                      <a:pt x="150" y="73"/>
                    </a:cubicBezTo>
                    <a:cubicBezTo>
                      <a:pt x="160" y="86"/>
                      <a:pt x="174" y="98"/>
                      <a:pt x="188" y="106"/>
                    </a:cubicBezTo>
                    <a:close/>
                    <a:moveTo>
                      <a:pt x="154" y="56"/>
                    </a:moveTo>
                    <a:cubicBezTo>
                      <a:pt x="174" y="54"/>
                      <a:pt x="187" y="75"/>
                      <a:pt x="196" y="91"/>
                    </a:cubicBezTo>
                    <a:cubicBezTo>
                      <a:pt x="196" y="94"/>
                      <a:pt x="198" y="98"/>
                      <a:pt x="196" y="102"/>
                    </a:cubicBezTo>
                    <a:cubicBezTo>
                      <a:pt x="184" y="99"/>
                      <a:pt x="175" y="88"/>
                      <a:pt x="166" y="79"/>
                    </a:cubicBezTo>
                    <a:cubicBezTo>
                      <a:pt x="160" y="73"/>
                      <a:pt x="152" y="65"/>
                      <a:pt x="154" y="5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6"/>
              <p:cNvSpPr>
                <a:spLocks/>
              </p:cNvSpPr>
              <p:nvPr/>
            </p:nvSpPr>
            <p:spPr bwMode="auto">
              <a:xfrm>
                <a:off x="-446214" y="-2938035"/>
                <a:ext cx="15049" cy="15049"/>
              </a:xfrm>
              <a:custGeom>
                <a:avLst/>
                <a:gdLst>
                  <a:gd name="T0" fmla="*/ 0 w 3"/>
                  <a:gd name="T1" fmla="*/ 1 h 3"/>
                  <a:gd name="T2" fmla="*/ 0 w 3"/>
                  <a:gd name="T3" fmla="*/ 3 h 3"/>
                  <a:gd name="T4" fmla="*/ 3 w 3"/>
                  <a:gd name="T5" fmla="*/ 3 h 3"/>
                  <a:gd name="T6" fmla="*/ 3 w 3"/>
                  <a:gd name="T7" fmla="*/ 2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7"/>
              <p:cNvSpPr>
                <a:spLocks/>
              </p:cNvSpPr>
              <p:nvPr/>
            </p:nvSpPr>
            <p:spPr bwMode="auto">
              <a:xfrm>
                <a:off x="-541518" y="-3275781"/>
                <a:ext cx="200641" cy="265850"/>
              </a:xfrm>
              <a:custGeom>
                <a:avLst/>
                <a:gdLst>
                  <a:gd name="T0" fmla="*/ 31 w 42"/>
                  <a:gd name="T1" fmla="*/ 44 h 56"/>
                  <a:gd name="T2" fmla="*/ 42 w 42"/>
                  <a:gd name="T3" fmla="*/ 0 h 56"/>
                  <a:gd name="T4" fmla="*/ 26 w 42"/>
                  <a:gd name="T5" fmla="*/ 0 h 56"/>
                  <a:gd name="T6" fmla="*/ 27 w 42"/>
                  <a:gd name="T7" fmla="*/ 20 h 56"/>
                  <a:gd name="T8" fmla="*/ 23 w 42"/>
                  <a:gd name="T9" fmla="*/ 20 h 56"/>
                  <a:gd name="T10" fmla="*/ 8 w 42"/>
                  <a:gd name="T11" fmla="*/ 0 h 56"/>
                  <a:gd name="T12" fmla="*/ 0 w 42"/>
                  <a:gd name="T13" fmla="*/ 0 h 56"/>
                  <a:gd name="T14" fmla="*/ 18 w 42"/>
                  <a:gd name="T15" fmla="*/ 54 h 56"/>
                  <a:gd name="T16" fmla="*/ 20 w 42"/>
                  <a:gd name="T17" fmla="*/ 56 h 56"/>
                  <a:gd name="T18" fmla="*/ 31 w 42"/>
                  <a:gd name="T19" fmla="*/ 4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" h="56">
                    <a:moveTo>
                      <a:pt x="31" y="44"/>
                    </a:moveTo>
                    <a:cubicBezTo>
                      <a:pt x="33" y="30"/>
                      <a:pt x="40" y="15"/>
                      <a:pt x="42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7"/>
                      <a:pt x="30" y="14"/>
                      <a:pt x="27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17" y="14"/>
                      <a:pt x="12" y="7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16"/>
                      <a:pt x="36" y="34"/>
                      <a:pt x="18" y="54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6" y="55"/>
                      <a:pt x="27" y="48"/>
                      <a:pt x="31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8"/>
              <p:cNvSpPr>
                <a:spLocks noEditPoints="1"/>
              </p:cNvSpPr>
              <p:nvPr/>
            </p:nvSpPr>
            <p:spPr bwMode="auto">
              <a:xfrm>
                <a:off x="-407760" y="-3275781"/>
                <a:ext cx="844364" cy="804238"/>
              </a:xfrm>
              <a:custGeom>
                <a:avLst/>
                <a:gdLst>
                  <a:gd name="T0" fmla="*/ 178 w 178"/>
                  <a:gd name="T1" fmla="*/ 2 h 169"/>
                  <a:gd name="T2" fmla="*/ 178 w 178"/>
                  <a:gd name="T3" fmla="*/ 0 h 169"/>
                  <a:gd name="T4" fmla="*/ 118 w 178"/>
                  <a:gd name="T5" fmla="*/ 0 h 169"/>
                  <a:gd name="T6" fmla="*/ 92 w 178"/>
                  <a:gd name="T7" fmla="*/ 6 h 169"/>
                  <a:gd name="T8" fmla="*/ 47 w 178"/>
                  <a:gd name="T9" fmla="*/ 62 h 169"/>
                  <a:gd name="T10" fmla="*/ 0 w 178"/>
                  <a:gd name="T11" fmla="*/ 75 h 169"/>
                  <a:gd name="T12" fmla="*/ 16 w 178"/>
                  <a:gd name="T13" fmla="*/ 91 h 169"/>
                  <a:gd name="T14" fmla="*/ 23 w 178"/>
                  <a:gd name="T15" fmla="*/ 123 h 169"/>
                  <a:gd name="T16" fmla="*/ 63 w 178"/>
                  <a:gd name="T17" fmla="*/ 169 h 169"/>
                  <a:gd name="T18" fmla="*/ 77 w 178"/>
                  <a:gd name="T19" fmla="*/ 132 h 169"/>
                  <a:gd name="T20" fmla="*/ 27 w 178"/>
                  <a:gd name="T21" fmla="*/ 79 h 169"/>
                  <a:gd name="T22" fmla="*/ 112 w 178"/>
                  <a:gd name="T23" fmla="*/ 41 h 169"/>
                  <a:gd name="T24" fmla="*/ 129 w 178"/>
                  <a:gd name="T25" fmla="*/ 8 h 169"/>
                  <a:gd name="T26" fmla="*/ 129 w 178"/>
                  <a:gd name="T27" fmla="*/ 2 h 169"/>
                  <a:gd name="T28" fmla="*/ 178 w 178"/>
                  <a:gd name="T29" fmla="*/ 2 h 169"/>
                  <a:gd name="T30" fmla="*/ 42 w 178"/>
                  <a:gd name="T31" fmla="*/ 95 h 169"/>
                  <a:gd name="T32" fmla="*/ 71 w 178"/>
                  <a:gd name="T33" fmla="*/ 139 h 169"/>
                  <a:gd name="T34" fmla="*/ 64 w 178"/>
                  <a:gd name="T35" fmla="*/ 157 h 169"/>
                  <a:gd name="T36" fmla="*/ 60 w 178"/>
                  <a:gd name="T37" fmla="*/ 153 h 169"/>
                  <a:gd name="T38" fmla="*/ 41 w 178"/>
                  <a:gd name="T39" fmla="*/ 97 h 169"/>
                  <a:gd name="T40" fmla="*/ 42 w 178"/>
                  <a:gd name="T41" fmla="*/ 95 h 169"/>
                  <a:gd name="T42" fmla="*/ 30 w 178"/>
                  <a:gd name="T43" fmla="*/ 93 h 169"/>
                  <a:gd name="T44" fmla="*/ 44 w 178"/>
                  <a:gd name="T45" fmla="*/ 113 h 169"/>
                  <a:gd name="T46" fmla="*/ 51 w 178"/>
                  <a:gd name="T47" fmla="*/ 152 h 169"/>
                  <a:gd name="T48" fmla="*/ 23 w 178"/>
                  <a:gd name="T49" fmla="*/ 93 h 169"/>
                  <a:gd name="T50" fmla="*/ 30 w 178"/>
                  <a:gd name="T51" fmla="*/ 93 h 169"/>
                  <a:gd name="T52" fmla="*/ 84 w 178"/>
                  <a:gd name="T53" fmla="*/ 14 h 169"/>
                  <a:gd name="T54" fmla="*/ 91 w 178"/>
                  <a:gd name="T55" fmla="*/ 18 h 169"/>
                  <a:gd name="T56" fmla="*/ 60 w 178"/>
                  <a:gd name="T57" fmla="*/ 56 h 169"/>
                  <a:gd name="T58" fmla="*/ 84 w 178"/>
                  <a:gd name="T59" fmla="*/ 14 h 169"/>
                  <a:gd name="T60" fmla="*/ 91 w 178"/>
                  <a:gd name="T61" fmla="*/ 57 h 169"/>
                  <a:gd name="T62" fmla="*/ 68 w 178"/>
                  <a:gd name="T63" fmla="*/ 62 h 169"/>
                  <a:gd name="T64" fmla="*/ 67 w 178"/>
                  <a:gd name="T65" fmla="*/ 61 h 169"/>
                  <a:gd name="T66" fmla="*/ 114 w 178"/>
                  <a:gd name="T67" fmla="*/ 10 h 169"/>
                  <a:gd name="T68" fmla="*/ 91 w 178"/>
                  <a:gd name="T69" fmla="*/ 57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8" h="169">
                    <a:moveTo>
                      <a:pt x="178" y="2"/>
                    </a:moveTo>
                    <a:cubicBezTo>
                      <a:pt x="178" y="0"/>
                      <a:pt x="178" y="0"/>
                      <a:pt x="178" y="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10" y="4"/>
                      <a:pt x="102" y="10"/>
                      <a:pt x="92" y="6"/>
                    </a:cubicBezTo>
                    <a:cubicBezTo>
                      <a:pt x="63" y="9"/>
                      <a:pt x="56" y="42"/>
                      <a:pt x="47" y="62"/>
                    </a:cubicBezTo>
                    <a:cubicBezTo>
                      <a:pt x="34" y="76"/>
                      <a:pt x="14" y="69"/>
                      <a:pt x="0" y="75"/>
                    </a:cubicBezTo>
                    <a:cubicBezTo>
                      <a:pt x="4" y="80"/>
                      <a:pt x="14" y="82"/>
                      <a:pt x="16" y="91"/>
                    </a:cubicBezTo>
                    <a:cubicBezTo>
                      <a:pt x="23" y="102"/>
                      <a:pt x="15" y="113"/>
                      <a:pt x="23" y="123"/>
                    </a:cubicBezTo>
                    <a:cubicBezTo>
                      <a:pt x="27" y="145"/>
                      <a:pt x="45" y="157"/>
                      <a:pt x="63" y="169"/>
                    </a:cubicBezTo>
                    <a:cubicBezTo>
                      <a:pt x="73" y="159"/>
                      <a:pt x="78" y="147"/>
                      <a:pt x="77" y="132"/>
                    </a:cubicBezTo>
                    <a:cubicBezTo>
                      <a:pt x="72" y="108"/>
                      <a:pt x="49" y="88"/>
                      <a:pt x="27" y="79"/>
                    </a:cubicBezTo>
                    <a:cubicBezTo>
                      <a:pt x="53" y="60"/>
                      <a:pt x="98" y="79"/>
                      <a:pt x="112" y="41"/>
                    </a:cubicBezTo>
                    <a:cubicBezTo>
                      <a:pt x="116" y="29"/>
                      <a:pt x="118" y="14"/>
                      <a:pt x="129" y="8"/>
                    </a:cubicBezTo>
                    <a:cubicBezTo>
                      <a:pt x="129" y="2"/>
                      <a:pt x="129" y="2"/>
                      <a:pt x="129" y="2"/>
                    </a:cubicBezTo>
                    <a:cubicBezTo>
                      <a:pt x="146" y="5"/>
                      <a:pt x="160" y="3"/>
                      <a:pt x="178" y="2"/>
                    </a:cubicBezTo>
                    <a:close/>
                    <a:moveTo>
                      <a:pt x="42" y="95"/>
                    </a:moveTo>
                    <a:cubicBezTo>
                      <a:pt x="60" y="102"/>
                      <a:pt x="68" y="121"/>
                      <a:pt x="71" y="139"/>
                    </a:cubicBezTo>
                    <a:cubicBezTo>
                      <a:pt x="69" y="146"/>
                      <a:pt x="72" y="153"/>
                      <a:pt x="64" y="157"/>
                    </a:cubicBezTo>
                    <a:cubicBezTo>
                      <a:pt x="60" y="153"/>
                      <a:pt x="60" y="153"/>
                      <a:pt x="60" y="153"/>
                    </a:cubicBezTo>
                    <a:cubicBezTo>
                      <a:pt x="55" y="134"/>
                      <a:pt x="53" y="114"/>
                      <a:pt x="41" y="97"/>
                    </a:cubicBezTo>
                    <a:lnTo>
                      <a:pt x="42" y="95"/>
                    </a:lnTo>
                    <a:close/>
                    <a:moveTo>
                      <a:pt x="30" y="93"/>
                    </a:moveTo>
                    <a:cubicBezTo>
                      <a:pt x="44" y="113"/>
                      <a:pt x="44" y="113"/>
                      <a:pt x="44" y="113"/>
                    </a:cubicBezTo>
                    <a:cubicBezTo>
                      <a:pt x="45" y="127"/>
                      <a:pt x="53" y="138"/>
                      <a:pt x="51" y="152"/>
                    </a:cubicBezTo>
                    <a:cubicBezTo>
                      <a:pt x="28" y="140"/>
                      <a:pt x="22" y="116"/>
                      <a:pt x="23" y="93"/>
                    </a:cubicBezTo>
                    <a:cubicBezTo>
                      <a:pt x="24" y="89"/>
                      <a:pt x="27" y="93"/>
                      <a:pt x="30" y="93"/>
                    </a:cubicBezTo>
                    <a:close/>
                    <a:moveTo>
                      <a:pt x="84" y="14"/>
                    </a:moveTo>
                    <a:cubicBezTo>
                      <a:pt x="87" y="14"/>
                      <a:pt x="96" y="12"/>
                      <a:pt x="91" y="18"/>
                    </a:cubicBezTo>
                    <a:cubicBezTo>
                      <a:pt x="80" y="31"/>
                      <a:pt x="75" y="48"/>
                      <a:pt x="60" y="56"/>
                    </a:cubicBezTo>
                    <a:cubicBezTo>
                      <a:pt x="60" y="42"/>
                      <a:pt x="68" y="22"/>
                      <a:pt x="84" y="14"/>
                    </a:cubicBezTo>
                    <a:close/>
                    <a:moveTo>
                      <a:pt x="91" y="57"/>
                    </a:moveTo>
                    <a:cubicBezTo>
                      <a:pt x="83" y="59"/>
                      <a:pt x="76" y="64"/>
                      <a:pt x="68" y="62"/>
                    </a:cubicBezTo>
                    <a:cubicBezTo>
                      <a:pt x="67" y="61"/>
                      <a:pt x="67" y="61"/>
                      <a:pt x="67" y="61"/>
                    </a:cubicBezTo>
                    <a:cubicBezTo>
                      <a:pt x="89" y="46"/>
                      <a:pt x="88" y="15"/>
                      <a:pt x="114" y="10"/>
                    </a:cubicBezTo>
                    <a:cubicBezTo>
                      <a:pt x="113" y="27"/>
                      <a:pt x="105" y="45"/>
                      <a:pt x="91" y="5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9"/>
              <p:cNvSpPr>
                <a:spLocks/>
              </p:cNvSpPr>
              <p:nvPr/>
            </p:nvSpPr>
            <p:spPr bwMode="auto">
              <a:xfrm>
                <a:off x="-882608" y="-3275781"/>
                <a:ext cx="341090" cy="214017"/>
              </a:xfrm>
              <a:custGeom>
                <a:avLst/>
                <a:gdLst>
                  <a:gd name="T0" fmla="*/ 72 w 72"/>
                  <a:gd name="T1" fmla="*/ 42 h 45"/>
                  <a:gd name="T2" fmla="*/ 72 w 72"/>
                  <a:gd name="T3" fmla="*/ 27 h 45"/>
                  <a:gd name="T4" fmla="*/ 59 w 72"/>
                  <a:gd name="T5" fmla="*/ 0 h 45"/>
                  <a:gd name="T6" fmla="*/ 50 w 72"/>
                  <a:gd name="T7" fmla="*/ 0 h 45"/>
                  <a:gd name="T8" fmla="*/ 59 w 72"/>
                  <a:gd name="T9" fmla="*/ 10 h 45"/>
                  <a:gd name="T10" fmla="*/ 65 w 72"/>
                  <a:gd name="T11" fmla="*/ 24 h 45"/>
                  <a:gd name="T12" fmla="*/ 59 w 72"/>
                  <a:gd name="T13" fmla="*/ 22 h 45"/>
                  <a:gd name="T14" fmla="*/ 41 w 72"/>
                  <a:gd name="T15" fmla="*/ 0 h 45"/>
                  <a:gd name="T16" fmla="*/ 30 w 72"/>
                  <a:gd name="T17" fmla="*/ 0 h 45"/>
                  <a:gd name="T18" fmla="*/ 58 w 72"/>
                  <a:gd name="T19" fmla="*/ 30 h 45"/>
                  <a:gd name="T20" fmla="*/ 56 w 72"/>
                  <a:gd name="T21" fmla="*/ 36 h 45"/>
                  <a:gd name="T22" fmla="*/ 11 w 72"/>
                  <a:gd name="T23" fmla="*/ 13 h 45"/>
                  <a:gd name="T24" fmla="*/ 8 w 72"/>
                  <a:gd name="T25" fmla="*/ 0 h 45"/>
                  <a:gd name="T26" fmla="*/ 0 w 72"/>
                  <a:gd name="T27" fmla="*/ 0 h 45"/>
                  <a:gd name="T28" fmla="*/ 16 w 72"/>
                  <a:gd name="T29" fmla="*/ 29 h 45"/>
                  <a:gd name="T30" fmla="*/ 69 w 72"/>
                  <a:gd name="T31" fmla="*/ 45 h 45"/>
                  <a:gd name="T32" fmla="*/ 72 w 72"/>
                  <a:gd name="T33" fmla="*/ 4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2" h="45">
                    <a:moveTo>
                      <a:pt x="72" y="42"/>
                    </a:moveTo>
                    <a:cubicBezTo>
                      <a:pt x="64" y="37"/>
                      <a:pt x="72" y="32"/>
                      <a:pt x="72" y="27"/>
                    </a:cubicBezTo>
                    <a:cubicBezTo>
                      <a:pt x="69" y="18"/>
                      <a:pt x="66" y="8"/>
                      <a:pt x="59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4" y="3"/>
                      <a:pt x="56" y="7"/>
                      <a:pt x="59" y="10"/>
                    </a:cubicBezTo>
                    <a:cubicBezTo>
                      <a:pt x="65" y="24"/>
                      <a:pt x="65" y="24"/>
                      <a:pt x="65" y="24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42" y="6"/>
                      <a:pt x="49" y="19"/>
                      <a:pt x="58" y="30"/>
                    </a:cubicBezTo>
                    <a:cubicBezTo>
                      <a:pt x="59" y="31"/>
                      <a:pt x="59" y="34"/>
                      <a:pt x="56" y="36"/>
                    </a:cubicBezTo>
                    <a:cubicBezTo>
                      <a:pt x="39" y="35"/>
                      <a:pt x="19" y="30"/>
                      <a:pt x="11" y="13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9"/>
                      <a:pt x="6" y="22"/>
                      <a:pt x="16" y="29"/>
                    </a:cubicBezTo>
                    <a:cubicBezTo>
                      <a:pt x="33" y="38"/>
                      <a:pt x="52" y="40"/>
                      <a:pt x="69" y="45"/>
                    </a:cubicBezTo>
                    <a:lnTo>
                      <a:pt x="72" y="4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10"/>
              <p:cNvSpPr>
                <a:spLocks/>
              </p:cNvSpPr>
              <p:nvPr/>
            </p:nvSpPr>
            <p:spPr bwMode="auto">
              <a:xfrm>
                <a:off x="-569943" y="-2979835"/>
                <a:ext cx="95305" cy="65209"/>
              </a:xfrm>
              <a:custGeom>
                <a:avLst/>
                <a:gdLst>
                  <a:gd name="T0" fmla="*/ 20 w 20"/>
                  <a:gd name="T1" fmla="*/ 10 h 14"/>
                  <a:gd name="T2" fmla="*/ 9 w 20"/>
                  <a:gd name="T3" fmla="*/ 1 h 14"/>
                  <a:gd name="T4" fmla="*/ 1 w 20"/>
                  <a:gd name="T5" fmla="*/ 10 h 14"/>
                  <a:gd name="T6" fmla="*/ 20 w 20"/>
                  <a:gd name="T7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4">
                    <a:moveTo>
                      <a:pt x="20" y="10"/>
                    </a:moveTo>
                    <a:cubicBezTo>
                      <a:pt x="13" y="8"/>
                      <a:pt x="16" y="0"/>
                      <a:pt x="9" y="1"/>
                    </a:cubicBezTo>
                    <a:cubicBezTo>
                      <a:pt x="6" y="4"/>
                      <a:pt x="0" y="5"/>
                      <a:pt x="1" y="10"/>
                    </a:cubicBezTo>
                    <a:cubicBezTo>
                      <a:pt x="7" y="10"/>
                      <a:pt x="15" y="14"/>
                      <a:pt x="20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11"/>
              <p:cNvSpPr>
                <a:spLocks/>
              </p:cNvSpPr>
              <p:nvPr/>
            </p:nvSpPr>
            <p:spPr bwMode="auto">
              <a:xfrm>
                <a:off x="1622062" y="-3275781"/>
                <a:ext cx="245786" cy="152153"/>
              </a:xfrm>
              <a:custGeom>
                <a:avLst/>
                <a:gdLst>
                  <a:gd name="T0" fmla="*/ 43 w 52"/>
                  <a:gd name="T1" fmla="*/ 32 h 32"/>
                  <a:gd name="T2" fmla="*/ 49 w 52"/>
                  <a:gd name="T3" fmla="*/ 14 h 32"/>
                  <a:gd name="T4" fmla="*/ 52 w 52"/>
                  <a:gd name="T5" fmla="*/ 0 h 32"/>
                  <a:gd name="T6" fmla="*/ 47 w 52"/>
                  <a:gd name="T7" fmla="*/ 0 h 32"/>
                  <a:gd name="T8" fmla="*/ 44 w 52"/>
                  <a:gd name="T9" fmla="*/ 8 h 32"/>
                  <a:gd name="T10" fmla="*/ 41 w 52"/>
                  <a:gd name="T11" fmla="*/ 7 h 32"/>
                  <a:gd name="T12" fmla="*/ 38 w 52"/>
                  <a:gd name="T13" fmla="*/ 0 h 32"/>
                  <a:gd name="T14" fmla="*/ 33 w 52"/>
                  <a:gd name="T15" fmla="*/ 0 h 32"/>
                  <a:gd name="T16" fmla="*/ 37 w 52"/>
                  <a:gd name="T17" fmla="*/ 19 h 32"/>
                  <a:gd name="T18" fmla="*/ 9 w 52"/>
                  <a:gd name="T19" fmla="*/ 0 h 32"/>
                  <a:gd name="T20" fmla="*/ 0 w 52"/>
                  <a:gd name="T21" fmla="*/ 0 h 32"/>
                  <a:gd name="T22" fmla="*/ 43 w 52"/>
                  <a:gd name="T2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2" h="32">
                    <a:moveTo>
                      <a:pt x="43" y="32"/>
                    </a:moveTo>
                    <a:cubicBezTo>
                      <a:pt x="48" y="30"/>
                      <a:pt x="50" y="21"/>
                      <a:pt x="49" y="14"/>
                    </a:cubicBezTo>
                    <a:cubicBezTo>
                      <a:pt x="51" y="10"/>
                      <a:pt x="51" y="5"/>
                      <a:pt x="52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3"/>
                      <a:pt x="46" y="6"/>
                      <a:pt x="44" y="8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0" y="5"/>
                      <a:pt x="39" y="3"/>
                      <a:pt x="38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5" y="6"/>
                      <a:pt x="36" y="13"/>
                      <a:pt x="37" y="19"/>
                    </a:cubicBezTo>
                    <a:cubicBezTo>
                      <a:pt x="25" y="19"/>
                      <a:pt x="16" y="10"/>
                      <a:pt x="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14"/>
                      <a:pt x="25" y="26"/>
                      <a:pt x="43" y="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12"/>
              <p:cNvSpPr>
                <a:spLocks noEditPoints="1"/>
              </p:cNvSpPr>
              <p:nvPr/>
            </p:nvSpPr>
            <p:spPr bwMode="auto">
              <a:xfrm>
                <a:off x="-1807230" y="-3275781"/>
                <a:ext cx="312666" cy="451443"/>
              </a:xfrm>
              <a:custGeom>
                <a:avLst/>
                <a:gdLst>
                  <a:gd name="T0" fmla="*/ 34 w 66"/>
                  <a:gd name="T1" fmla="*/ 2 h 95"/>
                  <a:gd name="T2" fmla="*/ 43 w 66"/>
                  <a:gd name="T3" fmla="*/ 50 h 95"/>
                  <a:gd name="T4" fmla="*/ 47 w 66"/>
                  <a:gd name="T5" fmla="*/ 54 h 95"/>
                  <a:gd name="T6" fmla="*/ 45 w 66"/>
                  <a:gd name="T7" fmla="*/ 7 h 95"/>
                  <a:gd name="T8" fmla="*/ 62 w 66"/>
                  <a:gd name="T9" fmla="*/ 39 h 95"/>
                  <a:gd name="T10" fmla="*/ 56 w 66"/>
                  <a:gd name="T11" fmla="*/ 66 h 95"/>
                  <a:gd name="T12" fmla="*/ 48 w 66"/>
                  <a:gd name="T13" fmla="*/ 80 h 95"/>
                  <a:gd name="T14" fmla="*/ 45 w 66"/>
                  <a:gd name="T15" fmla="*/ 55 h 95"/>
                  <a:gd name="T16" fmla="*/ 37 w 66"/>
                  <a:gd name="T17" fmla="*/ 66 h 95"/>
                  <a:gd name="T18" fmla="*/ 23 w 66"/>
                  <a:gd name="T19" fmla="*/ 0 h 95"/>
                  <a:gd name="T20" fmla="*/ 15 w 66"/>
                  <a:gd name="T21" fmla="*/ 0 h 95"/>
                  <a:gd name="T22" fmla="*/ 15 w 66"/>
                  <a:gd name="T23" fmla="*/ 7 h 95"/>
                  <a:gd name="T24" fmla="*/ 42 w 66"/>
                  <a:gd name="T25" fmla="*/ 93 h 95"/>
                  <a:gd name="T26" fmla="*/ 46 w 66"/>
                  <a:gd name="T27" fmla="*/ 95 h 95"/>
                  <a:gd name="T28" fmla="*/ 66 w 66"/>
                  <a:gd name="T29" fmla="*/ 57 h 95"/>
                  <a:gd name="T30" fmla="*/ 51 w 66"/>
                  <a:gd name="T31" fmla="*/ 1 h 95"/>
                  <a:gd name="T32" fmla="*/ 51 w 66"/>
                  <a:gd name="T33" fmla="*/ 0 h 95"/>
                  <a:gd name="T34" fmla="*/ 32 w 66"/>
                  <a:gd name="T35" fmla="*/ 0 h 95"/>
                  <a:gd name="T36" fmla="*/ 34 w 66"/>
                  <a:gd name="T37" fmla="*/ 2 h 95"/>
                  <a:gd name="T38" fmla="*/ 41 w 66"/>
                  <a:gd name="T39" fmla="*/ 6 h 95"/>
                  <a:gd name="T40" fmla="*/ 42 w 66"/>
                  <a:gd name="T41" fmla="*/ 10 h 95"/>
                  <a:gd name="T42" fmla="*/ 41 w 66"/>
                  <a:gd name="T43" fmla="*/ 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6" h="95">
                    <a:moveTo>
                      <a:pt x="34" y="2"/>
                    </a:moveTo>
                    <a:cubicBezTo>
                      <a:pt x="41" y="17"/>
                      <a:pt x="46" y="34"/>
                      <a:pt x="43" y="50"/>
                    </a:cubicBezTo>
                    <a:cubicBezTo>
                      <a:pt x="47" y="54"/>
                      <a:pt x="47" y="54"/>
                      <a:pt x="47" y="54"/>
                    </a:cubicBezTo>
                    <a:cubicBezTo>
                      <a:pt x="53" y="41"/>
                      <a:pt x="48" y="22"/>
                      <a:pt x="45" y="7"/>
                    </a:cubicBezTo>
                    <a:cubicBezTo>
                      <a:pt x="57" y="13"/>
                      <a:pt x="58" y="27"/>
                      <a:pt x="62" y="39"/>
                    </a:cubicBezTo>
                    <a:cubicBezTo>
                      <a:pt x="63" y="48"/>
                      <a:pt x="56" y="57"/>
                      <a:pt x="56" y="66"/>
                    </a:cubicBezTo>
                    <a:cubicBezTo>
                      <a:pt x="50" y="69"/>
                      <a:pt x="54" y="77"/>
                      <a:pt x="48" y="80"/>
                    </a:cubicBezTo>
                    <a:cubicBezTo>
                      <a:pt x="42" y="72"/>
                      <a:pt x="54" y="61"/>
                      <a:pt x="45" y="55"/>
                    </a:cubicBezTo>
                    <a:cubicBezTo>
                      <a:pt x="41" y="57"/>
                      <a:pt x="42" y="68"/>
                      <a:pt x="37" y="66"/>
                    </a:cubicBezTo>
                    <a:cubicBezTo>
                      <a:pt x="21" y="49"/>
                      <a:pt x="14" y="23"/>
                      <a:pt x="23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4" y="3"/>
                      <a:pt x="14" y="5"/>
                      <a:pt x="15" y="7"/>
                    </a:cubicBezTo>
                    <a:cubicBezTo>
                      <a:pt x="0" y="43"/>
                      <a:pt x="35" y="63"/>
                      <a:pt x="42" y="93"/>
                    </a:cubicBezTo>
                    <a:cubicBezTo>
                      <a:pt x="43" y="93"/>
                      <a:pt x="44" y="95"/>
                      <a:pt x="46" y="95"/>
                    </a:cubicBezTo>
                    <a:cubicBezTo>
                      <a:pt x="57" y="83"/>
                      <a:pt x="61" y="70"/>
                      <a:pt x="66" y="57"/>
                    </a:cubicBezTo>
                    <a:cubicBezTo>
                      <a:pt x="66" y="36"/>
                      <a:pt x="66" y="16"/>
                      <a:pt x="51" y="1"/>
                    </a:cubicBezTo>
                    <a:cubicBezTo>
                      <a:pt x="51" y="1"/>
                      <a:pt x="51" y="1"/>
                      <a:pt x="5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3" y="1"/>
                      <a:pt x="33" y="1"/>
                      <a:pt x="34" y="2"/>
                    </a:cubicBezTo>
                    <a:close/>
                    <a:moveTo>
                      <a:pt x="41" y="6"/>
                    </a:moveTo>
                    <a:cubicBezTo>
                      <a:pt x="42" y="10"/>
                      <a:pt x="42" y="10"/>
                      <a:pt x="42" y="10"/>
                    </a:cubicBezTo>
                    <a:cubicBezTo>
                      <a:pt x="41" y="10"/>
                      <a:pt x="40" y="7"/>
                      <a:pt x="41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13"/>
              <p:cNvSpPr>
                <a:spLocks/>
              </p:cNvSpPr>
              <p:nvPr/>
            </p:nvSpPr>
            <p:spPr bwMode="auto">
              <a:xfrm>
                <a:off x="-1280546" y="-3275781"/>
                <a:ext cx="725652" cy="481539"/>
              </a:xfrm>
              <a:custGeom>
                <a:avLst/>
                <a:gdLst>
                  <a:gd name="T0" fmla="*/ 149 w 153"/>
                  <a:gd name="T1" fmla="*/ 101 h 101"/>
                  <a:gd name="T2" fmla="*/ 131 w 153"/>
                  <a:gd name="T3" fmla="*/ 73 h 101"/>
                  <a:gd name="T4" fmla="*/ 146 w 153"/>
                  <a:gd name="T5" fmla="*/ 67 h 101"/>
                  <a:gd name="T6" fmla="*/ 119 w 153"/>
                  <a:gd name="T7" fmla="*/ 66 h 101"/>
                  <a:gd name="T8" fmla="*/ 33 w 153"/>
                  <a:gd name="T9" fmla="*/ 6 h 101"/>
                  <a:gd name="T10" fmla="*/ 44 w 153"/>
                  <a:gd name="T11" fmla="*/ 0 h 101"/>
                  <a:gd name="T12" fmla="*/ 0 w 153"/>
                  <a:gd name="T13" fmla="*/ 0 h 101"/>
                  <a:gd name="T14" fmla="*/ 91 w 153"/>
                  <a:gd name="T15" fmla="*/ 50 h 101"/>
                  <a:gd name="T16" fmla="*/ 149 w 153"/>
                  <a:gd name="T17" fmla="*/ 10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3" h="101">
                    <a:moveTo>
                      <a:pt x="149" y="101"/>
                    </a:moveTo>
                    <a:cubicBezTo>
                      <a:pt x="153" y="89"/>
                      <a:pt x="137" y="83"/>
                      <a:pt x="131" y="73"/>
                    </a:cubicBezTo>
                    <a:cubicBezTo>
                      <a:pt x="133" y="68"/>
                      <a:pt x="149" y="75"/>
                      <a:pt x="146" y="67"/>
                    </a:cubicBezTo>
                    <a:cubicBezTo>
                      <a:pt x="119" y="66"/>
                      <a:pt x="119" y="66"/>
                      <a:pt x="119" y="66"/>
                    </a:cubicBezTo>
                    <a:cubicBezTo>
                      <a:pt x="93" y="39"/>
                      <a:pt x="61" y="28"/>
                      <a:pt x="33" y="6"/>
                    </a:cubicBezTo>
                    <a:cubicBezTo>
                      <a:pt x="37" y="4"/>
                      <a:pt x="40" y="2"/>
                      <a:pt x="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3" y="12"/>
                      <a:pt x="63" y="29"/>
                      <a:pt x="91" y="50"/>
                    </a:cubicBezTo>
                    <a:cubicBezTo>
                      <a:pt x="110" y="67"/>
                      <a:pt x="132" y="82"/>
                      <a:pt x="149" y="1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4"/>
              <p:cNvSpPr>
                <a:spLocks/>
              </p:cNvSpPr>
              <p:nvPr/>
            </p:nvSpPr>
            <p:spPr bwMode="auto">
              <a:xfrm>
                <a:off x="-4586109" y="-3275781"/>
                <a:ext cx="28425" cy="10032"/>
              </a:xfrm>
              <a:custGeom>
                <a:avLst/>
                <a:gdLst>
                  <a:gd name="T0" fmla="*/ 3 w 6"/>
                  <a:gd name="T1" fmla="*/ 2 h 2"/>
                  <a:gd name="T2" fmla="*/ 6 w 6"/>
                  <a:gd name="T3" fmla="*/ 0 h 2"/>
                  <a:gd name="T4" fmla="*/ 0 w 6"/>
                  <a:gd name="T5" fmla="*/ 0 h 2"/>
                  <a:gd name="T6" fmla="*/ 3 w 6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3" y="2"/>
                    </a:moveTo>
                    <a:cubicBezTo>
                      <a:pt x="4" y="1"/>
                      <a:pt x="5" y="1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15"/>
              <p:cNvSpPr>
                <a:spLocks/>
              </p:cNvSpPr>
              <p:nvPr/>
            </p:nvSpPr>
            <p:spPr bwMode="auto">
              <a:xfrm>
                <a:off x="-317469" y="-3275781"/>
                <a:ext cx="297618" cy="123729"/>
              </a:xfrm>
              <a:custGeom>
                <a:avLst/>
                <a:gdLst>
                  <a:gd name="T0" fmla="*/ 6 w 63"/>
                  <a:gd name="T1" fmla="*/ 26 h 26"/>
                  <a:gd name="T2" fmla="*/ 51 w 63"/>
                  <a:gd name="T3" fmla="*/ 12 h 26"/>
                  <a:gd name="T4" fmla="*/ 63 w 63"/>
                  <a:gd name="T5" fmla="*/ 0 h 26"/>
                  <a:gd name="T6" fmla="*/ 54 w 63"/>
                  <a:gd name="T7" fmla="*/ 0 h 26"/>
                  <a:gd name="T8" fmla="*/ 19 w 63"/>
                  <a:gd name="T9" fmla="*/ 15 h 26"/>
                  <a:gd name="T10" fmla="*/ 21 w 63"/>
                  <a:gd name="T11" fmla="*/ 0 h 26"/>
                  <a:gd name="T12" fmla="*/ 14 w 63"/>
                  <a:gd name="T13" fmla="*/ 0 h 26"/>
                  <a:gd name="T14" fmla="*/ 9 w 63"/>
                  <a:gd name="T15" fmla="*/ 13 h 26"/>
                  <a:gd name="T16" fmla="*/ 6 w 63"/>
                  <a:gd name="T17" fmla="*/ 0 h 26"/>
                  <a:gd name="T18" fmla="*/ 0 w 63"/>
                  <a:gd name="T19" fmla="*/ 0 h 26"/>
                  <a:gd name="T20" fmla="*/ 3 w 63"/>
                  <a:gd name="T21" fmla="*/ 25 h 26"/>
                  <a:gd name="T22" fmla="*/ 6 w 63"/>
                  <a:gd name="T2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3" h="26">
                    <a:moveTo>
                      <a:pt x="6" y="26"/>
                    </a:moveTo>
                    <a:cubicBezTo>
                      <a:pt x="51" y="12"/>
                      <a:pt x="51" y="12"/>
                      <a:pt x="51" y="12"/>
                    </a:cubicBezTo>
                    <a:cubicBezTo>
                      <a:pt x="55" y="8"/>
                      <a:pt x="59" y="4"/>
                      <a:pt x="6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43" y="8"/>
                      <a:pt x="31" y="12"/>
                      <a:pt x="19" y="15"/>
                    </a:cubicBezTo>
                    <a:cubicBezTo>
                      <a:pt x="19" y="10"/>
                      <a:pt x="20" y="5"/>
                      <a:pt x="21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2" y="4"/>
                      <a:pt x="11" y="9"/>
                      <a:pt x="9" y="13"/>
                    </a:cubicBezTo>
                    <a:cubicBezTo>
                      <a:pt x="8" y="9"/>
                      <a:pt x="7" y="5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1" y="17"/>
                      <a:pt x="3" y="25"/>
                    </a:cubicBezTo>
                    <a:lnTo>
                      <a:pt x="6" y="2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7" name="矩形 176"/>
            <p:cNvSpPr/>
            <p:nvPr/>
          </p:nvSpPr>
          <p:spPr>
            <a:xfrm>
              <a:off x="7861046" y="1269402"/>
              <a:ext cx="2073265" cy="3507976"/>
            </a:xfrm>
            <a:prstGeom prst="rect">
              <a:avLst/>
            </a:prstGeom>
            <a:solidFill>
              <a:srgbClr val="425363"/>
            </a:solidFill>
            <a:ln w="63500">
              <a:solidFill>
                <a:srgbClr val="425363">
                  <a:alpha val="90000"/>
                </a:srgb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9" name="TextBox 5"/>
          <p:cNvSpPr txBox="1"/>
          <p:nvPr/>
        </p:nvSpPr>
        <p:spPr>
          <a:xfrm>
            <a:off x="1960034" y="2888435"/>
            <a:ext cx="1597903" cy="7848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 smtClean="0"/>
              <a:t> You </a:t>
            </a:r>
            <a:r>
              <a:rPr lang="en-US" dirty="0"/>
              <a:t>will not believe all of the elements in this slide are all </a:t>
            </a:r>
            <a:r>
              <a:rPr lang="en-US" dirty="0" smtClean="0"/>
              <a:t>editable</a:t>
            </a:r>
            <a:endParaRPr lang="id-ID" dirty="0"/>
          </a:p>
        </p:txBody>
      </p:sp>
      <p:sp>
        <p:nvSpPr>
          <p:cNvPr id="190" name="TextBox 5"/>
          <p:cNvSpPr txBox="1"/>
          <p:nvPr/>
        </p:nvSpPr>
        <p:spPr>
          <a:xfrm>
            <a:off x="5255105" y="2898267"/>
            <a:ext cx="1597902" cy="12464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 smtClean="0"/>
              <a:t> You </a:t>
            </a:r>
            <a:r>
              <a:rPr lang="en-US" dirty="0"/>
              <a:t>will not believe all of the elements in this slide are all editable without reducing the quality, </a:t>
            </a:r>
            <a:endParaRPr lang="id-ID" dirty="0"/>
          </a:p>
        </p:txBody>
      </p:sp>
      <p:sp>
        <p:nvSpPr>
          <p:cNvPr id="191" name="TextBox 5"/>
          <p:cNvSpPr txBox="1"/>
          <p:nvPr/>
        </p:nvSpPr>
        <p:spPr>
          <a:xfrm>
            <a:off x="8505507" y="2908099"/>
            <a:ext cx="1760892" cy="7848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 smtClean="0"/>
              <a:t> You </a:t>
            </a:r>
            <a:r>
              <a:rPr lang="en-US" dirty="0"/>
              <a:t>will not believe all of the elements in this slide are all </a:t>
            </a:r>
            <a:r>
              <a:rPr lang="en-US" dirty="0" smtClean="0"/>
              <a:t>editable.</a:t>
            </a:r>
            <a:endParaRPr lang="id-ID" dirty="0"/>
          </a:p>
        </p:txBody>
      </p:sp>
      <p:grpSp>
        <p:nvGrpSpPr>
          <p:cNvPr id="192" name="组合 191"/>
          <p:cNvGrpSpPr/>
          <p:nvPr/>
        </p:nvGrpSpPr>
        <p:grpSpPr>
          <a:xfrm>
            <a:off x="2126006" y="2315903"/>
            <a:ext cx="1150626" cy="336695"/>
            <a:chOff x="1923271" y="3820609"/>
            <a:chExt cx="1150626" cy="336695"/>
          </a:xfrm>
        </p:grpSpPr>
        <p:sp>
          <p:nvSpPr>
            <p:cNvPr id="193" name="Rectangle 87"/>
            <p:cNvSpPr/>
            <p:nvPr/>
          </p:nvSpPr>
          <p:spPr>
            <a:xfrm>
              <a:off x="1923271" y="3820609"/>
              <a:ext cx="1150626" cy="3366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id-ID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DAY </a:t>
              </a:r>
              <a:r>
                <a:rPr lang="en-US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ONE</a:t>
              </a:r>
              <a:endParaRPr lang="id-ID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4" name="矩形 193"/>
            <p:cNvSpPr/>
            <p:nvPr/>
          </p:nvSpPr>
          <p:spPr>
            <a:xfrm>
              <a:off x="2047732" y="3871410"/>
              <a:ext cx="927100" cy="259718"/>
            </a:xfrm>
            <a:prstGeom prst="rect">
              <a:avLst/>
            </a:prstGeom>
            <a:noFill/>
            <a:ln>
              <a:solidFill>
                <a:schemeClr val="bg1">
                  <a:lumMod val="65000"/>
                  <a:alpha val="4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95" name="组合 194"/>
          <p:cNvGrpSpPr/>
          <p:nvPr/>
        </p:nvGrpSpPr>
        <p:grpSpPr>
          <a:xfrm>
            <a:off x="5474683" y="2315903"/>
            <a:ext cx="1150626" cy="336695"/>
            <a:chOff x="5526591" y="3820609"/>
            <a:chExt cx="1150626" cy="336695"/>
          </a:xfrm>
        </p:grpSpPr>
        <p:sp>
          <p:nvSpPr>
            <p:cNvPr id="196" name="Rectangle 87"/>
            <p:cNvSpPr/>
            <p:nvPr/>
          </p:nvSpPr>
          <p:spPr>
            <a:xfrm>
              <a:off x="5526591" y="3820609"/>
              <a:ext cx="1150626" cy="3366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id-ID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DAY </a:t>
              </a:r>
              <a:r>
                <a:rPr lang="en-US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ONE</a:t>
              </a:r>
              <a:endParaRPr lang="id-ID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7" name="矩形 196"/>
            <p:cNvSpPr/>
            <p:nvPr/>
          </p:nvSpPr>
          <p:spPr>
            <a:xfrm>
              <a:off x="5649800" y="3863365"/>
              <a:ext cx="927100" cy="259718"/>
            </a:xfrm>
            <a:prstGeom prst="rect">
              <a:avLst/>
            </a:prstGeom>
            <a:noFill/>
            <a:ln>
              <a:solidFill>
                <a:schemeClr val="bg1">
                  <a:lumMod val="65000"/>
                  <a:alpha val="4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98" name="组合 197"/>
          <p:cNvGrpSpPr/>
          <p:nvPr/>
        </p:nvGrpSpPr>
        <p:grpSpPr>
          <a:xfrm>
            <a:off x="8795214" y="2325735"/>
            <a:ext cx="1150626" cy="336695"/>
            <a:chOff x="9055467" y="3830441"/>
            <a:chExt cx="1150626" cy="336695"/>
          </a:xfrm>
        </p:grpSpPr>
        <p:sp>
          <p:nvSpPr>
            <p:cNvPr id="199" name="Rectangle 87"/>
            <p:cNvSpPr/>
            <p:nvPr/>
          </p:nvSpPr>
          <p:spPr>
            <a:xfrm>
              <a:off x="9055467" y="3830441"/>
              <a:ext cx="1150626" cy="3366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id-ID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DAY </a:t>
              </a:r>
              <a:r>
                <a:rPr lang="en-US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ONE</a:t>
              </a:r>
              <a:endParaRPr lang="id-ID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0" name="矩形 199"/>
            <p:cNvSpPr/>
            <p:nvPr/>
          </p:nvSpPr>
          <p:spPr>
            <a:xfrm>
              <a:off x="9181743" y="3873983"/>
              <a:ext cx="927100" cy="259718"/>
            </a:xfrm>
            <a:prstGeom prst="rect">
              <a:avLst/>
            </a:prstGeom>
            <a:noFill/>
            <a:ln>
              <a:solidFill>
                <a:schemeClr val="bg1">
                  <a:lumMod val="65000"/>
                  <a:alpha val="4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48445875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" grpId="0"/>
      <p:bldP spid="190" grpId="0"/>
      <p:bldP spid="19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1032" y="1583815"/>
            <a:ext cx="2081450" cy="2081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734" y="1583815"/>
            <a:ext cx="2081450" cy="2081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9827" y="3765971"/>
            <a:ext cx="2081450" cy="20814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2668" y="3765971"/>
            <a:ext cx="2081450" cy="208145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721966" y="822960"/>
            <a:ext cx="4332152" cy="2842305"/>
          </a:xfrm>
          <a:prstGeom prst="rect">
            <a:avLst/>
          </a:prstGeom>
          <a:solidFill>
            <a:srgbClr val="425363"/>
          </a:solidFill>
          <a:ln>
            <a:noFill/>
          </a:ln>
          <a:effectLst>
            <a:outerShdw blurRad="50800" dist="38100" dir="2700000" algn="tl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2646159" y="1470121"/>
            <a:ext cx="20557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latin typeface="+mj-ea"/>
                <a:ea typeface="+mj-ea"/>
              </a:rPr>
              <a:t>项目标题</a:t>
            </a:r>
            <a:endParaRPr lang="zh-CN" altLang="en-US" sz="2000" b="1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304481" y="2335417"/>
            <a:ext cx="2917930" cy="9884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bg1">
                    <a:alpha val="72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Our designers in </a:t>
            </a:r>
            <a:r>
              <a:rPr lang="en-US" altLang="zh-CN" sz="1000" dirty="0" err="1" smtClean="0">
                <a:solidFill>
                  <a:schemeClr val="bg1">
                    <a:alpha val="72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ChangSha</a:t>
            </a:r>
            <a:r>
              <a:rPr lang="en-US" altLang="zh-CN" sz="1000" dirty="0" smtClean="0">
                <a:solidFill>
                  <a:schemeClr val="bg1">
                    <a:alpha val="72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to work on this amazing projects</a:t>
            </a:r>
            <a:r>
              <a:rPr lang="en-US" altLang="zh-CN" sz="1000" dirty="0">
                <a:solidFill>
                  <a:schemeClr val="bg1">
                    <a:alpha val="72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Our designers in </a:t>
            </a:r>
            <a:r>
              <a:rPr lang="en-US" altLang="zh-CN" sz="1000" dirty="0" err="1">
                <a:solidFill>
                  <a:schemeClr val="bg1">
                    <a:alpha val="72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ChangSha</a:t>
            </a:r>
            <a:r>
              <a:rPr lang="en-US" altLang="zh-CN" sz="1000" dirty="0">
                <a:solidFill>
                  <a:schemeClr val="bg1">
                    <a:alpha val="72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to work on this amazing projects. </a:t>
            </a:r>
          </a:p>
          <a:p>
            <a:pPr algn="ctr">
              <a:lnSpc>
                <a:spcPct val="150000"/>
              </a:lnSpc>
            </a:pPr>
            <a:endParaRPr lang="en-US" altLang="zh-CN" sz="1000" dirty="0">
              <a:solidFill>
                <a:schemeClr val="bg1">
                  <a:alpha val="72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144081" y="821873"/>
            <a:ext cx="1106305" cy="607391"/>
            <a:chOff x="-4913823" y="-3294175"/>
            <a:chExt cx="7137808" cy="2972835"/>
          </a:xfrm>
          <a:solidFill>
            <a:schemeClr val="bg1"/>
          </a:solidFill>
        </p:grpSpPr>
        <p:sp>
          <p:nvSpPr>
            <p:cNvPr id="44" name="Freeform 5"/>
            <p:cNvSpPr>
              <a:spLocks noEditPoints="1"/>
            </p:cNvSpPr>
            <p:nvPr/>
          </p:nvSpPr>
          <p:spPr bwMode="auto">
            <a:xfrm>
              <a:off x="-4913823" y="-3294175"/>
              <a:ext cx="7137808" cy="2972835"/>
            </a:xfrm>
            <a:custGeom>
              <a:avLst/>
              <a:gdLst>
                <a:gd name="T0" fmla="*/ 1056 w 1505"/>
                <a:gd name="T1" fmla="*/ 370 h 625"/>
                <a:gd name="T2" fmla="*/ 967 w 1505"/>
                <a:gd name="T3" fmla="*/ 470 h 625"/>
                <a:gd name="T4" fmla="*/ 420 w 1505"/>
                <a:gd name="T5" fmla="*/ 329 h 625"/>
                <a:gd name="T6" fmla="*/ 1312 w 1505"/>
                <a:gd name="T7" fmla="*/ 108 h 625"/>
                <a:gd name="T8" fmla="*/ 1299 w 1505"/>
                <a:gd name="T9" fmla="*/ 4 h 625"/>
                <a:gd name="T10" fmla="*/ 1196 w 1505"/>
                <a:gd name="T11" fmla="*/ 29 h 625"/>
                <a:gd name="T12" fmla="*/ 1151 w 1505"/>
                <a:gd name="T13" fmla="*/ 222 h 625"/>
                <a:gd name="T14" fmla="*/ 933 w 1505"/>
                <a:gd name="T15" fmla="*/ 123 h 625"/>
                <a:gd name="T16" fmla="*/ 912 w 1505"/>
                <a:gd name="T17" fmla="*/ 301 h 625"/>
                <a:gd name="T18" fmla="*/ 751 w 1505"/>
                <a:gd name="T19" fmla="*/ 312 h 625"/>
                <a:gd name="T20" fmla="*/ 890 w 1505"/>
                <a:gd name="T21" fmla="*/ 117 h 625"/>
                <a:gd name="T22" fmla="*/ 618 w 1505"/>
                <a:gd name="T23" fmla="*/ 170 h 625"/>
                <a:gd name="T24" fmla="*/ 458 w 1505"/>
                <a:gd name="T25" fmla="*/ 108 h 625"/>
                <a:gd name="T26" fmla="*/ 605 w 1505"/>
                <a:gd name="T27" fmla="*/ 342 h 625"/>
                <a:gd name="T28" fmla="*/ 481 w 1505"/>
                <a:gd name="T29" fmla="*/ 326 h 625"/>
                <a:gd name="T30" fmla="*/ 478 w 1505"/>
                <a:gd name="T31" fmla="*/ 121 h 625"/>
                <a:gd name="T32" fmla="*/ 469 w 1505"/>
                <a:gd name="T33" fmla="*/ 28 h 625"/>
                <a:gd name="T34" fmla="*/ 349 w 1505"/>
                <a:gd name="T35" fmla="*/ 86 h 625"/>
                <a:gd name="T36" fmla="*/ 317 w 1505"/>
                <a:gd name="T37" fmla="*/ 112 h 625"/>
                <a:gd name="T38" fmla="*/ 269 w 1505"/>
                <a:gd name="T39" fmla="*/ 4 h 625"/>
                <a:gd name="T40" fmla="*/ 67 w 1505"/>
                <a:gd name="T41" fmla="*/ 15 h 625"/>
                <a:gd name="T42" fmla="*/ 656 w 1505"/>
                <a:gd name="T43" fmla="*/ 521 h 625"/>
                <a:gd name="T44" fmla="*/ 271 w 1505"/>
                <a:gd name="T45" fmla="*/ 304 h 625"/>
                <a:gd name="T46" fmla="*/ 1259 w 1505"/>
                <a:gd name="T47" fmla="*/ 253 h 625"/>
                <a:gd name="T48" fmla="*/ 1163 w 1505"/>
                <a:gd name="T49" fmla="*/ 162 h 625"/>
                <a:gd name="T50" fmla="*/ 825 w 1505"/>
                <a:gd name="T51" fmla="*/ 194 h 625"/>
                <a:gd name="T52" fmla="*/ 897 w 1505"/>
                <a:gd name="T53" fmla="*/ 210 h 625"/>
                <a:gd name="T54" fmla="*/ 782 w 1505"/>
                <a:gd name="T55" fmla="*/ 353 h 625"/>
                <a:gd name="T56" fmla="*/ 756 w 1505"/>
                <a:gd name="T57" fmla="*/ 52 h 625"/>
                <a:gd name="T58" fmla="*/ 556 w 1505"/>
                <a:gd name="T59" fmla="*/ 62 h 625"/>
                <a:gd name="T60" fmla="*/ 546 w 1505"/>
                <a:gd name="T61" fmla="*/ 128 h 625"/>
                <a:gd name="T62" fmla="*/ 1131 w 1505"/>
                <a:gd name="T63" fmla="*/ 277 h 625"/>
                <a:gd name="T64" fmla="*/ 1305 w 1505"/>
                <a:gd name="T65" fmla="*/ 16 h 625"/>
                <a:gd name="T66" fmla="*/ 1091 w 1505"/>
                <a:gd name="T67" fmla="*/ 67 h 625"/>
                <a:gd name="T68" fmla="*/ 1178 w 1505"/>
                <a:gd name="T69" fmla="*/ 207 h 625"/>
                <a:gd name="T70" fmla="*/ 1210 w 1505"/>
                <a:gd name="T71" fmla="*/ 157 h 625"/>
                <a:gd name="T72" fmla="*/ 1061 w 1505"/>
                <a:gd name="T73" fmla="*/ 244 h 625"/>
                <a:gd name="T74" fmla="*/ 985 w 1505"/>
                <a:gd name="T75" fmla="*/ 295 h 625"/>
                <a:gd name="T76" fmla="*/ 927 w 1505"/>
                <a:gd name="T77" fmla="*/ 355 h 625"/>
                <a:gd name="T78" fmla="*/ 774 w 1505"/>
                <a:gd name="T79" fmla="*/ 133 h 625"/>
                <a:gd name="T80" fmla="*/ 675 w 1505"/>
                <a:gd name="T81" fmla="*/ 183 h 625"/>
                <a:gd name="T82" fmla="*/ 650 w 1505"/>
                <a:gd name="T83" fmla="*/ 204 h 625"/>
                <a:gd name="T84" fmla="*/ 612 w 1505"/>
                <a:gd name="T85" fmla="*/ 270 h 625"/>
                <a:gd name="T86" fmla="*/ 636 w 1505"/>
                <a:gd name="T87" fmla="*/ 295 h 625"/>
                <a:gd name="T88" fmla="*/ 561 w 1505"/>
                <a:gd name="T89" fmla="*/ 306 h 625"/>
                <a:gd name="T90" fmla="*/ 643 w 1505"/>
                <a:gd name="T91" fmla="*/ 389 h 625"/>
                <a:gd name="T92" fmla="*/ 825 w 1505"/>
                <a:gd name="T93" fmla="*/ 456 h 625"/>
                <a:gd name="T94" fmla="*/ 972 w 1505"/>
                <a:gd name="T95" fmla="*/ 450 h 625"/>
                <a:gd name="T96" fmla="*/ 600 w 1505"/>
                <a:gd name="T97" fmla="*/ 442 h 625"/>
                <a:gd name="T98" fmla="*/ 676 w 1505"/>
                <a:gd name="T99" fmla="*/ 430 h 625"/>
                <a:gd name="T100" fmla="*/ 525 w 1505"/>
                <a:gd name="T101" fmla="*/ 423 h 625"/>
                <a:gd name="T102" fmla="*/ 436 w 1505"/>
                <a:gd name="T103" fmla="*/ 205 h 625"/>
                <a:gd name="T104" fmla="*/ 376 w 1505"/>
                <a:gd name="T105" fmla="*/ 60 h 625"/>
                <a:gd name="T106" fmla="*/ 438 w 1505"/>
                <a:gd name="T107" fmla="*/ 307 h 625"/>
                <a:gd name="T108" fmla="*/ 387 w 1505"/>
                <a:gd name="T109" fmla="*/ 126 h 625"/>
                <a:gd name="T110" fmla="*/ 430 w 1505"/>
                <a:gd name="T111" fmla="*/ 289 h 625"/>
                <a:gd name="T112" fmla="*/ 306 w 1505"/>
                <a:gd name="T113" fmla="*/ 219 h 625"/>
                <a:gd name="T114" fmla="*/ 246 w 1505"/>
                <a:gd name="T115" fmla="*/ 22 h 625"/>
                <a:gd name="T116" fmla="*/ 84 w 1505"/>
                <a:gd name="T117" fmla="*/ 23 h 625"/>
                <a:gd name="T118" fmla="*/ 139 w 1505"/>
                <a:gd name="T119" fmla="*/ 41 h 625"/>
                <a:gd name="T120" fmla="*/ 126 w 1505"/>
                <a:gd name="T121" fmla="*/ 103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5" h="625">
                  <a:moveTo>
                    <a:pt x="1501" y="4"/>
                  </a:moveTo>
                  <a:cubicBezTo>
                    <a:pt x="1490" y="65"/>
                    <a:pt x="1456" y="121"/>
                    <a:pt x="1404" y="159"/>
                  </a:cubicBezTo>
                  <a:cubicBezTo>
                    <a:pt x="1364" y="192"/>
                    <a:pt x="1313" y="203"/>
                    <a:pt x="1261" y="209"/>
                  </a:cubicBezTo>
                  <a:cubicBezTo>
                    <a:pt x="1258" y="213"/>
                    <a:pt x="1262" y="217"/>
                    <a:pt x="1263" y="220"/>
                  </a:cubicBezTo>
                  <a:cubicBezTo>
                    <a:pt x="1255" y="279"/>
                    <a:pt x="1219" y="334"/>
                    <a:pt x="1161" y="357"/>
                  </a:cubicBezTo>
                  <a:cubicBezTo>
                    <a:pt x="1134" y="369"/>
                    <a:pt x="1101" y="375"/>
                    <a:pt x="1071" y="374"/>
                  </a:cubicBezTo>
                  <a:cubicBezTo>
                    <a:pt x="1056" y="378"/>
                    <a:pt x="1066" y="398"/>
                    <a:pt x="1059" y="406"/>
                  </a:cubicBezTo>
                  <a:cubicBezTo>
                    <a:pt x="1051" y="441"/>
                    <a:pt x="1026" y="475"/>
                    <a:pt x="995" y="498"/>
                  </a:cubicBezTo>
                  <a:cubicBezTo>
                    <a:pt x="974" y="506"/>
                    <a:pt x="953" y="510"/>
                    <a:pt x="930" y="511"/>
                  </a:cubicBezTo>
                  <a:cubicBezTo>
                    <a:pt x="916" y="519"/>
                    <a:pt x="897" y="511"/>
                    <a:pt x="884" y="521"/>
                  </a:cubicBezTo>
                  <a:cubicBezTo>
                    <a:pt x="841" y="528"/>
                    <a:pt x="797" y="545"/>
                    <a:pt x="775" y="587"/>
                  </a:cubicBezTo>
                  <a:cubicBezTo>
                    <a:pt x="757" y="614"/>
                    <a:pt x="757" y="614"/>
                    <a:pt x="757" y="614"/>
                  </a:cubicBezTo>
                  <a:cubicBezTo>
                    <a:pt x="754" y="614"/>
                    <a:pt x="754" y="614"/>
                    <a:pt x="754" y="614"/>
                  </a:cubicBezTo>
                  <a:cubicBezTo>
                    <a:pt x="757" y="572"/>
                    <a:pt x="799" y="545"/>
                    <a:pt x="833" y="527"/>
                  </a:cubicBezTo>
                  <a:cubicBezTo>
                    <a:pt x="896" y="500"/>
                    <a:pt x="985" y="518"/>
                    <a:pt x="1026" y="452"/>
                  </a:cubicBezTo>
                  <a:cubicBezTo>
                    <a:pt x="1040" y="429"/>
                    <a:pt x="1048" y="400"/>
                    <a:pt x="1053" y="373"/>
                  </a:cubicBezTo>
                  <a:cubicBezTo>
                    <a:pt x="1056" y="370"/>
                    <a:pt x="1056" y="370"/>
                    <a:pt x="1056" y="370"/>
                  </a:cubicBezTo>
                  <a:cubicBezTo>
                    <a:pt x="1125" y="367"/>
                    <a:pt x="1194" y="345"/>
                    <a:pt x="1229" y="281"/>
                  </a:cubicBezTo>
                  <a:cubicBezTo>
                    <a:pt x="1241" y="256"/>
                    <a:pt x="1250" y="232"/>
                    <a:pt x="1253" y="204"/>
                  </a:cubicBezTo>
                  <a:cubicBezTo>
                    <a:pt x="1262" y="197"/>
                    <a:pt x="1275" y="202"/>
                    <a:pt x="1286" y="198"/>
                  </a:cubicBezTo>
                  <a:cubicBezTo>
                    <a:pt x="1315" y="188"/>
                    <a:pt x="1348" y="186"/>
                    <a:pt x="1374" y="166"/>
                  </a:cubicBezTo>
                  <a:cubicBezTo>
                    <a:pt x="1412" y="139"/>
                    <a:pt x="1449" y="109"/>
                    <a:pt x="1469" y="65"/>
                  </a:cubicBezTo>
                  <a:cubicBezTo>
                    <a:pt x="1476" y="46"/>
                    <a:pt x="1484" y="25"/>
                    <a:pt x="1489" y="4"/>
                  </a:cubicBezTo>
                  <a:cubicBezTo>
                    <a:pt x="1465" y="4"/>
                    <a:pt x="1465" y="4"/>
                    <a:pt x="1465" y="4"/>
                  </a:cubicBezTo>
                  <a:cubicBezTo>
                    <a:pt x="1465" y="5"/>
                    <a:pt x="1465" y="5"/>
                    <a:pt x="1465" y="5"/>
                  </a:cubicBezTo>
                  <a:cubicBezTo>
                    <a:pt x="1462" y="46"/>
                    <a:pt x="1432" y="75"/>
                    <a:pt x="1409" y="105"/>
                  </a:cubicBezTo>
                  <a:cubicBezTo>
                    <a:pt x="1378" y="128"/>
                    <a:pt x="1346" y="155"/>
                    <a:pt x="1308" y="163"/>
                  </a:cubicBezTo>
                  <a:cubicBezTo>
                    <a:pt x="1289" y="174"/>
                    <a:pt x="1263" y="177"/>
                    <a:pt x="1241" y="177"/>
                  </a:cubicBezTo>
                  <a:cubicBezTo>
                    <a:pt x="1238" y="178"/>
                    <a:pt x="1232" y="180"/>
                    <a:pt x="1232" y="184"/>
                  </a:cubicBezTo>
                  <a:cubicBezTo>
                    <a:pt x="1237" y="243"/>
                    <a:pt x="1205" y="295"/>
                    <a:pt x="1153" y="323"/>
                  </a:cubicBezTo>
                  <a:cubicBezTo>
                    <a:pt x="1121" y="342"/>
                    <a:pt x="1084" y="343"/>
                    <a:pt x="1047" y="344"/>
                  </a:cubicBezTo>
                  <a:cubicBezTo>
                    <a:pt x="1041" y="346"/>
                    <a:pt x="1035" y="340"/>
                    <a:pt x="1031" y="346"/>
                  </a:cubicBezTo>
                  <a:cubicBezTo>
                    <a:pt x="1031" y="366"/>
                    <a:pt x="1024" y="387"/>
                    <a:pt x="1022" y="406"/>
                  </a:cubicBezTo>
                  <a:cubicBezTo>
                    <a:pt x="1015" y="433"/>
                    <a:pt x="994" y="459"/>
                    <a:pt x="967" y="470"/>
                  </a:cubicBezTo>
                  <a:cubicBezTo>
                    <a:pt x="932" y="494"/>
                    <a:pt x="887" y="485"/>
                    <a:pt x="847" y="497"/>
                  </a:cubicBezTo>
                  <a:cubicBezTo>
                    <a:pt x="807" y="503"/>
                    <a:pt x="771" y="533"/>
                    <a:pt x="752" y="569"/>
                  </a:cubicBezTo>
                  <a:cubicBezTo>
                    <a:pt x="749" y="569"/>
                    <a:pt x="749" y="569"/>
                    <a:pt x="749" y="569"/>
                  </a:cubicBezTo>
                  <a:cubicBezTo>
                    <a:pt x="731" y="543"/>
                    <a:pt x="709" y="518"/>
                    <a:pt x="679" y="505"/>
                  </a:cubicBezTo>
                  <a:cubicBezTo>
                    <a:pt x="630" y="477"/>
                    <a:pt x="568" y="491"/>
                    <a:pt x="520" y="459"/>
                  </a:cubicBezTo>
                  <a:cubicBezTo>
                    <a:pt x="491" y="446"/>
                    <a:pt x="482" y="414"/>
                    <a:pt x="475" y="388"/>
                  </a:cubicBezTo>
                  <a:cubicBezTo>
                    <a:pt x="466" y="373"/>
                    <a:pt x="469" y="356"/>
                    <a:pt x="467" y="340"/>
                  </a:cubicBezTo>
                  <a:cubicBezTo>
                    <a:pt x="416" y="341"/>
                    <a:pt x="370" y="333"/>
                    <a:pt x="329" y="307"/>
                  </a:cubicBezTo>
                  <a:cubicBezTo>
                    <a:pt x="308" y="290"/>
                    <a:pt x="296" y="267"/>
                    <a:pt x="286" y="244"/>
                  </a:cubicBezTo>
                  <a:cubicBezTo>
                    <a:pt x="274" y="219"/>
                    <a:pt x="264" y="191"/>
                    <a:pt x="267" y="163"/>
                  </a:cubicBezTo>
                  <a:cubicBezTo>
                    <a:pt x="260" y="163"/>
                    <a:pt x="251" y="162"/>
                    <a:pt x="244" y="165"/>
                  </a:cubicBezTo>
                  <a:cubicBezTo>
                    <a:pt x="236" y="160"/>
                    <a:pt x="222" y="163"/>
                    <a:pt x="217" y="154"/>
                  </a:cubicBezTo>
                  <a:cubicBezTo>
                    <a:pt x="219" y="152"/>
                    <a:pt x="219" y="152"/>
                    <a:pt x="219" y="152"/>
                  </a:cubicBezTo>
                  <a:cubicBezTo>
                    <a:pt x="237" y="156"/>
                    <a:pt x="253" y="159"/>
                    <a:pt x="272" y="156"/>
                  </a:cubicBezTo>
                  <a:cubicBezTo>
                    <a:pt x="278" y="159"/>
                    <a:pt x="278" y="159"/>
                    <a:pt x="278" y="159"/>
                  </a:cubicBezTo>
                  <a:cubicBezTo>
                    <a:pt x="276" y="202"/>
                    <a:pt x="293" y="243"/>
                    <a:pt x="317" y="277"/>
                  </a:cubicBezTo>
                  <a:cubicBezTo>
                    <a:pt x="342" y="312"/>
                    <a:pt x="381" y="325"/>
                    <a:pt x="420" y="329"/>
                  </a:cubicBezTo>
                  <a:cubicBezTo>
                    <a:pt x="438" y="331"/>
                    <a:pt x="457" y="325"/>
                    <a:pt x="473" y="332"/>
                  </a:cubicBezTo>
                  <a:cubicBezTo>
                    <a:pt x="475" y="336"/>
                    <a:pt x="477" y="340"/>
                    <a:pt x="474" y="344"/>
                  </a:cubicBezTo>
                  <a:cubicBezTo>
                    <a:pt x="480" y="385"/>
                    <a:pt x="488" y="429"/>
                    <a:pt x="529" y="453"/>
                  </a:cubicBezTo>
                  <a:cubicBezTo>
                    <a:pt x="552" y="464"/>
                    <a:pt x="575" y="477"/>
                    <a:pt x="601" y="476"/>
                  </a:cubicBezTo>
                  <a:cubicBezTo>
                    <a:pt x="654" y="487"/>
                    <a:pt x="723" y="491"/>
                    <a:pt x="746" y="553"/>
                  </a:cubicBezTo>
                  <a:cubicBezTo>
                    <a:pt x="759" y="544"/>
                    <a:pt x="763" y="527"/>
                    <a:pt x="775" y="517"/>
                  </a:cubicBezTo>
                  <a:cubicBezTo>
                    <a:pt x="813" y="490"/>
                    <a:pt x="858" y="475"/>
                    <a:pt x="908" y="475"/>
                  </a:cubicBezTo>
                  <a:cubicBezTo>
                    <a:pt x="941" y="472"/>
                    <a:pt x="975" y="461"/>
                    <a:pt x="997" y="433"/>
                  </a:cubicBezTo>
                  <a:cubicBezTo>
                    <a:pt x="1018" y="406"/>
                    <a:pt x="1014" y="372"/>
                    <a:pt x="1019" y="339"/>
                  </a:cubicBezTo>
                  <a:cubicBezTo>
                    <a:pt x="1024" y="334"/>
                    <a:pt x="1024" y="334"/>
                    <a:pt x="1024" y="334"/>
                  </a:cubicBezTo>
                  <a:cubicBezTo>
                    <a:pt x="1073" y="332"/>
                    <a:pt x="1131" y="332"/>
                    <a:pt x="1172" y="301"/>
                  </a:cubicBezTo>
                  <a:cubicBezTo>
                    <a:pt x="1207" y="274"/>
                    <a:pt x="1221" y="232"/>
                    <a:pt x="1219" y="187"/>
                  </a:cubicBezTo>
                  <a:cubicBezTo>
                    <a:pt x="1219" y="180"/>
                    <a:pt x="1214" y="170"/>
                    <a:pt x="1216" y="164"/>
                  </a:cubicBezTo>
                  <a:cubicBezTo>
                    <a:pt x="1263" y="160"/>
                    <a:pt x="1305" y="151"/>
                    <a:pt x="1345" y="130"/>
                  </a:cubicBezTo>
                  <a:cubicBezTo>
                    <a:pt x="1345" y="126"/>
                    <a:pt x="1345" y="126"/>
                    <a:pt x="1345" y="126"/>
                  </a:cubicBezTo>
                  <a:cubicBezTo>
                    <a:pt x="1334" y="129"/>
                    <a:pt x="1324" y="137"/>
                    <a:pt x="1314" y="136"/>
                  </a:cubicBezTo>
                  <a:cubicBezTo>
                    <a:pt x="1314" y="127"/>
                    <a:pt x="1313" y="118"/>
                    <a:pt x="1312" y="108"/>
                  </a:cubicBezTo>
                  <a:cubicBezTo>
                    <a:pt x="1311" y="95"/>
                    <a:pt x="1296" y="88"/>
                    <a:pt x="1288" y="81"/>
                  </a:cubicBezTo>
                  <a:cubicBezTo>
                    <a:pt x="1305" y="81"/>
                    <a:pt x="1326" y="72"/>
                    <a:pt x="1342" y="83"/>
                  </a:cubicBezTo>
                  <a:cubicBezTo>
                    <a:pt x="1349" y="84"/>
                    <a:pt x="1354" y="102"/>
                    <a:pt x="1363" y="91"/>
                  </a:cubicBezTo>
                  <a:cubicBezTo>
                    <a:pt x="1365" y="83"/>
                    <a:pt x="1359" y="76"/>
                    <a:pt x="1357" y="70"/>
                  </a:cubicBezTo>
                  <a:cubicBezTo>
                    <a:pt x="1367" y="73"/>
                    <a:pt x="1378" y="76"/>
                    <a:pt x="1390" y="77"/>
                  </a:cubicBezTo>
                  <a:cubicBezTo>
                    <a:pt x="1397" y="77"/>
                    <a:pt x="1406" y="68"/>
                    <a:pt x="1409" y="77"/>
                  </a:cubicBezTo>
                  <a:cubicBezTo>
                    <a:pt x="1393" y="97"/>
                    <a:pt x="1368" y="109"/>
                    <a:pt x="1349" y="125"/>
                  </a:cubicBezTo>
                  <a:cubicBezTo>
                    <a:pt x="1360" y="122"/>
                    <a:pt x="1372" y="114"/>
                    <a:pt x="1382" y="107"/>
                  </a:cubicBezTo>
                  <a:cubicBezTo>
                    <a:pt x="1422" y="85"/>
                    <a:pt x="1443" y="45"/>
                    <a:pt x="1453" y="4"/>
                  </a:cubicBezTo>
                  <a:cubicBezTo>
                    <a:pt x="1448" y="4"/>
                    <a:pt x="1448" y="4"/>
                    <a:pt x="1448" y="4"/>
                  </a:cubicBezTo>
                  <a:cubicBezTo>
                    <a:pt x="1443" y="24"/>
                    <a:pt x="1436" y="44"/>
                    <a:pt x="1424" y="62"/>
                  </a:cubicBezTo>
                  <a:cubicBezTo>
                    <a:pt x="1423" y="63"/>
                    <a:pt x="1423" y="63"/>
                    <a:pt x="1423" y="63"/>
                  </a:cubicBezTo>
                  <a:cubicBezTo>
                    <a:pt x="1418" y="50"/>
                    <a:pt x="1411" y="34"/>
                    <a:pt x="1395" y="29"/>
                  </a:cubicBezTo>
                  <a:cubicBezTo>
                    <a:pt x="1379" y="28"/>
                    <a:pt x="1361" y="30"/>
                    <a:pt x="1347" y="40"/>
                  </a:cubicBezTo>
                  <a:cubicBezTo>
                    <a:pt x="1337" y="36"/>
                    <a:pt x="1331" y="25"/>
                    <a:pt x="1322" y="19"/>
                  </a:cubicBezTo>
                  <a:cubicBezTo>
                    <a:pt x="1314" y="13"/>
                    <a:pt x="1305" y="9"/>
                    <a:pt x="1296" y="7"/>
                  </a:cubicBezTo>
                  <a:cubicBezTo>
                    <a:pt x="1297" y="6"/>
                    <a:pt x="1298" y="5"/>
                    <a:pt x="1299" y="4"/>
                  </a:cubicBezTo>
                  <a:cubicBezTo>
                    <a:pt x="1286" y="4"/>
                    <a:pt x="1286" y="4"/>
                    <a:pt x="1286" y="4"/>
                  </a:cubicBezTo>
                  <a:cubicBezTo>
                    <a:pt x="1285" y="5"/>
                    <a:pt x="1284" y="5"/>
                    <a:pt x="1282" y="5"/>
                  </a:cubicBezTo>
                  <a:cubicBezTo>
                    <a:pt x="1274" y="10"/>
                    <a:pt x="1262" y="10"/>
                    <a:pt x="1253" y="12"/>
                  </a:cubicBezTo>
                  <a:cubicBezTo>
                    <a:pt x="1251" y="10"/>
                    <a:pt x="1250" y="7"/>
                    <a:pt x="1250" y="4"/>
                  </a:cubicBezTo>
                  <a:cubicBezTo>
                    <a:pt x="1243" y="4"/>
                    <a:pt x="1243" y="4"/>
                    <a:pt x="1243" y="4"/>
                  </a:cubicBezTo>
                  <a:cubicBezTo>
                    <a:pt x="1246" y="9"/>
                    <a:pt x="1248" y="14"/>
                    <a:pt x="1242" y="18"/>
                  </a:cubicBezTo>
                  <a:cubicBezTo>
                    <a:pt x="1239" y="14"/>
                    <a:pt x="1237" y="9"/>
                    <a:pt x="1234" y="4"/>
                  </a:cubicBezTo>
                  <a:cubicBezTo>
                    <a:pt x="1219" y="4"/>
                    <a:pt x="1219" y="4"/>
                    <a:pt x="1219" y="4"/>
                  </a:cubicBezTo>
                  <a:cubicBezTo>
                    <a:pt x="1226" y="5"/>
                    <a:pt x="1232" y="9"/>
                    <a:pt x="1234" y="16"/>
                  </a:cubicBezTo>
                  <a:cubicBezTo>
                    <a:pt x="1234" y="22"/>
                    <a:pt x="1232" y="30"/>
                    <a:pt x="1226" y="31"/>
                  </a:cubicBezTo>
                  <a:cubicBezTo>
                    <a:pt x="1219" y="35"/>
                    <a:pt x="1212" y="35"/>
                    <a:pt x="1206" y="32"/>
                  </a:cubicBezTo>
                  <a:cubicBezTo>
                    <a:pt x="1200" y="28"/>
                    <a:pt x="1199" y="20"/>
                    <a:pt x="1201" y="14"/>
                  </a:cubicBezTo>
                  <a:cubicBezTo>
                    <a:pt x="1203" y="8"/>
                    <a:pt x="1210" y="8"/>
                    <a:pt x="1214" y="4"/>
                  </a:cubicBezTo>
                  <a:cubicBezTo>
                    <a:pt x="1215" y="4"/>
                    <a:pt x="1215" y="4"/>
                    <a:pt x="1215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200" y="4"/>
                    <a:pt x="1200" y="5"/>
                    <a:pt x="1200" y="5"/>
                  </a:cubicBezTo>
                  <a:cubicBezTo>
                    <a:pt x="1195" y="12"/>
                    <a:pt x="1191" y="20"/>
                    <a:pt x="1196" y="29"/>
                  </a:cubicBezTo>
                  <a:cubicBezTo>
                    <a:pt x="1201" y="40"/>
                    <a:pt x="1215" y="43"/>
                    <a:pt x="1226" y="38"/>
                  </a:cubicBezTo>
                  <a:cubicBezTo>
                    <a:pt x="1236" y="33"/>
                    <a:pt x="1236" y="33"/>
                    <a:pt x="1236" y="33"/>
                  </a:cubicBezTo>
                  <a:cubicBezTo>
                    <a:pt x="1236" y="41"/>
                    <a:pt x="1225" y="44"/>
                    <a:pt x="1218" y="46"/>
                  </a:cubicBezTo>
                  <a:cubicBezTo>
                    <a:pt x="1209" y="48"/>
                    <a:pt x="1202" y="45"/>
                    <a:pt x="1196" y="43"/>
                  </a:cubicBezTo>
                  <a:cubicBezTo>
                    <a:pt x="1190" y="36"/>
                    <a:pt x="1186" y="27"/>
                    <a:pt x="1186" y="17"/>
                  </a:cubicBezTo>
                  <a:cubicBezTo>
                    <a:pt x="1186" y="12"/>
                    <a:pt x="1188" y="8"/>
                    <a:pt x="1191" y="4"/>
                  </a:cubicBezTo>
                  <a:cubicBezTo>
                    <a:pt x="1184" y="4"/>
                    <a:pt x="1184" y="4"/>
                    <a:pt x="1184" y="4"/>
                  </a:cubicBezTo>
                  <a:cubicBezTo>
                    <a:pt x="1182" y="5"/>
                    <a:pt x="1180" y="6"/>
                    <a:pt x="1178" y="4"/>
                  </a:cubicBezTo>
                  <a:cubicBezTo>
                    <a:pt x="1150" y="4"/>
                    <a:pt x="1150" y="4"/>
                    <a:pt x="1150" y="4"/>
                  </a:cubicBezTo>
                  <a:cubicBezTo>
                    <a:pt x="1122" y="16"/>
                    <a:pt x="1092" y="36"/>
                    <a:pt x="1084" y="67"/>
                  </a:cubicBezTo>
                  <a:cubicBezTo>
                    <a:pt x="1086" y="71"/>
                    <a:pt x="1083" y="79"/>
                    <a:pt x="1089" y="78"/>
                  </a:cubicBezTo>
                  <a:cubicBezTo>
                    <a:pt x="1110" y="69"/>
                    <a:pt x="1127" y="91"/>
                    <a:pt x="1150" y="87"/>
                  </a:cubicBezTo>
                  <a:cubicBezTo>
                    <a:pt x="1161" y="83"/>
                    <a:pt x="1172" y="80"/>
                    <a:pt x="1182" y="75"/>
                  </a:cubicBezTo>
                  <a:cubicBezTo>
                    <a:pt x="1185" y="87"/>
                    <a:pt x="1186" y="103"/>
                    <a:pt x="1193" y="115"/>
                  </a:cubicBezTo>
                  <a:cubicBezTo>
                    <a:pt x="1207" y="129"/>
                    <a:pt x="1199" y="149"/>
                    <a:pt x="1195" y="166"/>
                  </a:cubicBezTo>
                  <a:cubicBezTo>
                    <a:pt x="1181" y="164"/>
                    <a:pt x="1193" y="178"/>
                    <a:pt x="1188" y="184"/>
                  </a:cubicBezTo>
                  <a:cubicBezTo>
                    <a:pt x="1180" y="201"/>
                    <a:pt x="1169" y="216"/>
                    <a:pt x="1151" y="222"/>
                  </a:cubicBezTo>
                  <a:cubicBezTo>
                    <a:pt x="1135" y="224"/>
                    <a:pt x="1123" y="230"/>
                    <a:pt x="1107" y="226"/>
                  </a:cubicBezTo>
                  <a:cubicBezTo>
                    <a:pt x="1108" y="221"/>
                    <a:pt x="1108" y="221"/>
                    <a:pt x="1108" y="221"/>
                  </a:cubicBezTo>
                  <a:cubicBezTo>
                    <a:pt x="1127" y="207"/>
                    <a:pt x="1142" y="193"/>
                    <a:pt x="1161" y="180"/>
                  </a:cubicBezTo>
                  <a:cubicBezTo>
                    <a:pt x="1174" y="167"/>
                    <a:pt x="1173" y="151"/>
                    <a:pt x="1174" y="134"/>
                  </a:cubicBezTo>
                  <a:cubicBezTo>
                    <a:pt x="1169" y="116"/>
                    <a:pt x="1150" y="104"/>
                    <a:pt x="1134" y="100"/>
                  </a:cubicBezTo>
                  <a:cubicBezTo>
                    <a:pt x="1129" y="107"/>
                    <a:pt x="1136" y="117"/>
                    <a:pt x="1134" y="125"/>
                  </a:cubicBezTo>
                  <a:cubicBezTo>
                    <a:pt x="1128" y="146"/>
                    <a:pt x="1127" y="166"/>
                    <a:pt x="1133" y="187"/>
                  </a:cubicBezTo>
                  <a:cubicBezTo>
                    <a:pt x="1123" y="207"/>
                    <a:pt x="1103" y="228"/>
                    <a:pt x="1078" y="224"/>
                  </a:cubicBezTo>
                  <a:cubicBezTo>
                    <a:pt x="1056" y="219"/>
                    <a:pt x="1034" y="213"/>
                    <a:pt x="1015" y="202"/>
                  </a:cubicBezTo>
                  <a:cubicBezTo>
                    <a:pt x="1036" y="194"/>
                    <a:pt x="1055" y="181"/>
                    <a:pt x="1076" y="173"/>
                  </a:cubicBezTo>
                  <a:cubicBezTo>
                    <a:pt x="1092" y="163"/>
                    <a:pt x="1101" y="146"/>
                    <a:pt x="1106" y="131"/>
                  </a:cubicBezTo>
                  <a:cubicBezTo>
                    <a:pt x="1109" y="114"/>
                    <a:pt x="1104" y="97"/>
                    <a:pt x="1098" y="83"/>
                  </a:cubicBezTo>
                  <a:cubicBezTo>
                    <a:pt x="1094" y="88"/>
                    <a:pt x="1091" y="95"/>
                    <a:pt x="1088" y="100"/>
                  </a:cubicBezTo>
                  <a:cubicBezTo>
                    <a:pt x="1074" y="115"/>
                    <a:pt x="1053" y="124"/>
                    <a:pt x="1048" y="146"/>
                  </a:cubicBezTo>
                  <a:cubicBezTo>
                    <a:pt x="1047" y="161"/>
                    <a:pt x="1040" y="176"/>
                    <a:pt x="1033" y="188"/>
                  </a:cubicBezTo>
                  <a:cubicBezTo>
                    <a:pt x="1022" y="193"/>
                    <a:pt x="1009" y="200"/>
                    <a:pt x="996" y="193"/>
                  </a:cubicBezTo>
                  <a:cubicBezTo>
                    <a:pt x="970" y="178"/>
                    <a:pt x="941" y="153"/>
                    <a:pt x="933" y="123"/>
                  </a:cubicBezTo>
                  <a:cubicBezTo>
                    <a:pt x="932" y="119"/>
                    <a:pt x="929" y="115"/>
                    <a:pt x="926" y="111"/>
                  </a:cubicBezTo>
                  <a:cubicBezTo>
                    <a:pt x="924" y="114"/>
                    <a:pt x="924" y="114"/>
                    <a:pt x="924" y="114"/>
                  </a:cubicBezTo>
                  <a:cubicBezTo>
                    <a:pt x="920" y="114"/>
                    <a:pt x="920" y="110"/>
                    <a:pt x="918" y="108"/>
                  </a:cubicBezTo>
                  <a:cubicBezTo>
                    <a:pt x="918" y="129"/>
                    <a:pt x="913" y="155"/>
                    <a:pt x="889" y="162"/>
                  </a:cubicBezTo>
                  <a:cubicBezTo>
                    <a:pt x="870" y="167"/>
                    <a:pt x="846" y="156"/>
                    <a:pt x="832" y="172"/>
                  </a:cubicBezTo>
                  <a:cubicBezTo>
                    <a:pt x="825" y="183"/>
                    <a:pt x="811" y="182"/>
                    <a:pt x="801" y="185"/>
                  </a:cubicBezTo>
                  <a:cubicBezTo>
                    <a:pt x="811" y="200"/>
                    <a:pt x="831" y="205"/>
                    <a:pt x="849" y="204"/>
                  </a:cubicBezTo>
                  <a:cubicBezTo>
                    <a:pt x="865" y="200"/>
                    <a:pt x="881" y="193"/>
                    <a:pt x="892" y="178"/>
                  </a:cubicBezTo>
                  <a:cubicBezTo>
                    <a:pt x="895" y="178"/>
                    <a:pt x="895" y="178"/>
                    <a:pt x="895" y="178"/>
                  </a:cubicBezTo>
                  <a:cubicBezTo>
                    <a:pt x="897" y="199"/>
                    <a:pt x="870" y="213"/>
                    <a:pt x="872" y="233"/>
                  </a:cubicBezTo>
                  <a:cubicBezTo>
                    <a:pt x="869" y="254"/>
                    <a:pt x="892" y="267"/>
                    <a:pt x="898" y="285"/>
                  </a:cubicBezTo>
                  <a:cubicBezTo>
                    <a:pt x="899" y="287"/>
                    <a:pt x="902" y="287"/>
                    <a:pt x="903" y="285"/>
                  </a:cubicBezTo>
                  <a:cubicBezTo>
                    <a:pt x="907" y="263"/>
                    <a:pt x="919" y="243"/>
                    <a:pt x="911" y="221"/>
                  </a:cubicBezTo>
                  <a:cubicBezTo>
                    <a:pt x="901" y="206"/>
                    <a:pt x="900" y="187"/>
                    <a:pt x="904" y="170"/>
                  </a:cubicBezTo>
                  <a:cubicBezTo>
                    <a:pt x="910" y="154"/>
                    <a:pt x="918" y="139"/>
                    <a:pt x="924" y="123"/>
                  </a:cubicBezTo>
                  <a:cubicBezTo>
                    <a:pt x="938" y="133"/>
                    <a:pt x="935" y="156"/>
                    <a:pt x="939" y="172"/>
                  </a:cubicBezTo>
                  <a:cubicBezTo>
                    <a:pt x="943" y="220"/>
                    <a:pt x="933" y="262"/>
                    <a:pt x="912" y="301"/>
                  </a:cubicBezTo>
                  <a:cubicBezTo>
                    <a:pt x="905" y="309"/>
                    <a:pt x="895" y="311"/>
                    <a:pt x="885" y="314"/>
                  </a:cubicBezTo>
                  <a:cubicBezTo>
                    <a:pt x="870" y="303"/>
                    <a:pt x="859" y="286"/>
                    <a:pt x="839" y="286"/>
                  </a:cubicBezTo>
                  <a:cubicBezTo>
                    <a:pt x="831" y="282"/>
                    <a:pt x="832" y="273"/>
                    <a:pt x="827" y="268"/>
                  </a:cubicBezTo>
                  <a:cubicBezTo>
                    <a:pt x="819" y="273"/>
                    <a:pt x="824" y="283"/>
                    <a:pt x="820" y="291"/>
                  </a:cubicBezTo>
                  <a:cubicBezTo>
                    <a:pt x="816" y="301"/>
                    <a:pt x="814" y="312"/>
                    <a:pt x="818" y="323"/>
                  </a:cubicBezTo>
                  <a:cubicBezTo>
                    <a:pt x="825" y="337"/>
                    <a:pt x="839" y="340"/>
                    <a:pt x="852" y="342"/>
                  </a:cubicBezTo>
                  <a:cubicBezTo>
                    <a:pt x="868" y="339"/>
                    <a:pt x="880" y="329"/>
                    <a:pt x="893" y="320"/>
                  </a:cubicBezTo>
                  <a:cubicBezTo>
                    <a:pt x="897" y="320"/>
                    <a:pt x="897" y="320"/>
                    <a:pt x="897" y="320"/>
                  </a:cubicBezTo>
                  <a:cubicBezTo>
                    <a:pt x="889" y="343"/>
                    <a:pt x="862" y="361"/>
                    <a:pt x="840" y="372"/>
                  </a:cubicBezTo>
                  <a:cubicBezTo>
                    <a:pt x="808" y="387"/>
                    <a:pt x="768" y="387"/>
                    <a:pt x="733" y="383"/>
                  </a:cubicBezTo>
                  <a:cubicBezTo>
                    <a:pt x="719" y="375"/>
                    <a:pt x="702" y="369"/>
                    <a:pt x="695" y="353"/>
                  </a:cubicBezTo>
                  <a:cubicBezTo>
                    <a:pt x="697" y="342"/>
                    <a:pt x="701" y="329"/>
                    <a:pt x="712" y="326"/>
                  </a:cubicBezTo>
                  <a:cubicBezTo>
                    <a:pt x="730" y="320"/>
                    <a:pt x="727" y="339"/>
                    <a:pt x="739" y="346"/>
                  </a:cubicBezTo>
                  <a:cubicBezTo>
                    <a:pt x="755" y="358"/>
                    <a:pt x="777" y="366"/>
                    <a:pt x="798" y="359"/>
                  </a:cubicBezTo>
                  <a:cubicBezTo>
                    <a:pt x="802" y="356"/>
                    <a:pt x="809" y="363"/>
                    <a:pt x="809" y="355"/>
                  </a:cubicBezTo>
                  <a:cubicBezTo>
                    <a:pt x="803" y="341"/>
                    <a:pt x="799" y="326"/>
                    <a:pt x="786" y="318"/>
                  </a:cubicBezTo>
                  <a:cubicBezTo>
                    <a:pt x="776" y="311"/>
                    <a:pt x="763" y="306"/>
                    <a:pt x="751" y="312"/>
                  </a:cubicBezTo>
                  <a:cubicBezTo>
                    <a:pt x="739" y="322"/>
                    <a:pt x="727" y="307"/>
                    <a:pt x="716" y="315"/>
                  </a:cubicBezTo>
                  <a:cubicBezTo>
                    <a:pt x="703" y="321"/>
                    <a:pt x="696" y="331"/>
                    <a:pt x="690" y="342"/>
                  </a:cubicBezTo>
                  <a:cubicBezTo>
                    <a:pt x="684" y="337"/>
                    <a:pt x="681" y="330"/>
                    <a:pt x="681" y="323"/>
                  </a:cubicBezTo>
                  <a:cubicBezTo>
                    <a:pt x="682" y="306"/>
                    <a:pt x="694" y="295"/>
                    <a:pt x="695" y="278"/>
                  </a:cubicBezTo>
                  <a:cubicBezTo>
                    <a:pt x="698" y="276"/>
                    <a:pt x="698" y="276"/>
                    <a:pt x="698" y="276"/>
                  </a:cubicBezTo>
                  <a:cubicBezTo>
                    <a:pt x="713" y="298"/>
                    <a:pt x="738" y="313"/>
                    <a:pt x="765" y="306"/>
                  </a:cubicBezTo>
                  <a:cubicBezTo>
                    <a:pt x="779" y="301"/>
                    <a:pt x="792" y="310"/>
                    <a:pt x="805" y="306"/>
                  </a:cubicBezTo>
                  <a:cubicBezTo>
                    <a:pt x="811" y="281"/>
                    <a:pt x="803" y="253"/>
                    <a:pt x="781" y="236"/>
                  </a:cubicBezTo>
                  <a:cubicBezTo>
                    <a:pt x="774" y="229"/>
                    <a:pt x="767" y="227"/>
                    <a:pt x="761" y="222"/>
                  </a:cubicBezTo>
                  <a:cubicBezTo>
                    <a:pt x="765" y="214"/>
                    <a:pt x="774" y="211"/>
                    <a:pt x="781" y="207"/>
                  </a:cubicBezTo>
                  <a:cubicBezTo>
                    <a:pt x="800" y="186"/>
                    <a:pt x="801" y="163"/>
                    <a:pt x="799" y="137"/>
                  </a:cubicBezTo>
                  <a:cubicBezTo>
                    <a:pt x="799" y="133"/>
                    <a:pt x="804" y="128"/>
                    <a:pt x="799" y="124"/>
                  </a:cubicBezTo>
                  <a:cubicBezTo>
                    <a:pt x="780" y="127"/>
                    <a:pt x="762" y="118"/>
                    <a:pt x="744" y="123"/>
                  </a:cubicBezTo>
                  <a:cubicBezTo>
                    <a:pt x="753" y="100"/>
                    <a:pt x="774" y="79"/>
                    <a:pt x="800" y="74"/>
                  </a:cubicBezTo>
                  <a:cubicBezTo>
                    <a:pt x="804" y="75"/>
                    <a:pt x="804" y="75"/>
                    <a:pt x="804" y="75"/>
                  </a:cubicBezTo>
                  <a:cubicBezTo>
                    <a:pt x="814" y="88"/>
                    <a:pt x="820" y="105"/>
                    <a:pt x="838" y="108"/>
                  </a:cubicBezTo>
                  <a:cubicBezTo>
                    <a:pt x="855" y="112"/>
                    <a:pt x="871" y="118"/>
                    <a:pt x="890" y="117"/>
                  </a:cubicBezTo>
                  <a:cubicBezTo>
                    <a:pt x="894" y="109"/>
                    <a:pt x="888" y="97"/>
                    <a:pt x="884" y="88"/>
                  </a:cubicBezTo>
                  <a:cubicBezTo>
                    <a:pt x="879" y="76"/>
                    <a:pt x="867" y="64"/>
                    <a:pt x="852" y="65"/>
                  </a:cubicBezTo>
                  <a:cubicBezTo>
                    <a:pt x="837" y="65"/>
                    <a:pt x="823" y="71"/>
                    <a:pt x="809" y="66"/>
                  </a:cubicBezTo>
                  <a:cubicBezTo>
                    <a:pt x="793" y="69"/>
                    <a:pt x="779" y="76"/>
                    <a:pt x="764" y="83"/>
                  </a:cubicBezTo>
                  <a:cubicBezTo>
                    <a:pt x="761" y="72"/>
                    <a:pt x="769" y="63"/>
                    <a:pt x="773" y="54"/>
                  </a:cubicBezTo>
                  <a:cubicBezTo>
                    <a:pt x="774" y="43"/>
                    <a:pt x="778" y="31"/>
                    <a:pt x="772" y="20"/>
                  </a:cubicBezTo>
                  <a:cubicBezTo>
                    <a:pt x="766" y="9"/>
                    <a:pt x="755" y="8"/>
                    <a:pt x="744" y="4"/>
                  </a:cubicBezTo>
                  <a:cubicBezTo>
                    <a:pt x="726" y="4"/>
                    <a:pt x="726" y="4"/>
                    <a:pt x="726" y="4"/>
                  </a:cubicBezTo>
                  <a:cubicBezTo>
                    <a:pt x="732" y="19"/>
                    <a:pt x="732" y="36"/>
                    <a:pt x="741" y="49"/>
                  </a:cubicBezTo>
                  <a:cubicBezTo>
                    <a:pt x="748" y="60"/>
                    <a:pt x="765" y="66"/>
                    <a:pt x="756" y="82"/>
                  </a:cubicBezTo>
                  <a:cubicBezTo>
                    <a:pt x="753" y="95"/>
                    <a:pt x="753" y="95"/>
                    <a:pt x="753" y="95"/>
                  </a:cubicBezTo>
                  <a:cubicBezTo>
                    <a:pt x="744" y="106"/>
                    <a:pt x="737" y="117"/>
                    <a:pt x="732" y="129"/>
                  </a:cubicBezTo>
                  <a:cubicBezTo>
                    <a:pt x="724" y="136"/>
                    <a:pt x="713" y="141"/>
                    <a:pt x="708" y="151"/>
                  </a:cubicBezTo>
                  <a:cubicBezTo>
                    <a:pt x="704" y="145"/>
                    <a:pt x="702" y="136"/>
                    <a:pt x="698" y="128"/>
                  </a:cubicBezTo>
                  <a:cubicBezTo>
                    <a:pt x="682" y="106"/>
                    <a:pt x="662" y="89"/>
                    <a:pt x="638" y="78"/>
                  </a:cubicBezTo>
                  <a:cubicBezTo>
                    <a:pt x="630" y="81"/>
                    <a:pt x="637" y="90"/>
                    <a:pt x="637" y="95"/>
                  </a:cubicBezTo>
                  <a:cubicBezTo>
                    <a:pt x="623" y="118"/>
                    <a:pt x="612" y="143"/>
                    <a:pt x="618" y="170"/>
                  </a:cubicBezTo>
                  <a:cubicBezTo>
                    <a:pt x="614" y="172"/>
                    <a:pt x="608" y="170"/>
                    <a:pt x="604" y="169"/>
                  </a:cubicBezTo>
                  <a:cubicBezTo>
                    <a:pt x="599" y="151"/>
                    <a:pt x="592" y="133"/>
                    <a:pt x="582" y="117"/>
                  </a:cubicBezTo>
                  <a:cubicBezTo>
                    <a:pt x="581" y="108"/>
                    <a:pt x="578" y="95"/>
                    <a:pt x="587" y="90"/>
                  </a:cubicBezTo>
                  <a:cubicBezTo>
                    <a:pt x="613" y="84"/>
                    <a:pt x="640" y="66"/>
                    <a:pt x="645" y="38"/>
                  </a:cubicBezTo>
                  <a:cubicBezTo>
                    <a:pt x="644" y="30"/>
                    <a:pt x="634" y="30"/>
                    <a:pt x="628" y="28"/>
                  </a:cubicBezTo>
                  <a:cubicBezTo>
                    <a:pt x="608" y="24"/>
                    <a:pt x="593" y="42"/>
                    <a:pt x="585" y="55"/>
                  </a:cubicBezTo>
                  <a:cubicBezTo>
                    <a:pt x="588" y="72"/>
                    <a:pt x="571" y="83"/>
                    <a:pt x="575" y="99"/>
                  </a:cubicBezTo>
                  <a:cubicBezTo>
                    <a:pt x="573" y="101"/>
                    <a:pt x="575" y="108"/>
                    <a:pt x="570" y="106"/>
                  </a:cubicBezTo>
                  <a:cubicBezTo>
                    <a:pt x="561" y="98"/>
                    <a:pt x="546" y="88"/>
                    <a:pt x="551" y="73"/>
                  </a:cubicBezTo>
                  <a:cubicBezTo>
                    <a:pt x="553" y="67"/>
                    <a:pt x="561" y="73"/>
                    <a:pt x="565" y="68"/>
                  </a:cubicBezTo>
                  <a:cubicBezTo>
                    <a:pt x="586" y="59"/>
                    <a:pt x="592" y="38"/>
                    <a:pt x="591" y="17"/>
                  </a:cubicBezTo>
                  <a:cubicBezTo>
                    <a:pt x="582" y="11"/>
                    <a:pt x="577" y="23"/>
                    <a:pt x="568" y="23"/>
                  </a:cubicBezTo>
                  <a:cubicBezTo>
                    <a:pt x="554" y="28"/>
                    <a:pt x="541" y="42"/>
                    <a:pt x="540" y="58"/>
                  </a:cubicBezTo>
                  <a:cubicBezTo>
                    <a:pt x="542" y="81"/>
                    <a:pt x="542" y="81"/>
                    <a:pt x="542" y="81"/>
                  </a:cubicBezTo>
                  <a:cubicBezTo>
                    <a:pt x="524" y="74"/>
                    <a:pt x="500" y="68"/>
                    <a:pt x="484" y="82"/>
                  </a:cubicBezTo>
                  <a:cubicBezTo>
                    <a:pt x="474" y="88"/>
                    <a:pt x="472" y="101"/>
                    <a:pt x="460" y="104"/>
                  </a:cubicBezTo>
                  <a:cubicBezTo>
                    <a:pt x="458" y="105"/>
                    <a:pt x="458" y="106"/>
                    <a:pt x="458" y="108"/>
                  </a:cubicBezTo>
                  <a:cubicBezTo>
                    <a:pt x="466" y="113"/>
                    <a:pt x="481" y="111"/>
                    <a:pt x="490" y="114"/>
                  </a:cubicBezTo>
                  <a:cubicBezTo>
                    <a:pt x="515" y="117"/>
                    <a:pt x="533" y="81"/>
                    <a:pt x="557" y="103"/>
                  </a:cubicBezTo>
                  <a:cubicBezTo>
                    <a:pt x="562" y="108"/>
                    <a:pt x="568" y="112"/>
                    <a:pt x="570" y="119"/>
                  </a:cubicBezTo>
                  <a:cubicBezTo>
                    <a:pt x="551" y="125"/>
                    <a:pt x="529" y="113"/>
                    <a:pt x="513" y="127"/>
                  </a:cubicBezTo>
                  <a:cubicBezTo>
                    <a:pt x="498" y="145"/>
                    <a:pt x="495" y="168"/>
                    <a:pt x="494" y="191"/>
                  </a:cubicBezTo>
                  <a:cubicBezTo>
                    <a:pt x="493" y="193"/>
                    <a:pt x="489" y="195"/>
                    <a:pt x="493" y="198"/>
                  </a:cubicBezTo>
                  <a:cubicBezTo>
                    <a:pt x="501" y="197"/>
                    <a:pt x="505" y="186"/>
                    <a:pt x="513" y="182"/>
                  </a:cubicBezTo>
                  <a:cubicBezTo>
                    <a:pt x="536" y="173"/>
                    <a:pt x="555" y="152"/>
                    <a:pt x="555" y="128"/>
                  </a:cubicBezTo>
                  <a:cubicBezTo>
                    <a:pt x="569" y="123"/>
                    <a:pt x="577" y="132"/>
                    <a:pt x="586" y="139"/>
                  </a:cubicBezTo>
                  <a:cubicBezTo>
                    <a:pt x="589" y="148"/>
                    <a:pt x="599" y="160"/>
                    <a:pt x="590" y="170"/>
                  </a:cubicBezTo>
                  <a:cubicBezTo>
                    <a:pt x="564" y="172"/>
                    <a:pt x="544" y="186"/>
                    <a:pt x="524" y="202"/>
                  </a:cubicBezTo>
                  <a:cubicBezTo>
                    <a:pt x="517" y="202"/>
                    <a:pt x="509" y="205"/>
                    <a:pt x="506" y="210"/>
                  </a:cubicBezTo>
                  <a:cubicBezTo>
                    <a:pt x="510" y="220"/>
                    <a:pt x="520" y="212"/>
                    <a:pt x="527" y="218"/>
                  </a:cubicBezTo>
                  <a:cubicBezTo>
                    <a:pt x="539" y="233"/>
                    <a:pt x="555" y="251"/>
                    <a:pt x="576" y="256"/>
                  </a:cubicBezTo>
                  <a:cubicBezTo>
                    <a:pt x="607" y="258"/>
                    <a:pt x="607" y="258"/>
                    <a:pt x="607" y="258"/>
                  </a:cubicBezTo>
                  <a:cubicBezTo>
                    <a:pt x="611" y="266"/>
                    <a:pt x="600" y="275"/>
                    <a:pt x="599" y="285"/>
                  </a:cubicBezTo>
                  <a:cubicBezTo>
                    <a:pt x="596" y="304"/>
                    <a:pt x="597" y="325"/>
                    <a:pt x="605" y="342"/>
                  </a:cubicBezTo>
                  <a:cubicBezTo>
                    <a:pt x="601" y="345"/>
                    <a:pt x="594" y="347"/>
                    <a:pt x="589" y="345"/>
                  </a:cubicBezTo>
                  <a:cubicBezTo>
                    <a:pt x="575" y="341"/>
                    <a:pt x="585" y="328"/>
                    <a:pt x="586" y="320"/>
                  </a:cubicBezTo>
                  <a:cubicBezTo>
                    <a:pt x="594" y="308"/>
                    <a:pt x="592" y="290"/>
                    <a:pt x="586" y="278"/>
                  </a:cubicBezTo>
                  <a:cubicBezTo>
                    <a:pt x="584" y="276"/>
                    <a:pt x="577" y="268"/>
                    <a:pt x="575" y="275"/>
                  </a:cubicBezTo>
                  <a:cubicBezTo>
                    <a:pt x="563" y="289"/>
                    <a:pt x="551" y="302"/>
                    <a:pt x="549" y="321"/>
                  </a:cubicBezTo>
                  <a:cubicBezTo>
                    <a:pt x="553" y="333"/>
                    <a:pt x="560" y="345"/>
                    <a:pt x="572" y="350"/>
                  </a:cubicBezTo>
                  <a:cubicBezTo>
                    <a:pt x="566" y="353"/>
                    <a:pt x="559" y="352"/>
                    <a:pt x="553" y="349"/>
                  </a:cubicBezTo>
                  <a:cubicBezTo>
                    <a:pt x="549" y="341"/>
                    <a:pt x="547" y="331"/>
                    <a:pt x="539" y="323"/>
                  </a:cubicBezTo>
                  <a:cubicBezTo>
                    <a:pt x="527" y="312"/>
                    <a:pt x="506" y="310"/>
                    <a:pt x="500" y="293"/>
                  </a:cubicBezTo>
                  <a:cubicBezTo>
                    <a:pt x="487" y="297"/>
                    <a:pt x="494" y="313"/>
                    <a:pt x="486" y="323"/>
                  </a:cubicBezTo>
                  <a:cubicBezTo>
                    <a:pt x="486" y="337"/>
                    <a:pt x="494" y="350"/>
                    <a:pt x="508" y="357"/>
                  </a:cubicBezTo>
                  <a:cubicBezTo>
                    <a:pt x="524" y="367"/>
                    <a:pt x="543" y="360"/>
                    <a:pt x="561" y="358"/>
                  </a:cubicBezTo>
                  <a:cubicBezTo>
                    <a:pt x="562" y="361"/>
                    <a:pt x="562" y="361"/>
                    <a:pt x="560" y="363"/>
                  </a:cubicBezTo>
                  <a:cubicBezTo>
                    <a:pt x="542" y="371"/>
                    <a:pt x="519" y="380"/>
                    <a:pt x="513" y="402"/>
                  </a:cubicBezTo>
                  <a:cubicBezTo>
                    <a:pt x="512" y="410"/>
                    <a:pt x="508" y="420"/>
                    <a:pt x="512" y="428"/>
                  </a:cubicBezTo>
                  <a:cubicBezTo>
                    <a:pt x="506" y="426"/>
                    <a:pt x="499" y="416"/>
                    <a:pt x="496" y="409"/>
                  </a:cubicBezTo>
                  <a:cubicBezTo>
                    <a:pt x="483" y="384"/>
                    <a:pt x="483" y="354"/>
                    <a:pt x="481" y="326"/>
                  </a:cubicBezTo>
                  <a:cubicBezTo>
                    <a:pt x="471" y="318"/>
                    <a:pt x="452" y="330"/>
                    <a:pt x="447" y="315"/>
                  </a:cubicBezTo>
                  <a:cubicBezTo>
                    <a:pt x="447" y="300"/>
                    <a:pt x="448" y="282"/>
                    <a:pt x="462" y="273"/>
                  </a:cubicBezTo>
                  <a:cubicBezTo>
                    <a:pt x="468" y="267"/>
                    <a:pt x="475" y="260"/>
                    <a:pt x="483" y="264"/>
                  </a:cubicBezTo>
                  <a:cubicBezTo>
                    <a:pt x="503" y="282"/>
                    <a:pt x="537" y="285"/>
                    <a:pt x="561" y="273"/>
                  </a:cubicBezTo>
                  <a:cubicBezTo>
                    <a:pt x="559" y="260"/>
                    <a:pt x="553" y="250"/>
                    <a:pt x="541" y="244"/>
                  </a:cubicBezTo>
                  <a:cubicBezTo>
                    <a:pt x="518" y="235"/>
                    <a:pt x="498" y="254"/>
                    <a:pt x="476" y="253"/>
                  </a:cubicBezTo>
                  <a:cubicBezTo>
                    <a:pt x="474" y="244"/>
                    <a:pt x="484" y="238"/>
                    <a:pt x="484" y="229"/>
                  </a:cubicBezTo>
                  <a:cubicBezTo>
                    <a:pt x="485" y="216"/>
                    <a:pt x="480" y="202"/>
                    <a:pt x="467" y="195"/>
                  </a:cubicBezTo>
                  <a:cubicBezTo>
                    <a:pt x="460" y="187"/>
                    <a:pt x="447" y="187"/>
                    <a:pt x="441" y="177"/>
                  </a:cubicBezTo>
                  <a:cubicBezTo>
                    <a:pt x="432" y="176"/>
                    <a:pt x="431" y="187"/>
                    <a:pt x="429" y="192"/>
                  </a:cubicBezTo>
                  <a:cubicBezTo>
                    <a:pt x="426" y="205"/>
                    <a:pt x="433" y="217"/>
                    <a:pt x="441" y="227"/>
                  </a:cubicBezTo>
                  <a:cubicBezTo>
                    <a:pt x="449" y="236"/>
                    <a:pt x="461" y="237"/>
                    <a:pt x="468" y="249"/>
                  </a:cubicBezTo>
                  <a:cubicBezTo>
                    <a:pt x="464" y="265"/>
                    <a:pt x="449" y="276"/>
                    <a:pt x="440" y="289"/>
                  </a:cubicBezTo>
                  <a:cubicBezTo>
                    <a:pt x="428" y="272"/>
                    <a:pt x="427" y="244"/>
                    <a:pt x="423" y="222"/>
                  </a:cubicBezTo>
                  <a:cubicBezTo>
                    <a:pt x="420" y="208"/>
                    <a:pt x="420" y="189"/>
                    <a:pt x="423" y="176"/>
                  </a:cubicBezTo>
                  <a:cubicBezTo>
                    <a:pt x="449" y="172"/>
                    <a:pt x="464" y="148"/>
                    <a:pt x="475" y="127"/>
                  </a:cubicBezTo>
                  <a:cubicBezTo>
                    <a:pt x="477" y="126"/>
                    <a:pt x="480" y="123"/>
                    <a:pt x="478" y="121"/>
                  </a:cubicBezTo>
                  <a:cubicBezTo>
                    <a:pt x="466" y="117"/>
                    <a:pt x="452" y="113"/>
                    <a:pt x="438" y="117"/>
                  </a:cubicBezTo>
                  <a:cubicBezTo>
                    <a:pt x="438" y="107"/>
                    <a:pt x="447" y="99"/>
                    <a:pt x="454" y="92"/>
                  </a:cubicBezTo>
                  <a:cubicBezTo>
                    <a:pt x="470" y="67"/>
                    <a:pt x="496" y="46"/>
                    <a:pt x="519" y="26"/>
                  </a:cubicBezTo>
                  <a:cubicBezTo>
                    <a:pt x="518" y="23"/>
                    <a:pt x="518" y="23"/>
                    <a:pt x="518" y="23"/>
                  </a:cubicBezTo>
                  <a:cubicBezTo>
                    <a:pt x="509" y="21"/>
                    <a:pt x="509" y="32"/>
                    <a:pt x="502" y="33"/>
                  </a:cubicBezTo>
                  <a:cubicBezTo>
                    <a:pt x="486" y="45"/>
                    <a:pt x="476" y="58"/>
                    <a:pt x="461" y="70"/>
                  </a:cubicBezTo>
                  <a:cubicBezTo>
                    <a:pt x="465" y="49"/>
                    <a:pt x="470" y="29"/>
                    <a:pt x="490" y="14"/>
                  </a:cubicBezTo>
                  <a:cubicBezTo>
                    <a:pt x="502" y="11"/>
                    <a:pt x="513" y="18"/>
                    <a:pt x="526" y="20"/>
                  </a:cubicBezTo>
                  <a:cubicBezTo>
                    <a:pt x="544" y="25"/>
                    <a:pt x="566" y="19"/>
                    <a:pt x="580" y="5"/>
                  </a:cubicBezTo>
                  <a:cubicBezTo>
                    <a:pt x="580" y="5"/>
                    <a:pt x="580" y="5"/>
                    <a:pt x="580" y="4"/>
                  </a:cubicBezTo>
                  <a:cubicBezTo>
                    <a:pt x="564" y="4"/>
                    <a:pt x="564" y="4"/>
                    <a:pt x="564" y="4"/>
                  </a:cubicBezTo>
                  <a:cubicBezTo>
                    <a:pt x="565" y="5"/>
                    <a:pt x="565" y="5"/>
                    <a:pt x="566" y="6"/>
                  </a:cubicBezTo>
                  <a:cubicBezTo>
                    <a:pt x="566" y="10"/>
                    <a:pt x="561" y="13"/>
                    <a:pt x="557" y="13"/>
                  </a:cubicBezTo>
                  <a:cubicBezTo>
                    <a:pt x="540" y="18"/>
                    <a:pt x="519" y="15"/>
                    <a:pt x="505" y="5"/>
                  </a:cubicBezTo>
                  <a:cubicBezTo>
                    <a:pt x="505" y="5"/>
                    <a:pt x="506" y="5"/>
                    <a:pt x="506" y="4"/>
                  </a:cubicBezTo>
                  <a:cubicBezTo>
                    <a:pt x="491" y="4"/>
                    <a:pt x="491" y="4"/>
                    <a:pt x="491" y="4"/>
                  </a:cubicBezTo>
                  <a:cubicBezTo>
                    <a:pt x="483" y="12"/>
                    <a:pt x="476" y="20"/>
                    <a:pt x="469" y="28"/>
                  </a:cubicBezTo>
                  <a:cubicBezTo>
                    <a:pt x="463" y="21"/>
                    <a:pt x="463" y="12"/>
                    <a:pt x="461" y="4"/>
                  </a:cubicBezTo>
                  <a:cubicBezTo>
                    <a:pt x="453" y="4"/>
                    <a:pt x="453" y="4"/>
                    <a:pt x="453" y="4"/>
                  </a:cubicBezTo>
                  <a:cubicBezTo>
                    <a:pt x="453" y="5"/>
                    <a:pt x="453" y="5"/>
                    <a:pt x="453" y="5"/>
                  </a:cubicBezTo>
                  <a:cubicBezTo>
                    <a:pt x="451" y="4"/>
                    <a:pt x="451" y="4"/>
                    <a:pt x="451" y="4"/>
                  </a:cubicBezTo>
                  <a:cubicBezTo>
                    <a:pt x="436" y="4"/>
                    <a:pt x="436" y="4"/>
                    <a:pt x="436" y="4"/>
                  </a:cubicBezTo>
                  <a:cubicBezTo>
                    <a:pt x="450" y="14"/>
                    <a:pt x="450" y="14"/>
                    <a:pt x="450" y="14"/>
                  </a:cubicBezTo>
                  <a:cubicBezTo>
                    <a:pt x="451" y="17"/>
                    <a:pt x="453" y="23"/>
                    <a:pt x="447" y="25"/>
                  </a:cubicBezTo>
                  <a:cubicBezTo>
                    <a:pt x="433" y="24"/>
                    <a:pt x="421" y="16"/>
                    <a:pt x="415" y="4"/>
                  </a:cubicBezTo>
                  <a:cubicBezTo>
                    <a:pt x="404" y="4"/>
                    <a:pt x="404" y="4"/>
                    <a:pt x="404" y="4"/>
                  </a:cubicBezTo>
                  <a:cubicBezTo>
                    <a:pt x="416" y="21"/>
                    <a:pt x="436" y="35"/>
                    <a:pt x="459" y="31"/>
                  </a:cubicBezTo>
                  <a:cubicBezTo>
                    <a:pt x="466" y="42"/>
                    <a:pt x="456" y="51"/>
                    <a:pt x="455" y="61"/>
                  </a:cubicBezTo>
                  <a:cubicBezTo>
                    <a:pt x="449" y="71"/>
                    <a:pt x="452" y="85"/>
                    <a:pt x="442" y="93"/>
                  </a:cubicBezTo>
                  <a:cubicBezTo>
                    <a:pt x="424" y="81"/>
                    <a:pt x="432" y="54"/>
                    <a:pt x="407" y="45"/>
                  </a:cubicBezTo>
                  <a:cubicBezTo>
                    <a:pt x="394" y="37"/>
                    <a:pt x="376" y="42"/>
                    <a:pt x="363" y="47"/>
                  </a:cubicBezTo>
                  <a:cubicBezTo>
                    <a:pt x="345" y="54"/>
                    <a:pt x="341" y="75"/>
                    <a:pt x="323" y="80"/>
                  </a:cubicBezTo>
                  <a:cubicBezTo>
                    <a:pt x="322" y="83"/>
                    <a:pt x="322" y="83"/>
                    <a:pt x="322" y="83"/>
                  </a:cubicBezTo>
                  <a:cubicBezTo>
                    <a:pt x="328" y="92"/>
                    <a:pt x="339" y="82"/>
                    <a:pt x="349" y="86"/>
                  </a:cubicBezTo>
                  <a:cubicBezTo>
                    <a:pt x="371" y="94"/>
                    <a:pt x="397" y="90"/>
                    <a:pt x="420" y="81"/>
                  </a:cubicBezTo>
                  <a:cubicBezTo>
                    <a:pt x="426" y="80"/>
                    <a:pt x="428" y="87"/>
                    <a:pt x="429" y="90"/>
                  </a:cubicBezTo>
                  <a:cubicBezTo>
                    <a:pt x="424" y="100"/>
                    <a:pt x="439" y="100"/>
                    <a:pt x="432" y="110"/>
                  </a:cubicBezTo>
                  <a:cubicBezTo>
                    <a:pt x="428" y="126"/>
                    <a:pt x="407" y="137"/>
                    <a:pt x="407" y="154"/>
                  </a:cubicBezTo>
                  <a:cubicBezTo>
                    <a:pt x="407" y="164"/>
                    <a:pt x="406" y="175"/>
                    <a:pt x="397" y="181"/>
                  </a:cubicBezTo>
                  <a:cubicBezTo>
                    <a:pt x="398" y="190"/>
                    <a:pt x="395" y="200"/>
                    <a:pt x="391" y="210"/>
                  </a:cubicBezTo>
                  <a:cubicBezTo>
                    <a:pt x="386" y="211"/>
                    <a:pt x="383" y="205"/>
                    <a:pt x="380" y="201"/>
                  </a:cubicBezTo>
                  <a:cubicBezTo>
                    <a:pt x="379" y="186"/>
                    <a:pt x="395" y="178"/>
                    <a:pt x="400" y="164"/>
                  </a:cubicBezTo>
                  <a:cubicBezTo>
                    <a:pt x="404" y="147"/>
                    <a:pt x="396" y="127"/>
                    <a:pt x="393" y="110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75" y="123"/>
                    <a:pt x="357" y="133"/>
                    <a:pt x="355" y="153"/>
                  </a:cubicBezTo>
                  <a:cubicBezTo>
                    <a:pt x="356" y="165"/>
                    <a:pt x="360" y="178"/>
                    <a:pt x="367" y="188"/>
                  </a:cubicBezTo>
                  <a:cubicBezTo>
                    <a:pt x="367" y="192"/>
                    <a:pt x="367" y="192"/>
                    <a:pt x="367" y="192"/>
                  </a:cubicBezTo>
                  <a:cubicBezTo>
                    <a:pt x="352" y="179"/>
                    <a:pt x="329" y="197"/>
                    <a:pt x="320" y="176"/>
                  </a:cubicBezTo>
                  <a:cubicBezTo>
                    <a:pt x="320" y="168"/>
                    <a:pt x="330" y="164"/>
                    <a:pt x="333" y="158"/>
                  </a:cubicBezTo>
                  <a:cubicBezTo>
                    <a:pt x="343" y="140"/>
                    <a:pt x="349" y="113"/>
                    <a:pt x="337" y="96"/>
                  </a:cubicBezTo>
                  <a:cubicBezTo>
                    <a:pt x="329" y="100"/>
                    <a:pt x="328" y="113"/>
                    <a:pt x="317" y="112"/>
                  </a:cubicBezTo>
                  <a:cubicBezTo>
                    <a:pt x="303" y="123"/>
                    <a:pt x="303" y="123"/>
                    <a:pt x="303" y="123"/>
                  </a:cubicBezTo>
                  <a:cubicBezTo>
                    <a:pt x="298" y="100"/>
                    <a:pt x="270" y="87"/>
                    <a:pt x="263" y="65"/>
                  </a:cubicBezTo>
                  <a:cubicBezTo>
                    <a:pt x="269" y="55"/>
                    <a:pt x="273" y="42"/>
                    <a:pt x="274" y="31"/>
                  </a:cubicBezTo>
                  <a:cubicBezTo>
                    <a:pt x="290" y="46"/>
                    <a:pt x="314" y="54"/>
                    <a:pt x="336" y="47"/>
                  </a:cubicBezTo>
                  <a:cubicBezTo>
                    <a:pt x="342" y="42"/>
                    <a:pt x="353" y="50"/>
                    <a:pt x="355" y="38"/>
                  </a:cubicBezTo>
                  <a:cubicBezTo>
                    <a:pt x="353" y="26"/>
                    <a:pt x="350" y="14"/>
                    <a:pt x="345" y="4"/>
                  </a:cubicBezTo>
                  <a:cubicBezTo>
                    <a:pt x="337" y="4"/>
                    <a:pt x="337" y="4"/>
                    <a:pt x="337" y="4"/>
                  </a:cubicBezTo>
                  <a:cubicBezTo>
                    <a:pt x="339" y="7"/>
                    <a:pt x="341" y="10"/>
                    <a:pt x="342" y="14"/>
                  </a:cubicBezTo>
                  <a:cubicBezTo>
                    <a:pt x="343" y="18"/>
                    <a:pt x="345" y="21"/>
                    <a:pt x="344" y="25"/>
                  </a:cubicBezTo>
                  <a:cubicBezTo>
                    <a:pt x="338" y="23"/>
                    <a:pt x="338" y="23"/>
                    <a:pt x="338" y="23"/>
                  </a:cubicBezTo>
                  <a:cubicBezTo>
                    <a:pt x="332" y="15"/>
                    <a:pt x="325" y="9"/>
                    <a:pt x="318" y="4"/>
                  </a:cubicBezTo>
                  <a:cubicBezTo>
                    <a:pt x="304" y="4"/>
                    <a:pt x="304" y="4"/>
                    <a:pt x="304" y="4"/>
                  </a:cubicBezTo>
                  <a:cubicBezTo>
                    <a:pt x="318" y="11"/>
                    <a:pt x="330" y="23"/>
                    <a:pt x="339" y="36"/>
                  </a:cubicBezTo>
                  <a:cubicBezTo>
                    <a:pt x="332" y="45"/>
                    <a:pt x="318" y="42"/>
                    <a:pt x="307" y="42"/>
                  </a:cubicBezTo>
                  <a:cubicBezTo>
                    <a:pt x="291" y="40"/>
                    <a:pt x="278" y="27"/>
                    <a:pt x="273" y="13"/>
                  </a:cubicBezTo>
                  <a:cubicBezTo>
                    <a:pt x="279" y="4"/>
                    <a:pt x="279" y="4"/>
                    <a:pt x="279" y="4"/>
                  </a:cubicBezTo>
                  <a:cubicBezTo>
                    <a:pt x="269" y="4"/>
                    <a:pt x="269" y="4"/>
                    <a:pt x="269" y="4"/>
                  </a:cubicBezTo>
                  <a:cubicBezTo>
                    <a:pt x="264" y="9"/>
                    <a:pt x="258" y="12"/>
                    <a:pt x="252" y="13"/>
                  </a:cubicBezTo>
                  <a:cubicBezTo>
                    <a:pt x="254" y="10"/>
                    <a:pt x="258" y="8"/>
                    <a:pt x="262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50" y="4"/>
                    <a:pt x="249" y="4"/>
                    <a:pt x="249" y="4"/>
                  </a:cubicBezTo>
                  <a:cubicBezTo>
                    <a:pt x="247" y="5"/>
                    <a:pt x="244" y="5"/>
                    <a:pt x="242" y="4"/>
                  </a:cubicBezTo>
                  <a:cubicBezTo>
                    <a:pt x="229" y="4"/>
                    <a:pt x="229" y="4"/>
                    <a:pt x="229" y="4"/>
                  </a:cubicBezTo>
                  <a:cubicBezTo>
                    <a:pt x="232" y="7"/>
                    <a:pt x="235" y="10"/>
                    <a:pt x="238" y="12"/>
                  </a:cubicBezTo>
                  <a:cubicBezTo>
                    <a:pt x="235" y="16"/>
                    <a:pt x="230" y="12"/>
                    <a:pt x="227" y="11"/>
                  </a:cubicBezTo>
                  <a:cubicBezTo>
                    <a:pt x="224" y="9"/>
                    <a:pt x="221" y="7"/>
                    <a:pt x="220" y="4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198" y="14"/>
                    <a:pt x="179" y="14"/>
                    <a:pt x="166" y="10"/>
                  </a:cubicBezTo>
                  <a:cubicBezTo>
                    <a:pt x="163" y="8"/>
                    <a:pt x="160" y="6"/>
                    <a:pt x="157" y="4"/>
                  </a:cubicBezTo>
                  <a:cubicBezTo>
                    <a:pt x="146" y="4"/>
                    <a:pt x="146" y="4"/>
                    <a:pt x="146" y="4"/>
                  </a:cubicBezTo>
                  <a:cubicBezTo>
                    <a:pt x="150" y="7"/>
                    <a:pt x="154" y="10"/>
                    <a:pt x="157" y="13"/>
                  </a:cubicBezTo>
                  <a:cubicBezTo>
                    <a:pt x="154" y="20"/>
                    <a:pt x="148" y="24"/>
                    <a:pt x="143" y="29"/>
                  </a:cubicBezTo>
                  <a:cubicBezTo>
                    <a:pt x="130" y="28"/>
                    <a:pt x="125" y="10"/>
                    <a:pt x="114" y="7"/>
                  </a:cubicBezTo>
                  <a:cubicBezTo>
                    <a:pt x="97" y="0"/>
                    <a:pt x="81" y="9"/>
                    <a:pt x="67" y="15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4" y="10"/>
                    <a:pt x="64" y="7"/>
                    <a:pt x="63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60" y="33"/>
                    <a:pt x="75" y="59"/>
                    <a:pt x="94" y="81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70" y="66"/>
                    <a:pt x="59" y="39"/>
                    <a:pt x="48" y="13"/>
                  </a:cubicBezTo>
                  <a:cubicBezTo>
                    <a:pt x="48" y="9"/>
                    <a:pt x="47" y="7"/>
                    <a:pt x="4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9" y="16"/>
                    <a:pt x="24" y="28"/>
                    <a:pt x="25" y="41"/>
                  </a:cubicBezTo>
                  <a:cubicBezTo>
                    <a:pt x="42" y="79"/>
                    <a:pt x="59" y="127"/>
                    <a:pt x="103" y="142"/>
                  </a:cubicBezTo>
                  <a:cubicBezTo>
                    <a:pt x="132" y="165"/>
                    <a:pt x="168" y="175"/>
                    <a:pt x="203" y="183"/>
                  </a:cubicBezTo>
                  <a:cubicBezTo>
                    <a:pt x="216" y="188"/>
                    <a:pt x="235" y="183"/>
                    <a:pt x="240" y="197"/>
                  </a:cubicBezTo>
                  <a:cubicBezTo>
                    <a:pt x="251" y="249"/>
                    <a:pt x="273" y="302"/>
                    <a:pt x="321" y="333"/>
                  </a:cubicBezTo>
                  <a:cubicBezTo>
                    <a:pt x="355" y="352"/>
                    <a:pt x="391" y="367"/>
                    <a:pt x="434" y="365"/>
                  </a:cubicBezTo>
                  <a:cubicBezTo>
                    <a:pt x="439" y="371"/>
                    <a:pt x="443" y="379"/>
                    <a:pt x="442" y="387"/>
                  </a:cubicBezTo>
                  <a:cubicBezTo>
                    <a:pt x="458" y="430"/>
                    <a:pt x="488" y="473"/>
                    <a:pt x="533" y="490"/>
                  </a:cubicBezTo>
                  <a:cubicBezTo>
                    <a:pt x="571" y="509"/>
                    <a:pt x="617" y="504"/>
                    <a:pt x="656" y="521"/>
                  </a:cubicBezTo>
                  <a:cubicBezTo>
                    <a:pt x="694" y="535"/>
                    <a:pt x="727" y="570"/>
                    <a:pt x="742" y="609"/>
                  </a:cubicBezTo>
                  <a:cubicBezTo>
                    <a:pt x="742" y="611"/>
                    <a:pt x="742" y="611"/>
                    <a:pt x="742" y="611"/>
                  </a:cubicBezTo>
                  <a:cubicBezTo>
                    <a:pt x="719" y="577"/>
                    <a:pt x="686" y="539"/>
                    <a:pt x="646" y="526"/>
                  </a:cubicBezTo>
                  <a:cubicBezTo>
                    <a:pt x="604" y="514"/>
                    <a:pt x="561" y="514"/>
                    <a:pt x="522" y="495"/>
                  </a:cubicBezTo>
                  <a:cubicBezTo>
                    <a:pt x="473" y="475"/>
                    <a:pt x="445" y="425"/>
                    <a:pt x="431" y="377"/>
                  </a:cubicBezTo>
                  <a:cubicBezTo>
                    <a:pt x="422" y="372"/>
                    <a:pt x="409" y="375"/>
                    <a:pt x="398" y="373"/>
                  </a:cubicBezTo>
                  <a:cubicBezTo>
                    <a:pt x="333" y="374"/>
                    <a:pt x="282" y="319"/>
                    <a:pt x="253" y="264"/>
                  </a:cubicBezTo>
                  <a:cubicBezTo>
                    <a:pt x="244" y="246"/>
                    <a:pt x="245" y="223"/>
                    <a:pt x="238" y="205"/>
                  </a:cubicBezTo>
                  <a:cubicBezTo>
                    <a:pt x="231" y="196"/>
                    <a:pt x="218" y="200"/>
                    <a:pt x="208" y="197"/>
                  </a:cubicBezTo>
                  <a:cubicBezTo>
                    <a:pt x="184" y="196"/>
                    <a:pt x="165" y="184"/>
                    <a:pt x="143" y="180"/>
                  </a:cubicBezTo>
                  <a:cubicBezTo>
                    <a:pt x="99" y="166"/>
                    <a:pt x="55" y="130"/>
                    <a:pt x="37" y="86"/>
                  </a:cubicBezTo>
                  <a:cubicBezTo>
                    <a:pt x="24" y="60"/>
                    <a:pt x="12" y="34"/>
                    <a:pt x="6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4" y="30"/>
                    <a:pt x="13" y="54"/>
                    <a:pt x="25" y="77"/>
                  </a:cubicBezTo>
                  <a:cubicBezTo>
                    <a:pt x="49" y="140"/>
                    <a:pt x="111" y="184"/>
                    <a:pt x="176" y="196"/>
                  </a:cubicBezTo>
                  <a:cubicBezTo>
                    <a:pt x="194" y="203"/>
                    <a:pt x="216" y="202"/>
                    <a:pt x="233" y="211"/>
                  </a:cubicBezTo>
                  <a:cubicBezTo>
                    <a:pt x="240" y="244"/>
                    <a:pt x="249" y="278"/>
                    <a:pt x="271" y="304"/>
                  </a:cubicBezTo>
                  <a:cubicBezTo>
                    <a:pt x="300" y="346"/>
                    <a:pt x="342" y="375"/>
                    <a:pt x="391" y="379"/>
                  </a:cubicBezTo>
                  <a:cubicBezTo>
                    <a:pt x="402" y="383"/>
                    <a:pt x="419" y="376"/>
                    <a:pt x="426" y="384"/>
                  </a:cubicBezTo>
                  <a:cubicBezTo>
                    <a:pt x="431" y="403"/>
                    <a:pt x="443" y="419"/>
                    <a:pt x="449" y="437"/>
                  </a:cubicBezTo>
                  <a:cubicBezTo>
                    <a:pt x="468" y="470"/>
                    <a:pt x="500" y="489"/>
                    <a:pt x="532" y="504"/>
                  </a:cubicBezTo>
                  <a:cubicBezTo>
                    <a:pt x="575" y="523"/>
                    <a:pt x="626" y="520"/>
                    <a:pt x="668" y="542"/>
                  </a:cubicBezTo>
                  <a:cubicBezTo>
                    <a:pt x="698" y="562"/>
                    <a:pt x="727" y="592"/>
                    <a:pt x="739" y="624"/>
                  </a:cubicBezTo>
                  <a:cubicBezTo>
                    <a:pt x="741" y="624"/>
                    <a:pt x="741" y="624"/>
                    <a:pt x="741" y="624"/>
                  </a:cubicBezTo>
                  <a:cubicBezTo>
                    <a:pt x="746" y="625"/>
                    <a:pt x="742" y="619"/>
                    <a:pt x="743" y="615"/>
                  </a:cubicBezTo>
                  <a:cubicBezTo>
                    <a:pt x="746" y="618"/>
                    <a:pt x="753" y="617"/>
                    <a:pt x="756" y="622"/>
                  </a:cubicBezTo>
                  <a:cubicBezTo>
                    <a:pt x="765" y="614"/>
                    <a:pt x="771" y="601"/>
                    <a:pt x="778" y="590"/>
                  </a:cubicBezTo>
                  <a:cubicBezTo>
                    <a:pt x="801" y="550"/>
                    <a:pt x="844" y="531"/>
                    <a:pt x="888" y="524"/>
                  </a:cubicBezTo>
                  <a:cubicBezTo>
                    <a:pt x="911" y="520"/>
                    <a:pt x="933" y="514"/>
                    <a:pt x="959" y="513"/>
                  </a:cubicBezTo>
                  <a:cubicBezTo>
                    <a:pt x="993" y="510"/>
                    <a:pt x="1023" y="487"/>
                    <a:pt x="1041" y="458"/>
                  </a:cubicBezTo>
                  <a:cubicBezTo>
                    <a:pt x="1059" y="436"/>
                    <a:pt x="1061" y="407"/>
                    <a:pt x="1071" y="381"/>
                  </a:cubicBezTo>
                  <a:cubicBezTo>
                    <a:pt x="1098" y="377"/>
                    <a:pt x="1124" y="376"/>
                    <a:pt x="1149" y="369"/>
                  </a:cubicBezTo>
                  <a:cubicBezTo>
                    <a:pt x="1194" y="345"/>
                    <a:pt x="1194" y="345"/>
                    <a:pt x="1194" y="345"/>
                  </a:cubicBezTo>
                  <a:cubicBezTo>
                    <a:pt x="1228" y="323"/>
                    <a:pt x="1247" y="288"/>
                    <a:pt x="1259" y="253"/>
                  </a:cubicBezTo>
                  <a:cubicBezTo>
                    <a:pt x="1263" y="240"/>
                    <a:pt x="1263" y="225"/>
                    <a:pt x="1270" y="213"/>
                  </a:cubicBezTo>
                  <a:cubicBezTo>
                    <a:pt x="1329" y="205"/>
                    <a:pt x="1389" y="188"/>
                    <a:pt x="1430" y="141"/>
                  </a:cubicBezTo>
                  <a:cubicBezTo>
                    <a:pt x="1473" y="104"/>
                    <a:pt x="1496" y="56"/>
                    <a:pt x="1505" y="4"/>
                  </a:cubicBezTo>
                  <a:lnTo>
                    <a:pt x="1501" y="4"/>
                  </a:lnTo>
                  <a:close/>
                  <a:moveTo>
                    <a:pt x="1410" y="46"/>
                  </a:moveTo>
                  <a:cubicBezTo>
                    <a:pt x="1413" y="51"/>
                    <a:pt x="1415" y="56"/>
                    <a:pt x="1413" y="62"/>
                  </a:cubicBezTo>
                  <a:cubicBezTo>
                    <a:pt x="1404" y="61"/>
                    <a:pt x="1399" y="49"/>
                    <a:pt x="1390" y="47"/>
                  </a:cubicBezTo>
                  <a:cubicBezTo>
                    <a:pt x="1383" y="41"/>
                    <a:pt x="1371" y="43"/>
                    <a:pt x="1369" y="36"/>
                  </a:cubicBezTo>
                  <a:cubicBezTo>
                    <a:pt x="1383" y="34"/>
                    <a:pt x="1400" y="34"/>
                    <a:pt x="1410" y="46"/>
                  </a:cubicBezTo>
                  <a:close/>
                  <a:moveTo>
                    <a:pt x="1355" y="45"/>
                  </a:moveTo>
                  <a:cubicBezTo>
                    <a:pt x="1371" y="45"/>
                    <a:pt x="1393" y="47"/>
                    <a:pt x="1402" y="64"/>
                  </a:cubicBezTo>
                  <a:cubicBezTo>
                    <a:pt x="1403" y="70"/>
                    <a:pt x="1396" y="70"/>
                    <a:pt x="1393" y="71"/>
                  </a:cubicBezTo>
                  <a:cubicBezTo>
                    <a:pt x="1376" y="71"/>
                    <a:pt x="1359" y="68"/>
                    <a:pt x="1349" y="52"/>
                  </a:cubicBezTo>
                  <a:cubicBezTo>
                    <a:pt x="1346" y="47"/>
                    <a:pt x="1351" y="45"/>
                    <a:pt x="1355" y="45"/>
                  </a:cubicBezTo>
                  <a:close/>
                  <a:moveTo>
                    <a:pt x="1153" y="116"/>
                  </a:moveTo>
                  <a:cubicBezTo>
                    <a:pt x="1160" y="118"/>
                    <a:pt x="1165" y="125"/>
                    <a:pt x="1168" y="131"/>
                  </a:cubicBezTo>
                  <a:cubicBezTo>
                    <a:pt x="1170" y="142"/>
                    <a:pt x="1169" y="154"/>
                    <a:pt x="1163" y="162"/>
                  </a:cubicBezTo>
                  <a:cubicBezTo>
                    <a:pt x="1169" y="170"/>
                    <a:pt x="1158" y="173"/>
                    <a:pt x="1157" y="179"/>
                  </a:cubicBezTo>
                  <a:cubicBezTo>
                    <a:pt x="1148" y="185"/>
                    <a:pt x="1148" y="185"/>
                    <a:pt x="1148" y="185"/>
                  </a:cubicBezTo>
                  <a:cubicBezTo>
                    <a:pt x="1146" y="176"/>
                    <a:pt x="1154" y="168"/>
                    <a:pt x="1154" y="159"/>
                  </a:cubicBezTo>
                  <a:cubicBezTo>
                    <a:pt x="1161" y="144"/>
                    <a:pt x="1151" y="131"/>
                    <a:pt x="1153" y="116"/>
                  </a:cubicBezTo>
                  <a:close/>
                  <a:moveTo>
                    <a:pt x="1141" y="114"/>
                  </a:moveTo>
                  <a:cubicBezTo>
                    <a:pt x="1150" y="128"/>
                    <a:pt x="1154" y="149"/>
                    <a:pt x="1148" y="165"/>
                  </a:cubicBezTo>
                  <a:cubicBezTo>
                    <a:pt x="1145" y="169"/>
                    <a:pt x="1144" y="176"/>
                    <a:pt x="1138" y="178"/>
                  </a:cubicBezTo>
                  <a:cubicBezTo>
                    <a:pt x="1126" y="156"/>
                    <a:pt x="1141" y="136"/>
                    <a:pt x="1141" y="114"/>
                  </a:cubicBezTo>
                  <a:close/>
                  <a:moveTo>
                    <a:pt x="1091" y="153"/>
                  </a:moveTo>
                  <a:cubicBezTo>
                    <a:pt x="1085" y="160"/>
                    <a:pt x="1080" y="166"/>
                    <a:pt x="1070" y="168"/>
                  </a:cubicBezTo>
                  <a:cubicBezTo>
                    <a:pt x="1069" y="167"/>
                    <a:pt x="1069" y="167"/>
                    <a:pt x="1069" y="167"/>
                  </a:cubicBezTo>
                  <a:cubicBezTo>
                    <a:pt x="1082" y="149"/>
                    <a:pt x="1089" y="126"/>
                    <a:pt x="1097" y="106"/>
                  </a:cubicBezTo>
                  <a:cubicBezTo>
                    <a:pt x="1105" y="120"/>
                    <a:pt x="1097" y="139"/>
                    <a:pt x="1091" y="153"/>
                  </a:cubicBezTo>
                  <a:close/>
                  <a:moveTo>
                    <a:pt x="1088" y="111"/>
                  </a:moveTo>
                  <a:cubicBezTo>
                    <a:pt x="1081" y="136"/>
                    <a:pt x="1072" y="165"/>
                    <a:pt x="1049" y="176"/>
                  </a:cubicBezTo>
                  <a:cubicBezTo>
                    <a:pt x="1047" y="149"/>
                    <a:pt x="1063" y="120"/>
                    <a:pt x="1088" y="111"/>
                  </a:cubicBezTo>
                  <a:close/>
                  <a:moveTo>
                    <a:pt x="825" y="194"/>
                  </a:moveTo>
                  <a:cubicBezTo>
                    <a:pt x="823" y="193"/>
                    <a:pt x="823" y="193"/>
                    <a:pt x="823" y="193"/>
                  </a:cubicBezTo>
                  <a:cubicBezTo>
                    <a:pt x="832" y="188"/>
                    <a:pt x="843" y="190"/>
                    <a:pt x="854" y="190"/>
                  </a:cubicBezTo>
                  <a:cubicBezTo>
                    <a:pt x="859" y="189"/>
                    <a:pt x="865" y="187"/>
                    <a:pt x="868" y="189"/>
                  </a:cubicBezTo>
                  <a:cubicBezTo>
                    <a:pt x="856" y="198"/>
                    <a:pt x="839" y="200"/>
                    <a:pt x="825" y="194"/>
                  </a:cubicBezTo>
                  <a:close/>
                  <a:moveTo>
                    <a:pt x="867" y="180"/>
                  </a:moveTo>
                  <a:cubicBezTo>
                    <a:pt x="855" y="184"/>
                    <a:pt x="844" y="186"/>
                    <a:pt x="832" y="183"/>
                  </a:cubicBezTo>
                  <a:cubicBezTo>
                    <a:pt x="831" y="174"/>
                    <a:pt x="842" y="174"/>
                    <a:pt x="847" y="170"/>
                  </a:cubicBezTo>
                  <a:cubicBezTo>
                    <a:pt x="859" y="166"/>
                    <a:pt x="872" y="169"/>
                    <a:pt x="884" y="171"/>
                  </a:cubicBezTo>
                  <a:cubicBezTo>
                    <a:pt x="883" y="178"/>
                    <a:pt x="873" y="178"/>
                    <a:pt x="867" y="180"/>
                  </a:cubicBezTo>
                  <a:close/>
                  <a:moveTo>
                    <a:pt x="896" y="265"/>
                  </a:moveTo>
                  <a:cubicBezTo>
                    <a:pt x="883" y="258"/>
                    <a:pt x="880" y="246"/>
                    <a:pt x="878" y="234"/>
                  </a:cubicBezTo>
                  <a:cubicBezTo>
                    <a:pt x="878" y="225"/>
                    <a:pt x="879" y="212"/>
                    <a:pt x="890" y="210"/>
                  </a:cubicBezTo>
                  <a:cubicBezTo>
                    <a:pt x="894" y="227"/>
                    <a:pt x="890" y="247"/>
                    <a:pt x="898" y="264"/>
                  </a:cubicBezTo>
                  <a:lnTo>
                    <a:pt x="896" y="265"/>
                  </a:lnTo>
                  <a:close/>
                  <a:moveTo>
                    <a:pt x="909" y="241"/>
                  </a:moveTo>
                  <a:cubicBezTo>
                    <a:pt x="908" y="247"/>
                    <a:pt x="907" y="252"/>
                    <a:pt x="904" y="257"/>
                  </a:cubicBezTo>
                  <a:cubicBezTo>
                    <a:pt x="898" y="243"/>
                    <a:pt x="893" y="226"/>
                    <a:pt x="897" y="210"/>
                  </a:cubicBezTo>
                  <a:cubicBezTo>
                    <a:pt x="906" y="216"/>
                    <a:pt x="909" y="229"/>
                    <a:pt x="909" y="241"/>
                  </a:cubicBezTo>
                  <a:close/>
                  <a:moveTo>
                    <a:pt x="848" y="335"/>
                  </a:moveTo>
                  <a:cubicBezTo>
                    <a:pt x="839" y="335"/>
                    <a:pt x="830" y="331"/>
                    <a:pt x="825" y="323"/>
                  </a:cubicBezTo>
                  <a:cubicBezTo>
                    <a:pt x="822" y="316"/>
                    <a:pt x="822" y="307"/>
                    <a:pt x="826" y="300"/>
                  </a:cubicBezTo>
                  <a:cubicBezTo>
                    <a:pt x="836" y="315"/>
                    <a:pt x="852" y="325"/>
                    <a:pt x="871" y="326"/>
                  </a:cubicBezTo>
                  <a:cubicBezTo>
                    <a:pt x="867" y="333"/>
                    <a:pt x="857" y="334"/>
                    <a:pt x="848" y="335"/>
                  </a:cubicBezTo>
                  <a:close/>
                  <a:moveTo>
                    <a:pt x="844" y="311"/>
                  </a:moveTo>
                  <a:cubicBezTo>
                    <a:pt x="840" y="305"/>
                    <a:pt x="830" y="298"/>
                    <a:pt x="833" y="290"/>
                  </a:cubicBezTo>
                  <a:cubicBezTo>
                    <a:pt x="849" y="294"/>
                    <a:pt x="869" y="298"/>
                    <a:pt x="873" y="316"/>
                  </a:cubicBezTo>
                  <a:cubicBezTo>
                    <a:pt x="863" y="321"/>
                    <a:pt x="852" y="317"/>
                    <a:pt x="844" y="311"/>
                  </a:cubicBezTo>
                  <a:close/>
                  <a:moveTo>
                    <a:pt x="759" y="317"/>
                  </a:moveTo>
                  <a:cubicBezTo>
                    <a:pt x="770" y="316"/>
                    <a:pt x="778" y="321"/>
                    <a:pt x="787" y="327"/>
                  </a:cubicBezTo>
                  <a:cubicBezTo>
                    <a:pt x="791" y="333"/>
                    <a:pt x="799" y="341"/>
                    <a:pt x="795" y="349"/>
                  </a:cubicBezTo>
                  <a:cubicBezTo>
                    <a:pt x="782" y="342"/>
                    <a:pt x="771" y="332"/>
                    <a:pt x="758" y="323"/>
                  </a:cubicBezTo>
                  <a:cubicBezTo>
                    <a:pt x="755" y="321"/>
                    <a:pt x="757" y="318"/>
                    <a:pt x="759" y="317"/>
                  </a:cubicBezTo>
                  <a:close/>
                  <a:moveTo>
                    <a:pt x="733" y="321"/>
                  </a:moveTo>
                  <a:cubicBezTo>
                    <a:pt x="752" y="324"/>
                    <a:pt x="770" y="337"/>
                    <a:pt x="782" y="353"/>
                  </a:cubicBezTo>
                  <a:cubicBezTo>
                    <a:pt x="772" y="360"/>
                    <a:pt x="759" y="349"/>
                    <a:pt x="748" y="345"/>
                  </a:cubicBezTo>
                  <a:cubicBezTo>
                    <a:pt x="740" y="339"/>
                    <a:pt x="731" y="331"/>
                    <a:pt x="733" y="321"/>
                  </a:cubicBezTo>
                  <a:close/>
                  <a:moveTo>
                    <a:pt x="875" y="84"/>
                  </a:moveTo>
                  <a:cubicBezTo>
                    <a:pt x="879" y="88"/>
                    <a:pt x="880" y="92"/>
                    <a:pt x="881" y="97"/>
                  </a:cubicBezTo>
                  <a:cubicBezTo>
                    <a:pt x="880" y="98"/>
                    <a:pt x="880" y="98"/>
                    <a:pt x="880" y="98"/>
                  </a:cubicBezTo>
                  <a:cubicBezTo>
                    <a:pt x="871" y="91"/>
                    <a:pt x="858" y="84"/>
                    <a:pt x="852" y="73"/>
                  </a:cubicBezTo>
                  <a:cubicBezTo>
                    <a:pt x="861" y="72"/>
                    <a:pt x="870" y="77"/>
                    <a:pt x="875" y="84"/>
                  </a:cubicBezTo>
                  <a:close/>
                  <a:moveTo>
                    <a:pt x="839" y="76"/>
                  </a:moveTo>
                  <a:cubicBezTo>
                    <a:pt x="852" y="84"/>
                    <a:pt x="868" y="95"/>
                    <a:pt x="877" y="107"/>
                  </a:cubicBezTo>
                  <a:cubicBezTo>
                    <a:pt x="875" y="113"/>
                    <a:pt x="865" y="109"/>
                    <a:pt x="859" y="108"/>
                  </a:cubicBezTo>
                  <a:cubicBezTo>
                    <a:pt x="842" y="105"/>
                    <a:pt x="820" y="96"/>
                    <a:pt x="813" y="77"/>
                  </a:cubicBezTo>
                  <a:cubicBezTo>
                    <a:pt x="818" y="70"/>
                    <a:pt x="831" y="76"/>
                    <a:pt x="839" y="76"/>
                  </a:cubicBezTo>
                  <a:close/>
                  <a:moveTo>
                    <a:pt x="756" y="52"/>
                  </a:moveTo>
                  <a:cubicBezTo>
                    <a:pt x="742" y="44"/>
                    <a:pt x="738" y="30"/>
                    <a:pt x="737" y="13"/>
                  </a:cubicBezTo>
                  <a:cubicBezTo>
                    <a:pt x="737" y="9"/>
                    <a:pt x="741" y="10"/>
                    <a:pt x="743" y="12"/>
                  </a:cubicBezTo>
                  <a:cubicBezTo>
                    <a:pt x="754" y="30"/>
                    <a:pt x="754" y="30"/>
                    <a:pt x="754" y="30"/>
                  </a:cubicBezTo>
                  <a:cubicBezTo>
                    <a:pt x="756" y="36"/>
                    <a:pt x="762" y="49"/>
                    <a:pt x="756" y="52"/>
                  </a:cubicBezTo>
                  <a:close/>
                  <a:moveTo>
                    <a:pt x="757" y="18"/>
                  </a:moveTo>
                  <a:cubicBezTo>
                    <a:pt x="758" y="16"/>
                    <a:pt x="758" y="16"/>
                    <a:pt x="758" y="16"/>
                  </a:cubicBezTo>
                  <a:cubicBezTo>
                    <a:pt x="766" y="22"/>
                    <a:pt x="771" y="31"/>
                    <a:pt x="770" y="42"/>
                  </a:cubicBezTo>
                  <a:cubicBezTo>
                    <a:pt x="769" y="44"/>
                    <a:pt x="769" y="46"/>
                    <a:pt x="767" y="46"/>
                  </a:cubicBezTo>
                  <a:lnTo>
                    <a:pt x="757" y="18"/>
                  </a:lnTo>
                  <a:close/>
                  <a:moveTo>
                    <a:pt x="614" y="36"/>
                  </a:moveTo>
                  <a:cubicBezTo>
                    <a:pt x="611" y="40"/>
                    <a:pt x="611" y="40"/>
                    <a:pt x="611" y="40"/>
                  </a:cubicBezTo>
                  <a:cubicBezTo>
                    <a:pt x="608" y="40"/>
                    <a:pt x="608" y="40"/>
                    <a:pt x="608" y="40"/>
                  </a:cubicBezTo>
                  <a:lnTo>
                    <a:pt x="614" y="36"/>
                  </a:lnTo>
                  <a:close/>
                  <a:moveTo>
                    <a:pt x="622" y="41"/>
                  </a:moveTo>
                  <a:cubicBezTo>
                    <a:pt x="627" y="41"/>
                    <a:pt x="632" y="39"/>
                    <a:pt x="637" y="40"/>
                  </a:cubicBezTo>
                  <a:cubicBezTo>
                    <a:pt x="630" y="61"/>
                    <a:pt x="611" y="80"/>
                    <a:pt x="588" y="82"/>
                  </a:cubicBezTo>
                  <a:cubicBezTo>
                    <a:pt x="590" y="66"/>
                    <a:pt x="606" y="48"/>
                    <a:pt x="622" y="41"/>
                  </a:cubicBezTo>
                  <a:close/>
                  <a:moveTo>
                    <a:pt x="580" y="35"/>
                  </a:moveTo>
                  <a:cubicBezTo>
                    <a:pt x="582" y="36"/>
                    <a:pt x="582" y="36"/>
                    <a:pt x="582" y="36"/>
                  </a:cubicBezTo>
                  <a:cubicBezTo>
                    <a:pt x="581" y="47"/>
                    <a:pt x="571" y="57"/>
                    <a:pt x="560" y="62"/>
                  </a:cubicBezTo>
                  <a:cubicBezTo>
                    <a:pt x="556" y="62"/>
                    <a:pt x="556" y="62"/>
                    <a:pt x="556" y="62"/>
                  </a:cubicBezTo>
                  <a:cubicBezTo>
                    <a:pt x="555" y="48"/>
                    <a:pt x="573" y="45"/>
                    <a:pt x="580" y="35"/>
                  </a:cubicBezTo>
                  <a:close/>
                  <a:moveTo>
                    <a:pt x="572" y="30"/>
                  </a:moveTo>
                  <a:cubicBezTo>
                    <a:pt x="569" y="41"/>
                    <a:pt x="556" y="42"/>
                    <a:pt x="550" y="50"/>
                  </a:cubicBezTo>
                  <a:cubicBezTo>
                    <a:pt x="553" y="40"/>
                    <a:pt x="563" y="32"/>
                    <a:pt x="572" y="30"/>
                  </a:cubicBezTo>
                  <a:close/>
                  <a:moveTo>
                    <a:pt x="503" y="104"/>
                  </a:moveTo>
                  <a:cubicBezTo>
                    <a:pt x="498" y="106"/>
                    <a:pt x="491" y="107"/>
                    <a:pt x="486" y="104"/>
                  </a:cubicBezTo>
                  <a:cubicBezTo>
                    <a:pt x="494" y="97"/>
                    <a:pt x="504" y="92"/>
                    <a:pt x="518" y="94"/>
                  </a:cubicBezTo>
                  <a:cubicBezTo>
                    <a:pt x="516" y="99"/>
                    <a:pt x="508" y="102"/>
                    <a:pt x="503" y="104"/>
                  </a:cubicBezTo>
                  <a:close/>
                  <a:moveTo>
                    <a:pt x="485" y="94"/>
                  </a:moveTo>
                  <a:cubicBezTo>
                    <a:pt x="494" y="85"/>
                    <a:pt x="509" y="74"/>
                    <a:pt x="521" y="83"/>
                  </a:cubicBezTo>
                  <a:cubicBezTo>
                    <a:pt x="510" y="87"/>
                    <a:pt x="496" y="88"/>
                    <a:pt x="485" y="94"/>
                  </a:cubicBezTo>
                  <a:close/>
                  <a:moveTo>
                    <a:pt x="505" y="170"/>
                  </a:moveTo>
                  <a:cubicBezTo>
                    <a:pt x="505" y="155"/>
                    <a:pt x="508" y="132"/>
                    <a:pt x="528" y="128"/>
                  </a:cubicBezTo>
                  <a:cubicBezTo>
                    <a:pt x="517" y="141"/>
                    <a:pt x="516" y="158"/>
                    <a:pt x="505" y="170"/>
                  </a:cubicBezTo>
                  <a:close/>
                  <a:moveTo>
                    <a:pt x="515" y="173"/>
                  </a:moveTo>
                  <a:cubicBezTo>
                    <a:pt x="514" y="170"/>
                    <a:pt x="514" y="170"/>
                    <a:pt x="514" y="170"/>
                  </a:cubicBezTo>
                  <a:cubicBezTo>
                    <a:pt x="521" y="155"/>
                    <a:pt x="526" y="132"/>
                    <a:pt x="546" y="128"/>
                  </a:cubicBezTo>
                  <a:cubicBezTo>
                    <a:pt x="549" y="133"/>
                    <a:pt x="549" y="133"/>
                    <a:pt x="549" y="133"/>
                  </a:cubicBezTo>
                  <a:cubicBezTo>
                    <a:pt x="547" y="151"/>
                    <a:pt x="532" y="168"/>
                    <a:pt x="515" y="173"/>
                  </a:cubicBezTo>
                  <a:close/>
                  <a:moveTo>
                    <a:pt x="512" y="350"/>
                  </a:moveTo>
                  <a:cubicBezTo>
                    <a:pt x="504" y="344"/>
                    <a:pt x="494" y="339"/>
                    <a:pt x="497" y="328"/>
                  </a:cubicBezTo>
                  <a:cubicBezTo>
                    <a:pt x="507" y="340"/>
                    <a:pt x="520" y="347"/>
                    <a:pt x="533" y="354"/>
                  </a:cubicBezTo>
                  <a:cubicBezTo>
                    <a:pt x="528" y="357"/>
                    <a:pt x="518" y="353"/>
                    <a:pt x="512" y="350"/>
                  </a:cubicBezTo>
                  <a:close/>
                  <a:moveTo>
                    <a:pt x="499" y="311"/>
                  </a:moveTo>
                  <a:cubicBezTo>
                    <a:pt x="500" y="308"/>
                    <a:pt x="500" y="308"/>
                    <a:pt x="500" y="308"/>
                  </a:cubicBezTo>
                  <a:cubicBezTo>
                    <a:pt x="517" y="317"/>
                    <a:pt x="543" y="324"/>
                    <a:pt x="542" y="348"/>
                  </a:cubicBezTo>
                  <a:cubicBezTo>
                    <a:pt x="524" y="344"/>
                    <a:pt x="503" y="331"/>
                    <a:pt x="499" y="311"/>
                  </a:cubicBezTo>
                  <a:close/>
                  <a:moveTo>
                    <a:pt x="1161" y="287"/>
                  </a:moveTo>
                  <a:cubicBezTo>
                    <a:pt x="1142" y="253"/>
                    <a:pt x="1142" y="253"/>
                    <a:pt x="1142" y="253"/>
                  </a:cubicBezTo>
                  <a:cubicBezTo>
                    <a:pt x="1147" y="250"/>
                    <a:pt x="1153" y="254"/>
                    <a:pt x="1158" y="255"/>
                  </a:cubicBezTo>
                  <a:cubicBezTo>
                    <a:pt x="1166" y="264"/>
                    <a:pt x="1166" y="264"/>
                    <a:pt x="1166" y="264"/>
                  </a:cubicBezTo>
                  <a:cubicBezTo>
                    <a:pt x="1168" y="272"/>
                    <a:pt x="1168" y="283"/>
                    <a:pt x="1161" y="287"/>
                  </a:cubicBezTo>
                  <a:close/>
                  <a:moveTo>
                    <a:pt x="1152" y="291"/>
                  </a:moveTo>
                  <a:cubicBezTo>
                    <a:pt x="1144" y="291"/>
                    <a:pt x="1135" y="286"/>
                    <a:pt x="1131" y="277"/>
                  </a:cubicBezTo>
                  <a:cubicBezTo>
                    <a:pt x="1128" y="270"/>
                    <a:pt x="1130" y="261"/>
                    <a:pt x="1132" y="254"/>
                  </a:cubicBezTo>
                  <a:cubicBezTo>
                    <a:pt x="1144" y="261"/>
                    <a:pt x="1153" y="277"/>
                    <a:pt x="1152" y="291"/>
                  </a:cubicBezTo>
                  <a:close/>
                  <a:moveTo>
                    <a:pt x="1285" y="133"/>
                  </a:moveTo>
                  <a:cubicBezTo>
                    <a:pt x="1279" y="122"/>
                    <a:pt x="1273" y="108"/>
                    <a:pt x="1277" y="95"/>
                  </a:cubicBezTo>
                  <a:cubicBezTo>
                    <a:pt x="1290" y="106"/>
                    <a:pt x="1299" y="122"/>
                    <a:pt x="1301" y="139"/>
                  </a:cubicBezTo>
                  <a:cubicBezTo>
                    <a:pt x="1296" y="142"/>
                    <a:pt x="1290" y="136"/>
                    <a:pt x="1285" y="133"/>
                  </a:cubicBezTo>
                  <a:close/>
                  <a:moveTo>
                    <a:pt x="1307" y="108"/>
                  </a:moveTo>
                  <a:cubicBezTo>
                    <a:pt x="1308" y="115"/>
                    <a:pt x="1311" y="121"/>
                    <a:pt x="1308" y="128"/>
                  </a:cubicBezTo>
                  <a:cubicBezTo>
                    <a:pt x="1306" y="128"/>
                    <a:pt x="1306" y="128"/>
                    <a:pt x="1306" y="128"/>
                  </a:cubicBezTo>
                  <a:cubicBezTo>
                    <a:pt x="1300" y="115"/>
                    <a:pt x="1293" y="103"/>
                    <a:pt x="1285" y="90"/>
                  </a:cubicBezTo>
                  <a:cubicBezTo>
                    <a:pt x="1295" y="92"/>
                    <a:pt x="1304" y="98"/>
                    <a:pt x="1307" y="108"/>
                  </a:cubicBezTo>
                  <a:close/>
                  <a:moveTo>
                    <a:pt x="1305" y="16"/>
                  </a:moveTo>
                  <a:cubicBezTo>
                    <a:pt x="1322" y="25"/>
                    <a:pt x="1322" y="25"/>
                    <a:pt x="1322" y="25"/>
                  </a:cubicBezTo>
                  <a:cubicBezTo>
                    <a:pt x="1329" y="33"/>
                    <a:pt x="1340" y="42"/>
                    <a:pt x="1341" y="53"/>
                  </a:cubicBezTo>
                  <a:cubicBezTo>
                    <a:pt x="1315" y="38"/>
                    <a:pt x="1286" y="24"/>
                    <a:pt x="1255" y="24"/>
                  </a:cubicBezTo>
                  <a:cubicBezTo>
                    <a:pt x="1253" y="22"/>
                    <a:pt x="1253" y="22"/>
                    <a:pt x="1253" y="22"/>
                  </a:cubicBezTo>
                  <a:cubicBezTo>
                    <a:pt x="1266" y="13"/>
                    <a:pt x="1288" y="14"/>
                    <a:pt x="1305" y="16"/>
                  </a:cubicBezTo>
                  <a:close/>
                  <a:moveTo>
                    <a:pt x="1279" y="32"/>
                  </a:moveTo>
                  <a:cubicBezTo>
                    <a:pt x="1303" y="35"/>
                    <a:pt x="1324" y="48"/>
                    <a:pt x="1340" y="65"/>
                  </a:cubicBezTo>
                  <a:cubicBezTo>
                    <a:pt x="1332" y="73"/>
                    <a:pt x="1318" y="72"/>
                    <a:pt x="1307" y="75"/>
                  </a:cubicBezTo>
                  <a:cubicBezTo>
                    <a:pt x="1283" y="72"/>
                    <a:pt x="1253" y="65"/>
                    <a:pt x="1246" y="39"/>
                  </a:cubicBezTo>
                  <a:cubicBezTo>
                    <a:pt x="1249" y="23"/>
                    <a:pt x="1269" y="34"/>
                    <a:pt x="1279" y="32"/>
                  </a:cubicBezTo>
                  <a:close/>
                  <a:moveTo>
                    <a:pt x="1241" y="22"/>
                  </a:moveTo>
                  <a:cubicBezTo>
                    <a:pt x="1242" y="23"/>
                    <a:pt x="1245" y="26"/>
                    <a:pt x="1243" y="28"/>
                  </a:cubicBezTo>
                  <a:cubicBezTo>
                    <a:pt x="1243" y="31"/>
                    <a:pt x="1239" y="31"/>
                    <a:pt x="1238" y="30"/>
                  </a:cubicBezTo>
                  <a:lnTo>
                    <a:pt x="1241" y="22"/>
                  </a:lnTo>
                  <a:close/>
                  <a:moveTo>
                    <a:pt x="1221" y="55"/>
                  </a:moveTo>
                  <a:cubicBezTo>
                    <a:pt x="1227" y="50"/>
                    <a:pt x="1236" y="42"/>
                    <a:pt x="1243" y="46"/>
                  </a:cubicBezTo>
                  <a:cubicBezTo>
                    <a:pt x="1246" y="56"/>
                    <a:pt x="1258" y="63"/>
                    <a:pt x="1262" y="72"/>
                  </a:cubicBezTo>
                  <a:cubicBezTo>
                    <a:pt x="1268" y="89"/>
                    <a:pt x="1258" y="106"/>
                    <a:pt x="1249" y="121"/>
                  </a:cubicBezTo>
                  <a:cubicBezTo>
                    <a:pt x="1246" y="123"/>
                    <a:pt x="1242" y="126"/>
                    <a:pt x="1238" y="125"/>
                  </a:cubicBezTo>
                  <a:cubicBezTo>
                    <a:pt x="1228" y="104"/>
                    <a:pt x="1218" y="78"/>
                    <a:pt x="1221" y="55"/>
                  </a:cubicBezTo>
                  <a:close/>
                  <a:moveTo>
                    <a:pt x="1097" y="66"/>
                  </a:moveTo>
                  <a:cubicBezTo>
                    <a:pt x="1096" y="67"/>
                    <a:pt x="1093" y="68"/>
                    <a:pt x="1091" y="67"/>
                  </a:cubicBezTo>
                  <a:cubicBezTo>
                    <a:pt x="1096" y="32"/>
                    <a:pt x="1133" y="18"/>
                    <a:pt x="1159" y="6"/>
                  </a:cubicBezTo>
                  <a:cubicBezTo>
                    <a:pt x="1168" y="4"/>
                    <a:pt x="1174" y="11"/>
                    <a:pt x="1180" y="15"/>
                  </a:cubicBezTo>
                  <a:cubicBezTo>
                    <a:pt x="1180" y="19"/>
                    <a:pt x="1181" y="24"/>
                    <a:pt x="1177" y="26"/>
                  </a:cubicBezTo>
                  <a:cubicBezTo>
                    <a:pt x="1147" y="33"/>
                    <a:pt x="1123" y="50"/>
                    <a:pt x="1097" y="66"/>
                  </a:cubicBezTo>
                  <a:close/>
                  <a:moveTo>
                    <a:pt x="1166" y="76"/>
                  </a:moveTo>
                  <a:cubicBezTo>
                    <a:pt x="1148" y="86"/>
                    <a:pt x="1125" y="79"/>
                    <a:pt x="1109" y="69"/>
                  </a:cubicBezTo>
                  <a:cubicBezTo>
                    <a:pt x="1116" y="59"/>
                    <a:pt x="1129" y="54"/>
                    <a:pt x="1139" y="46"/>
                  </a:cubicBezTo>
                  <a:cubicBezTo>
                    <a:pt x="1152" y="41"/>
                    <a:pt x="1166" y="29"/>
                    <a:pt x="1181" y="33"/>
                  </a:cubicBezTo>
                  <a:cubicBezTo>
                    <a:pt x="1193" y="50"/>
                    <a:pt x="1193" y="50"/>
                    <a:pt x="1193" y="50"/>
                  </a:cubicBezTo>
                  <a:cubicBezTo>
                    <a:pt x="1192" y="65"/>
                    <a:pt x="1177" y="70"/>
                    <a:pt x="1166" y="76"/>
                  </a:cubicBezTo>
                  <a:close/>
                  <a:moveTo>
                    <a:pt x="1189" y="78"/>
                  </a:moveTo>
                  <a:cubicBezTo>
                    <a:pt x="1193" y="69"/>
                    <a:pt x="1194" y="60"/>
                    <a:pt x="1199" y="53"/>
                  </a:cubicBezTo>
                  <a:cubicBezTo>
                    <a:pt x="1214" y="54"/>
                    <a:pt x="1214" y="54"/>
                    <a:pt x="1214" y="54"/>
                  </a:cubicBezTo>
                  <a:cubicBezTo>
                    <a:pt x="1213" y="84"/>
                    <a:pt x="1228" y="108"/>
                    <a:pt x="1234" y="134"/>
                  </a:cubicBezTo>
                  <a:cubicBezTo>
                    <a:pt x="1228" y="136"/>
                    <a:pt x="1220" y="129"/>
                    <a:pt x="1213" y="126"/>
                  </a:cubicBezTo>
                  <a:cubicBezTo>
                    <a:pt x="1196" y="116"/>
                    <a:pt x="1191" y="97"/>
                    <a:pt x="1189" y="78"/>
                  </a:cubicBezTo>
                  <a:close/>
                  <a:moveTo>
                    <a:pt x="1178" y="207"/>
                  </a:moveTo>
                  <a:cubicBezTo>
                    <a:pt x="1185" y="200"/>
                    <a:pt x="1190" y="191"/>
                    <a:pt x="1194" y="184"/>
                  </a:cubicBezTo>
                  <a:cubicBezTo>
                    <a:pt x="1200" y="184"/>
                    <a:pt x="1199" y="190"/>
                    <a:pt x="1201" y="193"/>
                  </a:cubicBezTo>
                  <a:cubicBezTo>
                    <a:pt x="1199" y="202"/>
                    <a:pt x="1195" y="212"/>
                    <a:pt x="1189" y="218"/>
                  </a:cubicBezTo>
                  <a:cubicBezTo>
                    <a:pt x="1183" y="224"/>
                    <a:pt x="1174" y="225"/>
                    <a:pt x="1165" y="225"/>
                  </a:cubicBezTo>
                  <a:cubicBezTo>
                    <a:pt x="1166" y="219"/>
                    <a:pt x="1175" y="214"/>
                    <a:pt x="1178" y="207"/>
                  </a:cubicBezTo>
                  <a:close/>
                  <a:moveTo>
                    <a:pt x="1150" y="228"/>
                  </a:moveTo>
                  <a:cubicBezTo>
                    <a:pt x="1166" y="230"/>
                    <a:pt x="1187" y="234"/>
                    <a:pt x="1198" y="217"/>
                  </a:cubicBezTo>
                  <a:cubicBezTo>
                    <a:pt x="1207" y="207"/>
                    <a:pt x="1206" y="193"/>
                    <a:pt x="1201" y="181"/>
                  </a:cubicBezTo>
                  <a:cubicBezTo>
                    <a:pt x="1199" y="175"/>
                    <a:pt x="1199" y="175"/>
                    <a:pt x="1199" y="175"/>
                  </a:cubicBezTo>
                  <a:cubicBezTo>
                    <a:pt x="1207" y="132"/>
                    <a:pt x="1207" y="132"/>
                    <a:pt x="1207" y="132"/>
                  </a:cubicBezTo>
                  <a:cubicBezTo>
                    <a:pt x="1218" y="135"/>
                    <a:pt x="1232" y="139"/>
                    <a:pt x="1240" y="149"/>
                  </a:cubicBezTo>
                  <a:cubicBezTo>
                    <a:pt x="1245" y="145"/>
                    <a:pt x="1243" y="138"/>
                    <a:pt x="1243" y="133"/>
                  </a:cubicBezTo>
                  <a:cubicBezTo>
                    <a:pt x="1255" y="125"/>
                    <a:pt x="1260" y="113"/>
                    <a:pt x="1266" y="101"/>
                  </a:cubicBezTo>
                  <a:cubicBezTo>
                    <a:pt x="1268" y="101"/>
                    <a:pt x="1268" y="101"/>
                    <a:pt x="1268" y="101"/>
                  </a:cubicBezTo>
                  <a:cubicBezTo>
                    <a:pt x="1274" y="116"/>
                    <a:pt x="1272" y="135"/>
                    <a:pt x="1289" y="144"/>
                  </a:cubicBezTo>
                  <a:cubicBezTo>
                    <a:pt x="1268" y="156"/>
                    <a:pt x="1242" y="155"/>
                    <a:pt x="1218" y="159"/>
                  </a:cubicBezTo>
                  <a:cubicBezTo>
                    <a:pt x="1216" y="157"/>
                    <a:pt x="1213" y="156"/>
                    <a:pt x="1210" y="157"/>
                  </a:cubicBezTo>
                  <a:cubicBezTo>
                    <a:pt x="1207" y="168"/>
                    <a:pt x="1216" y="177"/>
                    <a:pt x="1214" y="191"/>
                  </a:cubicBezTo>
                  <a:cubicBezTo>
                    <a:pt x="1217" y="231"/>
                    <a:pt x="1200" y="273"/>
                    <a:pt x="1167" y="295"/>
                  </a:cubicBezTo>
                  <a:cubicBezTo>
                    <a:pt x="1165" y="294"/>
                    <a:pt x="1165" y="294"/>
                    <a:pt x="1165" y="294"/>
                  </a:cubicBezTo>
                  <a:cubicBezTo>
                    <a:pt x="1170" y="284"/>
                    <a:pt x="1179" y="272"/>
                    <a:pt x="1170" y="261"/>
                  </a:cubicBezTo>
                  <a:cubicBezTo>
                    <a:pt x="1161" y="239"/>
                    <a:pt x="1132" y="250"/>
                    <a:pt x="1120" y="233"/>
                  </a:cubicBezTo>
                  <a:lnTo>
                    <a:pt x="1150" y="228"/>
                  </a:lnTo>
                  <a:close/>
                  <a:moveTo>
                    <a:pt x="1104" y="236"/>
                  </a:moveTo>
                  <a:cubicBezTo>
                    <a:pt x="1139" y="240"/>
                    <a:pt x="1109" y="289"/>
                    <a:pt x="1143" y="296"/>
                  </a:cubicBezTo>
                  <a:cubicBezTo>
                    <a:pt x="1146" y="298"/>
                    <a:pt x="1154" y="298"/>
                    <a:pt x="1154" y="305"/>
                  </a:cubicBezTo>
                  <a:cubicBezTo>
                    <a:pt x="1133" y="322"/>
                    <a:pt x="1104" y="320"/>
                    <a:pt x="1078" y="326"/>
                  </a:cubicBezTo>
                  <a:cubicBezTo>
                    <a:pt x="1074" y="325"/>
                    <a:pt x="1074" y="325"/>
                    <a:pt x="1074" y="325"/>
                  </a:cubicBezTo>
                  <a:cubicBezTo>
                    <a:pt x="1078" y="309"/>
                    <a:pt x="1090" y="291"/>
                    <a:pt x="1090" y="271"/>
                  </a:cubicBezTo>
                  <a:cubicBezTo>
                    <a:pt x="1090" y="247"/>
                    <a:pt x="1063" y="238"/>
                    <a:pt x="1047" y="226"/>
                  </a:cubicBezTo>
                  <a:cubicBezTo>
                    <a:pt x="1046" y="223"/>
                    <a:pt x="1046" y="223"/>
                    <a:pt x="1046" y="223"/>
                  </a:cubicBezTo>
                  <a:cubicBezTo>
                    <a:pt x="1066" y="227"/>
                    <a:pt x="1086" y="229"/>
                    <a:pt x="1104" y="236"/>
                  </a:cubicBezTo>
                  <a:close/>
                  <a:moveTo>
                    <a:pt x="1071" y="271"/>
                  </a:moveTo>
                  <a:cubicBezTo>
                    <a:pt x="1061" y="244"/>
                    <a:pt x="1061" y="244"/>
                    <a:pt x="1061" y="244"/>
                  </a:cubicBezTo>
                  <a:cubicBezTo>
                    <a:pt x="1071" y="245"/>
                    <a:pt x="1077" y="256"/>
                    <a:pt x="1083" y="262"/>
                  </a:cubicBezTo>
                  <a:cubicBezTo>
                    <a:pt x="1083" y="274"/>
                    <a:pt x="1086" y="286"/>
                    <a:pt x="1077" y="299"/>
                  </a:cubicBezTo>
                  <a:cubicBezTo>
                    <a:pt x="1074" y="292"/>
                    <a:pt x="1074" y="279"/>
                    <a:pt x="1071" y="271"/>
                  </a:cubicBezTo>
                  <a:close/>
                  <a:moveTo>
                    <a:pt x="1042" y="251"/>
                  </a:moveTo>
                  <a:cubicBezTo>
                    <a:pt x="1046" y="238"/>
                    <a:pt x="1046" y="238"/>
                    <a:pt x="1046" y="238"/>
                  </a:cubicBezTo>
                  <a:cubicBezTo>
                    <a:pt x="1059" y="249"/>
                    <a:pt x="1065" y="268"/>
                    <a:pt x="1068" y="286"/>
                  </a:cubicBezTo>
                  <a:cubicBezTo>
                    <a:pt x="1068" y="313"/>
                    <a:pt x="1068" y="313"/>
                    <a:pt x="1068" y="313"/>
                  </a:cubicBezTo>
                  <a:cubicBezTo>
                    <a:pt x="1065" y="313"/>
                    <a:pt x="1065" y="313"/>
                    <a:pt x="1065" y="313"/>
                  </a:cubicBezTo>
                  <a:cubicBezTo>
                    <a:pt x="1047" y="299"/>
                    <a:pt x="1038" y="275"/>
                    <a:pt x="1042" y="251"/>
                  </a:cubicBezTo>
                  <a:close/>
                  <a:moveTo>
                    <a:pt x="917" y="309"/>
                  </a:moveTo>
                  <a:cubicBezTo>
                    <a:pt x="928" y="282"/>
                    <a:pt x="937" y="253"/>
                    <a:pt x="944" y="226"/>
                  </a:cubicBezTo>
                  <a:cubicBezTo>
                    <a:pt x="965" y="246"/>
                    <a:pt x="940" y="280"/>
                    <a:pt x="957" y="305"/>
                  </a:cubicBezTo>
                  <a:cubicBezTo>
                    <a:pt x="964" y="319"/>
                    <a:pt x="977" y="328"/>
                    <a:pt x="984" y="342"/>
                  </a:cubicBezTo>
                  <a:cubicBezTo>
                    <a:pt x="974" y="346"/>
                    <a:pt x="964" y="338"/>
                    <a:pt x="952" y="339"/>
                  </a:cubicBezTo>
                  <a:cubicBezTo>
                    <a:pt x="940" y="339"/>
                    <a:pt x="925" y="340"/>
                    <a:pt x="917" y="328"/>
                  </a:cubicBezTo>
                  <a:cubicBezTo>
                    <a:pt x="914" y="322"/>
                    <a:pt x="913" y="315"/>
                    <a:pt x="917" y="309"/>
                  </a:cubicBezTo>
                  <a:close/>
                  <a:moveTo>
                    <a:pt x="985" y="295"/>
                  </a:moveTo>
                  <a:cubicBezTo>
                    <a:pt x="986" y="306"/>
                    <a:pt x="990" y="317"/>
                    <a:pt x="983" y="327"/>
                  </a:cubicBezTo>
                  <a:cubicBezTo>
                    <a:pt x="969" y="315"/>
                    <a:pt x="954" y="297"/>
                    <a:pt x="956" y="274"/>
                  </a:cubicBezTo>
                  <a:cubicBezTo>
                    <a:pt x="960" y="244"/>
                    <a:pt x="960" y="244"/>
                    <a:pt x="960" y="244"/>
                  </a:cubicBezTo>
                  <a:cubicBezTo>
                    <a:pt x="978" y="255"/>
                    <a:pt x="979" y="277"/>
                    <a:pt x="985" y="295"/>
                  </a:cubicBezTo>
                  <a:close/>
                  <a:moveTo>
                    <a:pt x="981" y="258"/>
                  </a:moveTo>
                  <a:cubicBezTo>
                    <a:pt x="997" y="267"/>
                    <a:pt x="999" y="290"/>
                    <a:pt x="997" y="307"/>
                  </a:cubicBezTo>
                  <a:cubicBezTo>
                    <a:pt x="997" y="309"/>
                    <a:pt x="995" y="310"/>
                    <a:pt x="994" y="311"/>
                  </a:cubicBezTo>
                  <a:cubicBezTo>
                    <a:pt x="990" y="293"/>
                    <a:pt x="986" y="273"/>
                    <a:pt x="981" y="258"/>
                  </a:cubicBezTo>
                  <a:close/>
                  <a:moveTo>
                    <a:pt x="931" y="348"/>
                  </a:moveTo>
                  <a:cubicBezTo>
                    <a:pt x="933" y="345"/>
                    <a:pt x="933" y="345"/>
                    <a:pt x="933" y="345"/>
                  </a:cubicBezTo>
                  <a:cubicBezTo>
                    <a:pt x="956" y="343"/>
                    <a:pt x="982" y="346"/>
                    <a:pt x="993" y="368"/>
                  </a:cubicBezTo>
                  <a:cubicBezTo>
                    <a:pt x="993" y="371"/>
                    <a:pt x="993" y="371"/>
                    <a:pt x="993" y="371"/>
                  </a:cubicBezTo>
                  <a:cubicBezTo>
                    <a:pt x="971" y="369"/>
                    <a:pt x="943" y="370"/>
                    <a:pt x="931" y="348"/>
                  </a:cubicBezTo>
                  <a:close/>
                  <a:moveTo>
                    <a:pt x="985" y="378"/>
                  </a:moveTo>
                  <a:cubicBezTo>
                    <a:pt x="976" y="386"/>
                    <a:pt x="961" y="391"/>
                    <a:pt x="947" y="387"/>
                  </a:cubicBezTo>
                  <a:cubicBezTo>
                    <a:pt x="936" y="383"/>
                    <a:pt x="930" y="373"/>
                    <a:pt x="926" y="362"/>
                  </a:cubicBezTo>
                  <a:cubicBezTo>
                    <a:pt x="927" y="355"/>
                    <a:pt x="927" y="355"/>
                    <a:pt x="927" y="355"/>
                  </a:cubicBezTo>
                  <a:cubicBezTo>
                    <a:pt x="943" y="369"/>
                    <a:pt x="961" y="378"/>
                    <a:pt x="984" y="377"/>
                  </a:cubicBezTo>
                  <a:lnTo>
                    <a:pt x="985" y="378"/>
                  </a:lnTo>
                  <a:close/>
                  <a:moveTo>
                    <a:pt x="681" y="345"/>
                  </a:moveTo>
                  <a:cubicBezTo>
                    <a:pt x="687" y="356"/>
                    <a:pt x="697" y="368"/>
                    <a:pt x="705" y="375"/>
                  </a:cubicBezTo>
                  <a:cubicBezTo>
                    <a:pt x="686" y="372"/>
                    <a:pt x="670" y="360"/>
                    <a:pt x="659" y="346"/>
                  </a:cubicBezTo>
                  <a:cubicBezTo>
                    <a:pt x="659" y="339"/>
                    <a:pt x="668" y="334"/>
                    <a:pt x="672" y="329"/>
                  </a:cubicBezTo>
                  <a:cubicBezTo>
                    <a:pt x="679" y="332"/>
                    <a:pt x="676" y="341"/>
                    <a:pt x="681" y="345"/>
                  </a:cubicBezTo>
                  <a:close/>
                  <a:moveTo>
                    <a:pt x="795" y="264"/>
                  </a:moveTo>
                  <a:cubicBezTo>
                    <a:pt x="799" y="272"/>
                    <a:pt x="798" y="281"/>
                    <a:pt x="801" y="290"/>
                  </a:cubicBezTo>
                  <a:cubicBezTo>
                    <a:pt x="798" y="294"/>
                    <a:pt x="795" y="290"/>
                    <a:pt x="793" y="289"/>
                  </a:cubicBezTo>
                  <a:cubicBezTo>
                    <a:pt x="773" y="265"/>
                    <a:pt x="747" y="242"/>
                    <a:pt x="718" y="234"/>
                  </a:cubicBezTo>
                  <a:cubicBezTo>
                    <a:pt x="716" y="229"/>
                    <a:pt x="720" y="226"/>
                    <a:pt x="723" y="222"/>
                  </a:cubicBezTo>
                  <a:cubicBezTo>
                    <a:pt x="754" y="219"/>
                    <a:pt x="781" y="238"/>
                    <a:pt x="795" y="264"/>
                  </a:cubicBezTo>
                  <a:close/>
                  <a:moveTo>
                    <a:pt x="774" y="133"/>
                  </a:moveTo>
                  <a:cubicBezTo>
                    <a:pt x="771" y="141"/>
                    <a:pt x="761" y="142"/>
                    <a:pt x="753" y="140"/>
                  </a:cubicBezTo>
                  <a:cubicBezTo>
                    <a:pt x="750" y="138"/>
                    <a:pt x="747" y="135"/>
                    <a:pt x="745" y="132"/>
                  </a:cubicBezTo>
                  <a:cubicBezTo>
                    <a:pt x="753" y="127"/>
                    <a:pt x="767" y="125"/>
                    <a:pt x="774" y="133"/>
                  </a:cubicBezTo>
                  <a:close/>
                  <a:moveTo>
                    <a:pt x="668" y="105"/>
                  </a:moveTo>
                  <a:cubicBezTo>
                    <a:pt x="682" y="119"/>
                    <a:pt x="700" y="133"/>
                    <a:pt x="697" y="154"/>
                  </a:cubicBezTo>
                  <a:cubicBezTo>
                    <a:pt x="699" y="159"/>
                    <a:pt x="693" y="174"/>
                    <a:pt x="702" y="172"/>
                  </a:cubicBezTo>
                  <a:cubicBezTo>
                    <a:pt x="714" y="151"/>
                    <a:pt x="714" y="151"/>
                    <a:pt x="714" y="151"/>
                  </a:cubicBezTo>
                  <a:cubicBezTo>
                    <a:pt x="741" y="164"/>
                    <a:pt x="767" y="146"/>
                    <a:pt x="791" y="136"/>
                  </a:cubicBezTo>
                  <a:cubicBezTo>
                    <a:pt x="798" y="158"/>
                    <a:pt x="793" y="182"/>
                    <a:pt x="781" y="199"/>
                  </a:cubicBezTo>
                  <a:cubicBezTo>
                    <a:pt x="751" y="217"/>
                    <a:pt x="751" y="217"/>
                    <a:pt x="751" y="217"/>
                  </a:cubicBezTo>
                  <a:cubicBezTo>
                    <a:pt x="718" y="216"/>
                    <a:pt x="718" y="216"/>
                    <a:pt x="718" y="216"/>
                  </a:cubicBezTo>
                  <a:cubicBezTo>
                    <a:pt x="714" y="213"/>
                    <a:pt x="716" y="206"/>
                    <a:pt x="714" y="202"/>
                  </a:cubicBezTo>
                  <a:cubicBezTo>
                    <a:pt x="720" y="187"/>
                    <a:pt x="736" y="177"/>
                    <a:pt x="743" y="163"/>
                  </a:cubicBezTo>
                  <a:cubicBezTo>
                    <a:pt x="739" y="163"/>
                    <a:pt x="739" y="163"/>
                    <a:pt x="739" y="163"/>
                  </a:cubicBezTo>
                  <a:cubicBezTo>
                    <a:pt x="715" y="187"/>
                    <a:pt x="715" y="187"/>
                    <a:pt x="715" y="187"/>
                  </a:cubicBezTo>
                  <a:cubicBezTo>
                    <a:pt x="713" y="187"/>
                    <a:pt x="710" y="183"/>
                    <a:pt x="708" y="186"/>
                  </a:cubicBezTo>
                  <a:cubicBezTo>
                    <a:pt x="706" y="190"/>
                    <a:pt x="706" y="190"/>
                    <a:pt x="706" y="190"/>
                  </a:cubicBezTo>
                  <a:cubicBezTo>
                    <a:pt x="710" y="192"/>
                    <a:pt x="710" y="192"/>
                    <a:pt x="710" y="192"/>
                  </a:cubicBezTo>
                  <a:cubicBezTo>
                    <a:pt x="709" y="193"/>
                    <a:pt x="709" y="193"/>
                    <a:pt x="709" y="193"/>
                  </a:cubicBezTo>
                  <a:cubicBezTo>
                    <a:pt x="699" y="187"/>
                    <a:pt x="687" y="185"/>
                    <a:pt x="675" y="183"/>
                  </a:cubicBezTo>
                  <a:cubicBezTo>
                    <a:pt x="670" y="153"/>
                    <a:pt x="663" y="125"/>
                    <a:pt x="652" y="95"/>
                  </a:cubicBezTo>
                  <a:cubicBezTo>
                    <a:pt x="657" y="96"/>
                    <a:pt x="665" y="101"/>
                    <a:pt x="668" y="105"/>
                  </a:cubicBezTo>
                  <a:close/>
                  <a:moveTo>
                    <a:pt x="684" y="191"/>
                  </a:moveTo>
                  <a:cubicBezTo>
                    <a:pt x="684" y="192"/>
                    <a:pt x="682" y="193"/>
                    <a:pt x="680" y="192"/>
                  </a:cubicBezTo>
                  <a:cubicBezTo>
                    <a:pt x="681" y="190"/>
                    <a:pt x="681" y="190"/>
                    <a:pt x="681" y="190"/>
                  </a:cubicBezTo>
                  <a:lnTo>
                    <a:pt x="684" y="191"/>
                  </a:lnTo>
                  <a:close/>
                  <a:moveTo>
                    <a:pt x="671" y="193"/>
                  </a:moveTo>
                  <a:cubicBezTo>
                    <a:pt x="669" y="200"/>
                    <a:pt x="659" y="197"/>
                    <a:pt x="654" y="201"/>
                  </a:cubicBezTo>
                  <a:cubicBezTo>
                    <a:pt x="653" y="197"/>
                    <a:pt x="661" y="192"/>
                    <a:pt x="666" y="192"/>
                  </a:cubicBezTo>
                  <a:cubicBezTo>
                    <a:pt x="667" y="192"/>
                    <a:pt x="669" y="191"/>
                    <a:pt x="671" y="193"/>
                  </a:cubicBezTo>
                  <a:close/>
                  <a:moveTo>
                    <a:pt x="628" y="126"/>
                  </a:moveTo>
                  <a:cubicBezTo>
                    <a:pt x="634" y="117"/>
                    <a:pt x="638" y="107"/>
                    <a:pt x="645" y="101"/>
                  </a:cubicBezTo>
                  <a:cubicBezTo>
                    <a:pt x="652" y="114"/>
                    <a:pt x="652" y="114"/>
                    <a:pt x="652" y="114"/>
                  </a:cubicBezTo>
                  <a:cubicBezTo>
                    <a:pt x="660" y="135"/>
                    <a:pt x="668" y="160"/>
                    <a:pt x="666" y="184"/>
                  </a:cubicBezTo>
                  <a:cubicBezTo>
                    <a:pt x="657" y="187"/>
                    <a:pt x="648" y="200"/>
                    <a:pt x="639" y="193"/>
                  </a:cubicBezTo>
                  <a:cubicBezTo>
                    <a:pt x="623" y="176"/>
                    <a:pt x="617" y="146"/>
                    <a:pt x="628" y="126"/>
                  </a:cubicBezTo>
                  <a:close/>
                  <a:moveTo>
                    <a:pt x="650" y="204"/>
                  </a:moveTo>
                  <a:cubicBezTo>
                    <a:pt x="643" y="211"/>
                    <a:pt x="641" y="224"/>
                    <a:pt x="640" y="233"/>
                  </a:cubicBezTo>
                  <a:cubicBezTo>
                    <a:pt x="635" y="228"/>
                    <a:pt x="639" y="217"/>
                    <a:pt x="641" y="211"/>
                  </a:cubicBezTo>
                  <a:cubicBezTo>
                    <a:pt x="642" y="207"/>
                    <a:pt x="644" y="204"/>
                    <a:pt x="650" y="204"/>
                  </a:cubicBezTo>
                  <a:close/>
                  <a:moveTo>
                    <a:pt x="564" y="183"/>
                  </a:moveTo>
                  <a:cubicBezTo>
                    <a:pt x="581" y="176"/>
                    <a:pt x="606" y="171"/>
                    <a:pt x="622" y="182"/>
                  </a:cubicBezTo>
                  <a:cubicBezTo>
                    <a:pt x="637" y="202"/>
                    <a:pt x="637" y="202"/>
                    <a:pt x="637" y="202"/>
                  </a:cubicBezTo>
                  <a:cubicBezTo>
                    <a:pt x="637" y="206"/>
                    <a:pt x="634" y="210"/>
                    <a:pt x="631" y="211"/>
                  </a:cubicBezTo>
                  <a:cubicBezTo>
                    <a:pt x="616" y="207"/>
                    <a:pt x="602" y="202"/>
                    <a:pt x="584" y="203"/>
                  </a:cubicBezTo>
                  <a:cubicBezTo>
                    <a:pt x="543" y="200"/>
                    <a:pt x="543" y="200"/>
                    <a:pt x="543" y="200"/>
                  </a:cubicBezTo>
                  <a:cubicBezTo>
                    <a:pt x="545" y="191"/>
                    <a:pt x="556" y="187"/>
                    <a:pt x="564" y="183"/>
                  </a:cubicBezTo>
                  <a:close/>
                  <a:moveTo>
                    <a:pt x="555" y="238"/>
                  </a:moveTo>
                  <a:cubicBezTo>
                    <a:pt x="543" y="230"/>
                    <a:pt x="539" y="218"/>
                    <a:pt x="530" y="209"/>
                  </a:cubicBezTo>
                  <a:cubicBezTo>
                    <a:pt x="542" y="204"/>
                    <a:pt x="557" y="208"/>
                    <a:pt x="570" y="208"/>
                  </a:cubicBezTo>
                  <a:cubicBezTo>
                    <a:pt x="591" y="210"/>
                    <a:pt x="612" y="208"/>
                    <a:pt x="629" y="220"/>
                  </a:cubicBezTo>
                  <a:cubicBezTo>
                    <a:pt x="632" y="228"/>
                    <a:pt x="633" y="243"/>
                    <a:pt x="622" y="246"/>
                  </a:cubicBezTo>
                  <a:cubicBezTo>
                    <a:pt x="600" y="253"/>
                    <a:pt x="573" y="254"/>
                    <a:pt x="555" y="238"/>
                  </a:cubicBezTo>
                  <a:close/>
                  <a:moveTo>
                    <a:pt x="612" y="270"/>
                  </a:moveTo>
                  <a:cubicBezTo>
                    <a:pt x="619" y="260"/>
                    <a:pt x="625" y="245"/>
                    <a:pt x="638" y="248"/>
                  </a:cubicBezTo>
                  <a:cubicBezTo>
                    <a:pt x="641" y="252"/>
                    <a:pt x="649" y="260"/>
                    <a:pt x="652" y="250"/>
                  </a:cubicBezTo>
                  <a:cubicBezTo>
                    <a:pt x="656" y="249"/>
                    <a:pt x="654" y="254"/>
                    <a:pt x="657" y="256"/>
                  </a:cubicBezTo>
                  <a:cubicBezTo>
                    <a:pt x="659" y="251"/>
                    <a:pt x="669" y="257"/>
                    <a:pt x="668" y="250"/>
                  </a:cubicBezTo>
                  <a:cubicBezTo>
                    <a:pt x="667" y="249"/>
                    <a:pt x="664" y="248"/>
                    <a:pt x="663" y="247"/>
                  </a:cubicBezTo>
                  <a:cubicBezTo>
                    <a:pt x="664" y="241"/>
                    <a:pt x="669" y="238"/>
                    <a:pt x="674" y="238"/>
                  </a:cubicBezTo>
                  <a:cubicBezTo>
                    <a:pt x="684" y="238"/>
                    <a:pt x="694" y="241"/>
                    <a:pt x="703" y="247"/>
                  </a:cubicBezTo>
                  <a:cubicBezTo>
                    <a:pt x="706" y="244"/>
                    <a:pt x="701" y="242"/>
                    <a:pt x="699" y="240"/>
                  </a:cubicBezTo>
                  <a:cubicBezTo>
                    <a:pt x="709" y="229"/>
                    <a:pt x="718" y="245"/>
                    <a:pt x="729" y="246"/>
                  </a:cubicBezTo>
                  <a:cubicBezTo>
                    <a:pt x="752" y="252"/>
                    <a:pt x="769" y="273"/>
                    <a:pt x="786" y="289"/>
                  </a:cubicBezTo>
                  <a:cubicBezTo>
                    <a:pt x="785" y="293"/>
                    <a:pt x="793" y="294"/>
                    <a:pt x="788" y="298"/>
                  </a:cubicBezTo>
                  <a:cubicBezTo>
                    <a:pt x="766" y="297"/>
                    <a:pt x="739" y="305"/>
                    <a:pt x="721" y="291"/>
                  </a:cubicBezTo>
                  <a:cubicBezTo>
                    <a:pt x="710" y="283"/>
                    <a:pt x="702" y="271"/>
                    <a:pt x="694" y="261"/>
                  </a:cubicBezTo>
                  <a:cubicBezTo>
                    <a:pt x="691" y="262"/>
                    <a:pt x="691" y="262"/>
                    <a:pt x="691" y="262"/>
                  </a:cubicBezTo>
                  <a:cubicBezTo>
                    <a:pt x="690" y="290"/>
                    <a:pt x="681" y="317"/>
                    <a:pt x="657" y="335"/>
                  </a:cubicBezTo>
                  <a:cubicBezTo>
                    <a:pt x="648" y="340"/>
                    <a:pt x="636" y="339"/>
                    <a:pt x="630" y="350"/>
                  </a:cubicBezTo>
                  <a:cubicBezTo>
                    <a:pt x="625" y="332"/>
                    <a:pt x="632" y="313"/>
                    <a:pt x="636" y="295"/>
                  </a:cubicBezTo>
                  <a:cubicBezTo>
                    <a:pt x="641" y="283"/>
                    <a:pt x="652" y="273"/>
                    <a:pt x="657" y="260"/>
                  </a:cubicBezTo>
                  <a:cubicBezTo>
                    <a:pt x="655" y="259"/>
                    <a:pt x="655" y="259"/>
                    <a:pt x="655" y="259"/>
                  </a:cubicBezTo>
                  <a:cubicBezTo>
                    <a:pt x="632" y="281"/>
                    <a:pt x="622" y="313"/>
                    <a:pt x="620" y="347"/>
                  </a:cubicBezTo>
                  <a:cubicBezTo>
                    <a:pt x="618" y="348"/>
                    <a:pt x="615" y="344"/>
                    <a:pt x="614" y="341"/>
                  </a:cubicBezTo>
                  <a:cubicBezTo>
                    <a:pt x="600" y="322"/>
                    <a:pt x="599" y="290"/>
                    <a:pt x="612" y="270"/>
                  </a:cubicBezTo>
                  <a:close/>
                  <a:moveTo>
                    <a:pt x="649" y="348"/>
                  </a:moveTo>
                  <a:cubicBezTo>
                    <a:pt x="648" y="349"/>
                    <a:pt x="648" y="349"/>
                    <a:pt x="648" y="349"/>
                  </a:cubicBezTo>
                  <a:cubicBezTo>
                    <a:pt x="646" y="348"/>
                    <a:pt x="646" y="348"/>
                    <a:pt x="646" y="348"/>
                  </a:cubicBezTo>
                  <a:cubicBezTo>
                    <a:pt x="647" y="348"/>
                    <a:pt x="648" y="347"/>
                    <a:pt x="649" y="348"/>
                  </a:cubicBezTo>
                  <a:close/>
                  <a:moveTo>
                    <a:pt x="571" y="302"/>
                  </a:moveTo>
                  <a:cubicBezTo>
                    <a:pt x="573" y="294"/>
                    <a:pt x="573" y="288"/>
                    <a:pt x="578" y="283"/>
                  </a:cubicBezTo>
                  <a:cubicBezTo>
                    <a:pt x="586" y="287"/>
                    <a:pt x="584" y="296"/>
                    <a:pt x="584" y="304"/>
                  </a:cubicBezTo>
                  <a:cubicBezTo>
                    <a:pt x="583" y="311"/>
                    <a:pt x="582" y="318"/>
                    <a:pt x="577" y="324"/>
                  </a:cubicBezTo>
                  <a:cubicBezTo>
                    <a:pt x="571" y="319"/>
                    <a:pt x="570" y="309"/>
                    <a:pt x="571" y="302"/>
                  </a:cubicBezTo>
                  <a:close/>
                  <a:moveTo>
                    <a:pt x="566" y="337"/>
                  </a:moveTo>
                  <a:cubicBezTo>
                    <a:pt x="561" y="331"/>
                    <a:pt x="558" y="323"/>
                    <a:pt x="556" y="315"/>
                  </a:cubicBezTo>
                  <a:cubicBezTo>
                    <a:pt x="561" y="306"/>
                    <a:pt x="561" y="306"/>
                    <a:pt x="561" y="306"/>
                  </a:cubicBezTo>
                  <a:cubicBezTo>
                    <a:pt x="569" y="314"/>
                    <a:pt x="565" y="328"/>
                    <a:pt x="572" y="336"/>
                  </a:cubicBezTo>
                  <a:cubicBezTo>
                    <a:pt x="572" y="341"/>
                    <a:pt x="568" y="338"/>
                    <a:pt x="566" y="337"/>
                  </a:cubicBezTo>
                  <a:close/>
                  <a:moveTo>
                    <a:pt x="562" y="370"/>
                  </a:moveTo>
                  <a:cubicBezTo>
                    <a:pt x="573" y="358"/>
                    <a:pt x="590" y="355"/>
                    <a:pt x="606" y="350"/>
                  </a:cubicBezTo>
                  <a:cubicBezTo>
                    <a:pt x="609" y="350"/>
                    <a:pt x="613" y="352"/>
                    <a:pt x="615" y="356"/>
                  </a:cubicBezTo>
                  <a:cubicBezTo>
                    <a:pt x="608" y="383"/>
                    <a:pt x="570" y="402"/>
                    <a:pt x="584" y="434"/>
                  </a:cubicBezTo>
                  <a:cubicBezTo>
                    <a:pt x="588" y="450"/>
                    <a:pt x="609" y="454"/>
                    <a:pt x="617" y="468"/>
                  </a:cubicBezTo>
                  <a:cubicBezTo>
                    <a:pt x="619" y="469"/>
                    <a:pt x="622" y="468"/>
                    <a:pt x="623" y="466"/>
                  </a:cubicBezTo>
                  <a:cubicBezTo>
                    <a:pt x="615" y="447"/>
                    <a:pt x="633" y="430"/>
                    <a:pt x="630" y="410"/>
                  </a:cubicBezTo>
                  <a:cubicBezTo>
                    <a:pt x="627" y="397"/>
                    <a:pt x="621" y="386"/>
                    <a:pt x="614" y="375"/>
                  </a:cubicBezTo>
                  <a:cubicBezTo>
                    <a:pt x="614" y="370"/>
                    <a:pt x="617" y="366"/>
                    <a:pt x="620" y="364"/>
                  </a:cubicBezTo>
                  <a:cubicBezTo>
                    <a:pt x="629" y="370"/>
                    <a:pt x="629" y="357"/>
                    <a:pt x="636" y="355"/>
                  </a:cubicBezTo>
                  <a:cubicBezTo>
                    <a:pt x="671" y="364"/>
                    <a:pt x="699" y="388"/>
                    <a:pt x="736" y="391"/>
                  </a:cubicBezTo>
                  <a:cubicBezTo>
                    <a:pt x="748" y="394"/>
                    <a:pt x="762" y="389"/>
                    <a:pt x="771" y="394"/>
                  </a:cubicBezTo>
                  <a:cubicBezTo>
                    <a:pt x="766" y="403"/>
                    <a:pt x="754" y="410"/>
                    <a:pt x="748" y="420"/>
                  </a:cubicBezTo>
                  <a:cubicBezTo>
                    <a:pt x="737" y="432"/>
                    <a:pt x="721" y="440"/>
                    <a:pt x="707" y="435"/>
                  </a:cubicBezTo>
                  <a:cubicBezTo>
                    <a:pt x="694" y="408"/>
                    <a:pt x="659" y="411"/>
                    <a:pt x="643" y="389"/>
                  </a:cubicBezTo>
                  <a:cubicBezTo>
                    <a:pt x="640" y="387"/>
                    <a:pt x="637" y="391"/>
                    <a:pt x="637" y="394"/>
                  </a:cubicBezTo>
                  <a:cubicBezTo>
                    <a:pt x="647" y="437"/>
                    <a:pt x="647" y="437"/>
                    <a:pt x="647" y="437"/>
                  </a:cubicBezTo>
                  <a:cubicBezTo>
                    <a:pt x="656" y="452"/>
                    <a:pt x="673" y="458"/>
                    <a:pt x="690" y="456"/>
                  </a:cubicBezTo>
                  <a:cubicBezTo>
                    <a:pt x="705" y="456"/>
                    <a:pt x="713" y="439"/>
                    <a:pt x="729" y="442"/>
                  </a:cubicBezTo>
                  <a:cubicBezTo>
                    <a:pt x="730" y="447"/>
                    <a:pt x="724" y="451"/>
                    <a:pt x="722" y="457"/>
                  </a:cubicBezTo>
                  <a:cubicBezTo>
                    <a:pt x="716" y="468"/>
                    <a:pt x="717" y="480"/>
                    <a:pt x="723" y="491"/>
                  </a:cubicBezTo>
                  <a:cubicBezTo>
                    <a:pt x="729" y="505"/>
                    <a:pt x="745" y="510"/>
                    <a:pt x="755" y="521"/>
                  </a:cubicBezTo>
                  <a:cubicBezTo>
                    <a:pt x="765" y="519"/>
                    <a:pt x="756" y="508"/>
                    <a:pt x="759" y="503"/>
                  </a:cubicBezTo>
                  <a:cubicBezTo>
                    <a:pt x="775" y="466"/>
                    <a:pt x="727" y="425"/>
                    <a:pt x="775" y="401"/>
                  </a:cubicBezTo>
                  <a:cubicBezTo>
                    <a:pt x="785" y="391"/>
                    <a:pt x="799" y="386"/>
                    <a:pt x="813" y="390"/>
                  </a:cubicBezTo>
                  <a:cubicBezTo>
                    <a:pt x="811" y="404"/>
                    <a:pt x="792" y="408"/>
                    <a:pt x="788" y="420"/>
                  </a:cubicBezTo>
                  <a:cubicBezTo>
                    <a:pt x="784" y="438"/>
                    <a:pt x="799" y="457"/>
                    <a:pt x="785" y="472"/>
                  </a:cubicBezTo>
                  <a:cubicBezTo>
                    <a:pt x="785" y="475"/>
                    <a:pt x="787" y="476"/>
                    <a:pt x="789" y="476"/>
                  </a:cubicBezTo>
                  <a:cubicBezTo>
                    <a:pt x="827" y="455"/>
                    <a:pt x="794" y="404"/>
                    <a:pt x="831" y="383"/>
                  </a:cubicBezTo>
                  <a:cubicBezTo>
                    <a:pt x="859" y="372"/>
                    <a:pt x="881" y="352"/>
                    <a:pt x="904" y="331"/>
                  </a:cubicBezTo>
                  <a:cubicBezTo>
                    <a:pt x="906" y="344"/>
                    <a:pt x="905" y="363"/>
                    <a:pt x="889" y="368"/>
                  </a:cubicBezTo>
                  <a:cubicBezTo>
                    <a:pt x="851" y="383"/>
                    <a:pt x="843" y="425"/>
                    <a:pt x="825" y="456"/>
                  </a:cubicBezTo>
                  <a:cubicBezTo>
                    <a:pt x="828" y="458"/>
                    <a:pt x="828" y="458"/>
                    <a:pt x="828" y="458"/>
                  </a:cubicBezTo>
                  <a:cubicBezTo>
                    <a:pt x="844" y="437"/>
                    <a:pt x="876" y="448"/>
                    <a:pt x="892" y="426"/>
                  </a:cubicBezTo>
                  <a:cubicBezTo>
                    <a:pt x="915" y="403"/>
                    <a:pt x="907" y="367"/>
                    <a:pt x="912" y="337"/>
                  </a:cubicBezTo>
                  <a:cubicBezTo>
                    <a:pt x="915" y="333"/>
                    <a:pt x="917" y="339"/>
                    <a:pt x="919" y="341"/>
                  </a:cubicBezTo>
                  <a:cubicBezTo>
                    <a:pt x="921" y="362"/>
                    <a:pt x="925" y="388"/>
                    <a:pt x="949" y="393"/>
                  </a:cubicBezTo>
                  <a:cubicBezTo>
                    <a:pt x="971" y="399"/>
                    <a:pt x="986" y="380"/>
                    <a:pt x="1008" y="382"/>
                  </a:cubicBezTo>
                  <a:cubicBezTo>
                    <a:pt x="1003" y="372"/>
                    <a:pt x="995" y="360"/>
                    <a:pt x="989" y="350"/>
                  </a:cubicBezTo>
                  <a:cubicBezTo>
                    <a:pt x="999" y="322"/>
                    <a:pt x="1012" y="287"/>
                    <a:pt x="992" y="259"/>
                  </a:cubicBezTo>
                  <a:cubicBezTo>
                    <a:pt x="968" y="241"/>
                    <a:pt x="968" y="241"/>
                    <a:pt x="968" y="241"/>
                  </a:cubicBezTo>
                  <a:cubicBezTo>
                    <a:pt x="946" y="214"/>
                    <a:pt x="946" y="214"/>
                    <a:pt x="946" y="214"/>
                  </a:cubicBezTo>
                  <a:cubicBezTo>
                    <a:pt x="943" y="195"/>
                    <a:pt x="945" y="178"/>
                    <a:pt x="945" y="160"/>
                  </a:cubicBezTo>
                  <a:cubicBezTo>
                    <a:pt x="971" y="184"/>
                    <a:pt x="1000" y="202"/>
                    <a:pt x="1031" y="216"/>
                  </a:cubicBezTo>
                  <a:cubicBezTo>
                    <a:pt x="1044" y="228"/>
                    <a:pt x="1036" y="245"/>
                    <a:pt x="1035" y="260"/>
                  </a:cubicBezTo>
                  <a:cubicBezTo>
                    <a:pt x="1033" y="282"/>
                    <a:pt x="1044" y="300"/>
                    <a:pt x="1059" y="315"/>
                  </a:cubicBezTo>
                  <a:cubicBezTo>
                    <a:pt x="1060" y="318"/>
                    <a:pt x="1062" y="323"/>
                    <a:pt x="1060" y="327"/>
                  </a:cubicBezTo>
                  <a:cubicBezTo>
                    <a:pt x="1044" y="333"/>
                    <a:pt x="1030" y="326"/>
                    <a:pt x="1015" y="328"/>
                  </a:cubicBezTo>
                  <a:cubicBezTo>
                    <a:pt x="1011" y="373"/>
                    <a:pt x="1014" y="422"/>
                    <a:pt x="972" y="450"/>
                  </a:cubicBezTo>
                  <a:cubicBezTo>
                    <a:pt x="941" y="474"/>
                    <a:pt x="894" y="466"/>
                    <a:pt x="858" y="476"/>
                  </a:cubicBezTo>
                  <a:cubicBezTo>
                    <a:pt x="829" y="482"/>
                    <a:pt x="803" y="492"/>
                    <a:pt x="780" y="507"/>
                  </a:cubicBezTo>
                  <a:cubicBezTo>
                    <a:pt x="769" y="516"/>
                    <a:pt x="759" y="527"/>
                    <a:pt x="750" y="539"/>
                  </a:cubicBezTo>
                  <a:cubicBezTo>
                    <a:pt x="739" y="527"/>
                    <a:pt x="725" y="513"/>
                    <a:pt x="711" y="502"/>
                  </a:cubicBezTo>
                  <a:cubicBezTo>
                    <a:pt x="687" y="484"/>
                    <a:pt x="656" y="482"/>
                    <a:pt x="628" y="475"/>
                  </a:cubicBezTo>
                  <a:cubicBezTo>
                    <a:pt x="590" y="469"/>
                    <a:pt x="548" y="465"/>
                    <a:pt x="522" y="438"/>
                  </a:cubicBezTo>
                  <a:cubicBezTo>
                    <a:pt x="526" y="429"/>
                    <a:pt x="536" y="425"/>
                    <a:pt x="543" y="419"/>
                  </a:cubicBezTo>
                  <a:cubicBezTo>
                    <a:pt x="558" y="406"/>
                    <a:pt x="564" y="388"/>
                    <a:pt x="562" y="370"/>
                  </a:cubicBezTo>
                  <a:close/>
                  <a:moveTo>
                    <a:pt x="625" y="417"/>
                  </a:moveTo>
                  <a:cubicBezTo>
                    <a:pt x="621" y="429"/>
                    <a:pt x="621" y="440"/>
                    <a:pt x="614" y="450"/>
                  </a:cubicBezTo>
                  <a:cubicBezTo>
                    <a:pt x="602" y="433"/>
                    <a:pt x="598" y="403"/>
                    <a:pt x="609" y="384"/>
                  </a:cubicBezTo>
                  <a:cubicBezTo>
                    <a:pt x="620" y="391"/>
                    <a:pt x="621" y="407"/>
                    <a:pt x="625" y="417"/>
                  </a:cubicBezTo>
                  <a:close/>
                  <a:moveTo>
                    <a:pt x="600" y="442"/>
                  </a:moveTo>
                  <a:cubicBezTo>
                    <a:pt x="594" y="441"/>
                    <a:pt x="591" y="431"/>
                    <a:pt x="588" y="426"/>
                  </a:cubicBezTo>
                  <a:cubicBezTo>
                    <a:pt x="585" y="416"/>
                    <a:pt x="590" y="408"/>
                    <a:pt x="595" y="401"/>
                  </a:cubicBezTo>
                  <a:cubicBezTo>
                    <a:pt x="597" y="403"/>
                    <a:pt x="597" y="403"/>
                    <a:pt x="597" y="403"/>
                  </a:cubicBezTo>
                  <a:cubicBezTo>
                    <a:pt x="597" y="415"/>
                    <a:pt x="596" y="431"/>
                    <a:pt x="600" y="442"/>
                  </a:cubicBezTo>
                  <a:close/>
                  <a:moveTo>
                    <a:pt x="740" y="479"/>
                  </a:moveTo>
                  <a:cubicBezTo>
                    <a:pt x="738" y="465"/>
                    <a:pt x="736" y="450"/>
                    <a:pt x="745" y="440"/>
                  </a:cubicBezTo>
                  <a:cubicBezTo>
                    <a:pt x="754" y="455"/>
                    <a:pt x="756" y="478"/>
                    <a:pt x="753" y="497"/>
                  </a:cubicBezTo>
                  <a:cubicBezTo>
                    <a:pt x="743" y="499"/>
                    <a:pt x="743" y="486"/>
                    <a:pt x="740" y="479"/>
                  </a:cubicBezTo>
                  <a:close/>
                  <a:moveTo>
                    <a:pt x="741" y="501"/>
                  </a:moveTo>
                  <a:cubicBezTo>
                    <a:pt x="731" y="498"/>
                    <a:pt x="727" y="487"/>
                    <a:pt x="724" y="477"/>
                  </a:cubicBezTo>
                  <a:cubicBezTo>
                    <a:pt x="724" y="470"/>
                    <a:pt x="726" y="463"/>
                    <a:pt x="729" y="456"/>
                  </a:cubicBezTo>
                  <a:cubicBezTo>
                    <a:pt x="736" y="464"/>
                    <a:pt x="730" y="478"/>
                    <a:pt x="736" y="487"/>
                  </a:cubicBezTo>
                  <a:cubicBezTo>
                    <a:pt x="739" y="491"/>
                    <a:pt x="740" y="498"/>
                    <a:pt x="741" y="501"/>
                  </a:cubicBezTo>
                  <a:close/>
                  <a:moveTo>
                    <a:pt x="700" y="445"/>
                  </a:moveTo>
                  <a:cubicBezTo>
                    <a:pt x="694" y="451"/>
                    <a:pt x="684" y="451"/>
                    <a:pt x="675" y="449"/>
                  </a:cubicBezTo>
                  <a:cubicBezTo>
                    <a:pt x="665" y="447"/>
                    <a:pt x="654" y="439"/>
                    <a:pt x="651" y="430"/>
                  </a:cubicBezTo>
                  <a:cubicBezTo>
                    <a:pt x="652" y="423"/>
                    <a:pt x="652" y="423"/>
                    <a:pt x="652" y="423"/>
                  </a:cubicBezTo>
                  <a:cubicBezTo>
                    <a:pt x="667" y="433"/>
                    <a:pt x="684" y="442"/>
                    <a:pt x="700" y="445"/>
                  </a:cubicBezTo>
                  <a:close/>
                  <a:moveTo>
                    <a:pt x="653" y="409"/>
                  </a:moveTo>
                  <a:cubicBezTo>
                    <a:pt x="670" y="409"/>
                    <a:pt x="686" y="420"/>
                    <a:pt x="696" y="433"/>
                  </a:cubicBezTo>
                  <a:cubicBezTo>
                    <a:pt x="692" y="437"/>
                    <a:pt x="682" y="433"/>
                    <a:pt x="676" y="430"/>
                  </a:cubicBezTo>
                  <a:cubicBezTo>
                    <a:pt x="667" y="426"/>
                    <a:pt x="654" y="420"/>
                    <a:pt x="653" y="409"/>
                  </a:cubicBezTo>
                  <a:close/>
                  <a:moveTo>
                    <a:pt x="806" y="412"/>
                  </a:moveTo>
                  <a:cubicBezTo>
                    <a:pt x="805" y="429"/>
                    <a:pt x="807" y="441"/>
                    <a:pt x="800" y="455"/>
                  </a:cubicBezTo>
                  <a:cubicBezTo>
                    <a:pt x="797" y="445"/>
                    <a:pt x="788" y="431"/>
                    <a:pt x="796" y="420"/>
                  </a:cubicBezTo>
                  <a:cubicBezTo>
                    <a:pt x="799" y="418"/>
                    <a:pt x="801" y="410"/>
                    <a:pt x="806" y="412"/>
                  </a:cubicBezTo>
                  <a:close/>
                  <a:moveTo>
                    <a:pt x="889" y="411"/>
                  </a:moveTo>
                  <a:cubicBezTo>
                    <a:pt x="901" y="394"/>
                    <a:pt x="901" y="394"/>
                    <a:pt x="901" y="394"/>
                  </a:cubicBezTo>
                  <a:cubicBezTo>
                    <a:pt x="903" y="407"/>
                    <a:pt x="891" y="418"/>
                    <a:pt x="883" y="427"/>
                  </a:cubicBezTo>
                  <a:cubicBezTo>
                    <a:pt x="866" y="436"/>
                    <a:pt x="866" y="436"/>
                    <a:pt x="866" y="436"/>
                  </a:cubicBezTo>
                  <a:cubicBezTo>
                    <a:pt x="871" y="428"/>
                    <a:pt x="882" y="419"/>
                    <a:pt x="889" y="411"/>
                  </a:cubicBezTo>
                  <a:close/>
                  <a:moveTo>
                    <a:pt x="842" y="440"/>
                  </a:moveTo>
                  <a:cubicBezTo>
                    <a:pt x="851" y="412"/>
                    <a:pt x="867" y="380"/>
                    <a:pt x="897" y="370"/>
                  </a:cubicBezTo>
                  <a:cubicBezTo>
                    <a:pt x="903" y="370"/>
                    <a:pt x="899" y="377"/>
                    <a:pt x="898" y="380"/>
                  </a:cubicBezTo>
                  <a:cubicBezTo>
                    <a:pt x="891" y="405"/>
                    <a:pt x="867" y="430"/>
                    <a:pt x="842" y="440"/>
                  </a:cubicBezTo>
                  <a:close/>
                  <a:moveTo>
                    <a:pt x="553" y="380"/>
                  </a:moveTo>
                  <a:cubicBezTo>
                    <a:pt x="559" y="394"/>
                    <a:pt x="548" y="404"/>
                    <a:pt x="539" y="416"/>
                  </a:cubicBezTo>
                  <a:cubicBezTo>
                    <a:pt x="534" y="418"/>
                    <a:pt x="530" y="422"/>
                    <a:pt x="525" y="423"/>
                  </a:cubicBezTo>
                  <a:cubicBezTo>
                    <a:pt x="529" y="408"/>
                    <a:pt x="538" y="392"/>
                    <a:pt x="551" y="380"/>
                  </a:cubicBezTo>
                  <a:lnTo>
                    <a:pt x="553" y="380"/>
                  </a:lnTo>
                  <a:close/>
                  <a:moveTo>
                    <a:pt x="525" y="392"/>
                  </a:moveTo>
                  <a:cubicBezTo>
                    <a:pt x="529" y="389"/>
                    <a:pt x="531" y="384"/>
                    <a:pt x="536" y="383"/>
                  </a:cubicBezTo>
                  <a:cubicBezTo>
                    <a:pt x="533" y="393"/>
                    <a:pt x="526" y="403"/>
                    <a:pt x="520" y="413"/>
                  </a:cubicBezTo>
                  <a:cubicBezTo>
                    <a:pt x="519" y="414"/>
                    <a:pt x="519" y="414"/>
                    <a:pt x="519" y="414"/>
                  </a:cubicBezTo>
                  <a:cubicBezTo>
                    <a:pt x="515" y="407"/>
                    <a:pt x="521" y="399"/>
                    <a:pt x="525" y="392"/>
                  </a:cubicBezTo>
                  <a:close/>
                  <a:moveTo>
                    <a:pt x="540" y="252"/>
                  </a:moveTo>
                  <a:cubicBezTo>
                    <a:pt x="543" y="254"/>
                    <a:pt x="546" y="256"/>
                    <a:pt x="547" y="259"/>
                  </a:cubicBezTo>
                  <a:cubicBezTo>
                    <a:pt x="541" y="260"/>
                    <a:pt x="533" y="253"/>
                    <a:pt x="525" y="250"/>
                  </a:cubicBezTo>
                  <a:cubicBezTo>
                    <a:pt x="529" y="247"/>
                    <a:pt x="536" y="249"/>
                    <a:pt x="540" y="252"/>
                  </a:cubicBezTo>
                  <a:close/>
                  <a:moveTo>
                    <a:pt x="545" y="269"/>
                  </a:moveTo>
                  <a:cubicBezTo>
                    <a:pt x="546" y="272"/>
                    <a:pt x="542" y="273"/>
                    <a:pt x="540" y="273"/>
                  </a:cubicBezTo>
                  <a:cubicBezTo>
                    <a:pt x="523" y="276"/>
                    <a:pt x="500" y="274"/>
                    <a:pt x="491" y="257"/>
                  </a:cubicBezTo>
                  <a:cubicBezTo>
                    <a:pt x="510" y="253"/>
                    <a:pt x="530" y="256"/>
                    <a:pt x="545" y="269"/>
                  </a:cubicBezTo>
                  <a:close/>
                  <a:moveTo>
                    <a:pt x="466" y="235"/>
                  </a:moveTo>
                  <a:cubicBezTo>
                    <a:pt x="454" y="229"/>
                    <a:pt x="438" y="220"/>
                    <a:pt x="436" y="205"/>
                  </a:cubicBezTo>
                  <a:cubicBezTo>
                    <a:pt x="438" y="198"/>
                    <a:pt x="438" y="198"/>
                    <a:pt x="438" y="198"/>
                  </a:cubicBezTo>
                  <a:cubicBezTo>
                    <a:pt x="447" y="209"/>
                    <a:pt x="468" y="218"/>
                    <a:pt x="466" y="235"/>
                  </a:cubicBezTo>
                  <a:close/>
                  <a:moveTo>
                    <a:pt x="448" y="194"/>
                  </a:moveTo>
                  <a:cubicBezTo>
                    <a:pt x="459" y="198"/>
                    <a:pt x="473" y="202"/>
                    <a:pt x="476" y="215"/>
                  </a:cubicBezTo>
                  <a:cubicBezTo>
                    <a:pt x="476" y="219"/>
                    <a:pt x="480" y="225"/>
                    <a:pt x="476" y="228"/>
                  </a:cubicBezTo>
                  <a:cubicBezTo>
                    <a:pt x="470" y="215"/>
                    <a:pt x="455" y="207"/>
                    <a:pt x="448" y="194"/>
                  </a:cubicBezTo>
                  <a:close/>
                  <a:moveTo>
                    <a:pt x="349" y="78"/>
                  </a:moveTo>
                  <a:cubicBezTo>
                    <a:pt x="349" y="75"/>
                    <a:pt x="349" y="75"/>
                    <a:pt x="349" y="75"/>
                  </a:cubicBezTo>
                  <a:cubicBezTo>
                    <a:pt x="368" y="64"/>
                    <a:pt x="392" y="67"/>
                    <a:pt x="411" y="75"/>
                  </a:cubicBezTo>
                  <a:cubicBezTo>
                    <a:pt x="411" y="76"/>
                    <a:pt x="411" y="76"/>
                    <a:pt x="411" y="76"/>
                  </a:cubicBezTo>
                  <a:cubicBezTo>
                    <a:pt x="392" y="86"/>
                    <a:pt x="369" y="84"/>
                    <a:pt x="349" y="78"/>
                  </a:cubicBezTo>
                  <a:close/>
                  <a:moveTo>
                    <a:pt x="376" y="60"/>
                  </a:moveTo>
                  <a:cubicBezTo>
                    <a:pt x="370" y="61"/>
                    <a:pt x="362" y="63"/>
                    <a:pt x="358" y="61"/>
                  </a:cubicBezTo>
                  <a:cubicBezTo>
                    <a:pt x="362" y="54"/>
                    <a:pt x="370" y="49"/>
                    <a:pt x="378" y="48"/>
                  </a:cubicBezTo>
                  <a:cubicBezTo>
                    <a:pt x="392" y="48"/>
                    <a:pt x="409" y="48"/>
                    <a:pt x="417" y="63"/>
                  </a:cubicBezTo>
                  <a:cubicBezTo>
                    <a:pt x="417" y="65"/>
                    <a:pt x="417" y="65"/>
                    <a:pt x="417" y="65"/>
                  </a:cubicBezTo>
                  <a:cubicBezTo>
                    <a:pt x="404" y="63"/>
                    <a:pt x="390" y="60"/>
                    <a:pt x="376" y="60"/>
                  </a:cubicBezTo>
                  <a:close/>
                  <a:moveTo>
                    <a:pt x="301" y="210"/>
                  </a:moveTo>
                  <a:cubicBezTo>
                    <a:pt x="300" y="212"/>
                    <a:pt x="300" y="212"/>
                    <a:pt x="299" y="212"/>
                  </a:cubicBezTo>
                  <a:cubicBezTo>
                    <a:pt x="300" y="209"/>
                    <a:pt x="300" y="205"/>
                    <a:pt x="303" y="204"/>
                  </a:cubicBezTo>
                  <a:cubicBezTo>
                    <a:pt x="303" y="206"/>
                    <a:pt x="303" y="210"/>
                    <a:pt x="301" y="210"/>
                  </a:cubicBezTo>
                  <a:close/>
                  <a:moveTo>
                    <a:pt x="353" y="300"/>
                  </a:moveTo>
                  <a:cubicBezTo>
                    <a:pt x="367" y="290"/>
                    <a:pt x="391" y="292"/>
                    <a:pt x="407" y="294"/>
                  </a:cubicBezTo>
                  <a:cubicBezTo>
                    <a:pt x="404" y="303"/>
                    <a:pt x="393" y="303"/>
                    <a:pt x="385" y="308"/>
                  </a:cubicBezTo>
                  <a:cubicBezTo>
                    <a:pt x="374" y="310"/>
                    <a:pt x="361" y="308"/>
                    <a:pt x="353" y="300"/>
                  </a:cubicBezTo>
                  <a:close/>
                  <a:moveTo>
                    <a:pt x="378" y="285"/>
                  </a:moveTo>
                  <a:cubicBezTo>
                    <a:pt x="385" y="280"/>
                    <a:pt x="397" y="278"/>
                    <a:pt x="406" y="283"/>
                  </a:cubicBezTo>
                  <a:cubicBezTo>
                    <a:pt x="398" y="284"/>
                    <a:pt x="389" y="284"/>
                    <a:pt x="380" y="285"/>
                  </a:cubicBezTo>
                  <a:lnTo>
                    <a:pt x="378" y="285"/>
                  </a:lnTo>
                  <a:close/>
                  <a:moveTo>
                    <a:pt x="438" y="307"/>
                  </a:moveTo>
                  <a:cubicBezTo>
                    <a:pt x="439" y="312"/>
                    <a:pt x="443" y="316"/>
                    <a:pt x="441" y="321"/>
                  </a:cubicBezTo>
                  <a:cubicBezTo>
                    <a:pt x="425" y="326"/>
                    <a:pt x="405" y="322"/>
                    <a:pt x="389" y="317"/>
                  </a:cubicBezTo>
                  <a:cubicBezTo>
                    <a:pt x="398" y="310"/>
                    <a:pt x="408" y="306"/>
                    <a:pt x="417" y="297"/>
                  </a:cubicBezTo>
                  <a:cubicBezTo>
                    <a:pt x="425" y="297"/>
                    <a:pt x="434" y="300"/>
                    <a:pt x="438" y="307"/>
                  </a:cubicBezTo>
                  <a:close/>
                  <a:moveTo>
                    <a:pt x="461" y="136"/>
                  </a:moveTo>
                  <a:cubicBezTo>
                    <a:pt x="456" y="152"/>
                    <a:pt x="442" y="164"/>
                    <a:pt x="424" y="167"/>
                  </a:cubicBezTo>
                  <a:cubicBezTo>
                    <a:pt x="421" y="166"/>
                    <a:pt x="421" y="166"/>
                    <a:pt x="421" y="166"/>
                  </a:cubicBezTo>
                  <a:cubicBezTo>
                    <a:pt x="428" y="150"/>
                    <a:pt x="445" y="143"/>
                    <a:pt x="460" y="135"/>
                  </a:cubicBezTo>
                  <a:lnTo>
                    <a:pt x="461" y="136"/>
                  </a:lnTo>
                  <a:close/>
                  <a:moveTo>
                    <a:pt x="423" y="134"/>
                  </a:moveTo>
                  <a:cubicBezTo>
                    <a:pt x="432" y="126"/>
                    <a:pt x="445" y="120"/>
                    <a:pt x="457" y="126"/>
                  </a:cubicBezTo>
                  <a:cubicBezTo>
                    <a:pt x="445" y="137"/>
                    <a:pt x="430" y="142"/>
                    <a:pt x="421" y="155"/>
                  </a:cubicBezTo>
                  <a:cubicBezTo>
                    <a:pt x="418" y="155"/>
                    <a:pt x="418" y="155"/>
                    <a:pt x="418" y="155"/>
                  </a:cubicBezTo>
                  <a:cubicBezTo>
                    <a:pt x="413" y="149"/>
                    <a:pt x="421" y="142"/>
                    <a:pt x="423" y="134"/>
                  </a:cubicBezTo>
                  <a:close/>
                  <a:moveTo>
                    <a:pt x="410" y="178"/>
                  </a:moveTo>
                  <a:cubicBezTo>
                    <a:pt x="414" y="178"/>
                    <a:pt x="414" y="178"/>
                    <a:pt x="414" y="178"/>
                  </a:cubicBezTo>
                  <a:cubicBezTo>
                    <a:pt x="413" y="197"/>
                    <a:pt x="417" y="218"/>
                    <a:pt x="416" y="235"/>
                  </a:cubicBezTo>
                  <a:cubicBezTo>
                    <a:pt x="411" y="230"/>
                    <a:pt x="401" y="226"/>
                    <a:pt x="398" y="217"/>
                  </a:cubicBezTo>
                  <a:cubicBezTo>
                    <a:pt x="399" y="202"/>
                    <a:pt x="402" y="190"/>
                    <a:pt x="410" y="178"/>
                  </a:cubicBezTo>
                  <a:close/>
                  <a:moveTo>
                    <a:pt x="384" y="127"/>
                  </a:moveTo>
                  <a:cubicBezTo>
                    <a:pt x="387" y="126"/>
                    <a:pt x="387" y="126"/>
                    <a:pt x="387" y="126"/>
                  </a:cubicBezTo>
                  <a:cubicBezTo>
                    <a:pt x="393" y="140"/>
                    <a:pt x="399" y="163"/>
                    <a:pt x="385" y="175"/>
                  </a:cubicBezTo>
                  <a:cubicBezTo>
                    <a:pt x="381" y="178"/>
                    <a:pt x="380" y="185"/>
                    <a:pt x="374" y="183"/>
                  </a:cubicBezTo>
                  <a:cubicBezTo>
                    <a:pt x="368" y="161"/>
                    <a:pt x="376" y="144"/>
                    <a:pt x="384" y="127"/>
                  </a:cubicBezTo>
                  <a:close/>
                  <a:moveTo>
                    <a:pt x="365" y="164"/>
                  </a:moveTo>
                  <a:cubicBezTo>
                    <a:pt x="362" y="158"/>
                    <a:pt x="362" y="146"/>
                    <a:pt x="367" y="141"/>
                  </a:cubicBezTo>
                  <a:cubicBezTo>
                    <a:pt x="370" y="140"/>
                    <a:pt x="370" y="140"/>
                    <a:pt x="370" y="140"/>
                  </a:cubicBezTo>
                  <a:cubicBezTo>
                    <a:pt x="370" y="148"/>
                    <a:pt x="366" y="155"/>
                    <a:pt x="365" y="164"/>
                  </a:cubicBezTo>
                  <a:close/>
                  <a:moveTo>
                    <a:pt x="325" y="197"/>
                  </a:moveTo>
                  <a:cubicBezTo>
                    <a:pt x="337" y="191"/>
                    <a:pt x="354" y="194"/>
                    <a:pt x="364" y="202"/>
                  </a:cubicBezTo>
                  <a:cubicBezTo>
                    <a:pt x="357" y="208"/>
                    <a:pt x="347" y="212"/>
                    <a:pt x="342" y="219"/>
                  </a:cubicBezTo>
                  <a:cubicBezTo>
                    <a:pt x="334" y="224"/>
                    <a:pt x="324" y="229"/>
                    <a:pt x="323" y="239"/>
                  </a:cubicBezTo>
                  <a:cubicBezTo>
                    <a:pt x="321" y="255"/>
                    <a:pt x="327" y="271"/>
                    <a:pt x="338" y="282"/>
                  </a:cubicBezTo>
                  <a:cubicBezTo>
                    <a:pt x="346" y="263"/>
                    <a:pt x="368" y="251"/>
                    <a:pt x="369" y="230"/>
                  </a:cubicBezTo>
                  <a:cubicBezTo>
                    <a:pt x="372" y="223"/>
                    <a:pt x="364" y="212"/>
                    <a:pt x="375" y="211"/>
                  </a:cubicBezTo>
                  <a:cubicBezTo>
                    <a:pt x="391" y="219"/>
                    <a:pt x="401" y="231"/>
                    <a:pt x="412" y="245"/>
                  </a:cubicBezTo>
                  <a:cubicBezTo>
                    <a:pt x="415" y="250"/>
                    <a:pt x="419" y="254"/>
                    <a:pt x="422" y="257"/>
                  </a:cubicBezTo>
                  <a:cubicBezTo>
                    <a:pt x="430" y="289"/>
                    <a:pt x="430" y="289"/>
                    <a:pt x="430" y="289"/>
                  </a:cubicBezTo>
                  <a:cubicBezTo>
                    <a:pt x="419" y="293"/>
                    <a:pt x="414" y="275"/>
                    <a:pt x="402" y="273"/>
                  </a:cubicBezTo>
                  <a:cubicBezTo>
                    <a:pt x="383" y="273"/>
                    <a:pt x="362" y="278"/>
                    <a:pt x="348" y="293"/>
                  </a:cubicBezTo>
                  <a:cubicBezTo>
                    <a:pt x="337" y="294"/>
                    <a:pt x="329" y="283"/>
                    <a:pt x="322" y="274"/>
                  </a:cubicBezTo>
                  <a:cubicBezTo>
                    <a:pt x="313" y="262"/>
                    <a:pt x="304" y="248"/>
                    <a:pt x="302" y="234"/>
                  </a:cubicBezTo>
                  <a:cubicBezTo>
                    <a:pt x="315" y="225"/>
                    <a:pt x="323" y="212"/>
                    <a:pt x="325" y="197"/>
                  </a:cubicBezTo>
                  <a:close/>
                  <a:moveTo>
                    <a:pt x="343" y="263"/>
                  </a:moveTo>
                  <a:cubicBezTo>
                    <a:pt x="336" y="247"/>
                    <a:pt x="343" y="229"/>
                    <a:pt x="354" y="217"/>
                  </a:cubicBezTo>
                  <a:cubicBezTo>
                    <a:pt x="356" y="215"/>
                    <a:pt x="362" y="214"/>
                    <a:pt x="362" y="219"/>
                  </a:cubicBezTo>
                  <a:cubicBezTo>
                    <a:pt x="363" y="236"/>
                    <a:pt x="358" y="252"/>
                    <a:pt x="343" y="263"/>
                  </a:cubicBezTo>
                  <a:close/>
                  <a:moveTo>
                    <a:pt x="336" y="233"/>
                  </a:moveTo>
                  <a:cubicBezTo>
                    <a:pt x="334" y="256"/>
                    <a:pt x="334" y="256"/>
                    <a:pt x="334" y="256"/>
                  </a:cubicBezTo>
                  <a:cubicBezTo>
                    <a:pt x="331" y="257"/>
                    <a:pt x="328" y="252"/>
                    <a:pt x="328" y="249"/>
                  </a:cubicBezTo>
                  <a:cubicBezTo>
                    <a:pt x="327" y="243"/>
                    <a:pt x="329" y="237"/>
                    <a:pt x="334" y="233"/>
                  </a:cubicBezTo>
                  <a:lnTo>
                    <a:pt x="336" y="233"/>
                  </a:lnTo>
                  <a:close/>
                  <a:moveTo>
                    <a:pt x="306" y="219"/>
                  </a:moveTo>
                  <a:cubicBezTo>
                    <a:pt x="308" y="215"/>
                    <a:pt x="309" y="207"/>
                    <a:pt x="316" y="206"/>
                  </a:cubicBezTo>
                  <a:cubicBezTo>
                    <a:pt x="316" y="213"/>
                    <a:pt x="310" y="217"/>
                    <a:pt x="306" y="219"/>
                  </a:cubicBezTo>
                  <a:close/>
                  <a:moveTo>
                    <a:pt x="326" y="120"/>
                  </a:moveTo>
                  <a:cubicBezTo>
                    <a:pt x="329" y="118"/>
                    <a:pt x="331" y="114"/>
                    <a:pt x="335" y="114"/>
                  </a:cubicBezTo>
                  <a:cubicBezTo>
                    <a:pt x="339" y="131"/>
                    <a:pt x="332" y="151"/>
                    <a:pt x="318" y="163"/>
                  </a:cubicBezTo>
                  <a:cubicBezTo>
                    <a:pt x="308" y="149"/>
                    <a:pt x="322" y="133"/>
                    <a:pt x="326" y="120"/>
                  </a:cubicBezTo>
                  <a:close/>
                  <a:moveTo>
                    <a:pt x="307" y="131"/>
                  </a:moveTo>
                  <a:cubicBezTo>
                    <a:pt x="310" y="129"/>
                    <a:pt x="311" y="125"/>
                    <a:pt x="315" y="125"/>
                  </a:cubicBezTo>
                  <a:cubicBezTo>
                    <a:pt x="313" y="134"/>
                    <a:pt x="308" y="144"/>
                    <a:pt x="308" y="155"/>
                  </a:cubicBezTo>
                  <a:cubicBezTo>
                    <a:pt x="303" y="150"/>
                    <a:pt x="304" y="139"/>
                    <a:pt x="307" y="131"/>
                  </a:cubicBezTo>
                  <a:close/>
                  <a:moveTo>
                    <a:pt x="292" y="129"/>
                  </a:moveTo>
                  <a:cubicBezTo>
                    <a:pt x="287" y="129"/>
                    <a:pt x="287" y="129"/>
                    <a:pt x="287" y="129"/>
                  </a:cubicBezTo>
                  <a:cubicBezTo>
                    <a:pt x="275" y="118"/>
                    <a:pt x="257" y="103"/>
                    <a:pt x="263" y="85"/>
                  </a:cubicBezTo>
                  <a:cubicBezTo>
                    <a:pt x="278" y="97"/>
                    <a:pt x="295" y="110"/>
                    <a:pt x="292" y="129"/>
                  </a:cubicBezTo>
                  <a:close/>
                  <a:moveTo>
                    <a:pt x="279" y="133"/>
                  </a:moveTo>
                  <a:cubicBezTo>
                    <a:pt x="273" y="133"/>
                    <a:pt x="266" y="129"/>
                    <a:pt x="262" y="125"/>
                  </a:cubicBezTo>
                  <a:cubicBezTo>
                    <a:pt x="258" y="120"/>
                    <a:pt x="253" y="113"/>
                    <a:pt x="257" y="106"/>
                  </a:cubicBezTo>
                  <a:cubicBezTo>
                    <a:pt x="266" y="113"/>
                    <a:pt x="271" y="125"/>
                    <a:pt x="279" y="133"/>
                  </a:cubicBezTo>
                  <a:close/>
                  <a:moveTo>
                    <a:pt x="246" y="22"/>
                  </a:moveTo>
                  <a:cubicBezTo>
                    <a:pt x="253" y="23"/>
                    <a:pt x="268" y="12"/>
                    <a:pt x="267" y="27"/>
                  </a:cubicBezTo>
                  <a:cubicBezTo>
                    <a:pt x="267" y="49"/>
                    <a:pt x="255" y="72"/>
                    <a:pt x="235" y="81"/>
                  </a:cubicBezTo>
                  <a:cubicBezTo>
                    <a:pt x="233" y="81"/>
                    <a:pt x="233" y="81"/>
                    <a:pt x="233" y="81"/>
                  </a:cubicBezTo>
                  <a:cubicBezTo>
                    <a:pt x="238" y="63"/>
                    <a:pt x="246" y="43"/>
                    <a:pt x="246" y="22"/>
                  </a:cubicBezTo>
                  <a:close/>
                  <a:moveTo>
                    <a:pt x="213" y="11"/>
                  </a:moveTo>
                  <a:cubicBezTo>
                    <a:pt x="221" y="12"/>
                    <a:pt x="226" y="23"/>
                    <a:pt x="237" y="21"/>
                  </a:cubicBezTo>
                  <a:cubicBezTo>
                    <a:pt x="245" y="40"/>
                    <a:pt x="234" y="60"/>
                    <a:pt x="226" y="76"/>
                  </a:cubicBezTo>
                  <a:cubicBezTo>
                    <a:pt x="222" y="81"/>
                    <a:pt x="219" y="75"/>
                    <a:pt x="218" y="72"/>
                  </a:cubicBezTo>
                  <a:cubicBezTo>
                    <a:pt x="208" y="54"/>
                    <a:pt x="199" y="29"/>
                    <a:pt x="213" y="11"/>
                  </a:cubicBezTo>
                  <a:close/>
                  <a:moveTo>
                    <a:pt x="91" y="13"/>
                  </a:moveTo>
                  <a:cubicBezTo>
                    <a:pt x="102" y="10"/>
                    <a:pt x="113" y="12"/>
                    <a:pt x="120" y="20"/>
                  </a:cubicBezTo>
                  <a:cubicBezTo>
                    <a:pt x="127" y="29"/>
                    <a:pt x="127" y="29"/>
                    <a:pt x="127" y="29"/>
                  </a:cubicBezTo>
                  <a:cubicBezTo>
                    <a:pt x="118" y="31"/>
                    <a:pt x="106" y="26"/>
                    <a:pt x="97" y="22"/>
                  </a:cubicBezTo>
                  <a:cubicBezTo>
                    <a:pt x="95" y="19"/>
                    <a:pt x="88" y="18"/>
                    <a:pt x="91" y="13"/>
                  </a:cubicBezTo>
                  <a:close/>
                  <a:moveTo>
                    <a:pt x="124" y="39"/>
                  </a:moveTo>
                  <a:cubicBezTo>
                    <a:pt x="119" y="43"/>
                    <a:pt x="111" y="44"/>
                    <a:pt x="104" y="43"/>
                  </a:cubicBezTo>
                  <a:cubicBezTo>
                    <a:pt x="95" y="40"/>
                    <a:pt x="85" y="32"/>
                    <a:pt x="84" y="23"/>
                  </a:cubicBezTo>
                  <a:cubicBezTo>
                    <a:pt x="97" y="29"/>
                    <a:pt x="110" y="34"/>
                    <a:pt x="124" y="39"/>
                  </a:cubicBezTo>
                  <a:close/>
                  <a:moveTo>
                    <a:pt x="96" y="88"/>
                  </a:moveTo>
                  <a:cubicBezTo>
                    <a:pt x="99" y="89"/>
                    <a:pt x="103" y="92"/>
                    <a:pt x="103" y="95"/>
                  </a:cubicBezTo>
                  <a:cubicBezTo>
                    <a:pt x="100" y="94"/>
                    <a:pt x="96" y="90"/>
                    <a:pt x="96" y="88"/>
                  </a:cubicBezTo>
                  <a:close/>
                  <a:moveTo>
                    <a:pt x="128" y="118"/>
                  </a:moveTo>
                  <a:cubicBezTo>
                    <a:pt x="122" y="111"/>
                    <a:pt x="112" y="109"/>
                    <a:pt x="108" y="101"/>
                  </a:cubicBezTo>
                  <a:cubicBezTo>
                    <a:pt x="109" y="100"/>
                    <a:pt x="109" y="100"/>
                    <a:pt x="109" y="100"/>
                  </a:cubicBezTo>
                  <a:cubicBezTo>
                    <a:pt x="132" y="118"/>
                    <a:pt x="156" y="128"/>
                    <a:pt x="180" y="144"/>
                  </a:cubicBezTo>
                  <a:cubicBezTo>
                    <a:pt x="163" y="142"/>
                    <a:pt x="144" y="128"/>
                    <a:pt x="128" y="118"/>
                  </a:cubicBezTo>
                  <a:close/>
                  <a:moveTo>
                    <a:pt x="183" y="144"/>
                  </a:moveTo>
                  <a:cubicBezTo>
                    <a:pt x="187" y="142"/>
                    <a:pt x="192" y="145"/>
                    <a:pt x="195" y="148"/>
                  </a:cubicBezTo>
                  <a:cubicBezTo>
                    <a:pt x="194" y="147"/>
                    <a:pt x="187" y="149"/>
                    <a:pt x="183" y="144"/>
                  </a:cubicBezTo>
                  <a:close/>
                  <a:moveTo>
                    <a:pt x="126" y="103"/>
                  </a:moveTo>
                  <a:cubicBezTo>
                    <a:pt x="99" y="83"/>
                    <a:pt x="78" y="55"/>
                    <a:pt x="69" y="22"/>
                  </a:cubicBezTo>
                  <a:cubicBezTo>
                    <a:pt x="77" y="26"/>
                    <a:pt x="81" y="37"/>
                    <a:pt x="90" y="43"/>
                  </a:cubicBezTo>
                  <a:cubicBezTo>
                    <a:pt x="100" y="51"/>
                    <a:pt x="115" y="50"/>
                    <a:pt x="127" y="47"/>
                  </a:cubicBezTo>
                  <a:cubicBezTo>
                    <a:pt x="132" y="46"/>
                    <a:pt x="134" y="40"/>
                    <a:pt x="139" y="41"/>
                  </a:cubicBezTo>
                  <a:cubicBezTo>
                    <a:pt x="149" y="55"/>
                    <a:pt x="136" y="74"/>
                    <a:pt x="145" y="89"/>
                  </a:cubicBezTo>
                  <a:cubicBezTo>
                    <a:pt x="155" y="113"/>
                    <a:pt x="185" y="119"/>
                    <a:pt x="207" y="122"/>
                  </a:cubicBezTo>
                  <a:cubicBezTo>
                    <a:pt x="209" y="110"/>
                    <a:pt x="204" y="96"/>
                    <a:pt x="202" y="84"/>
                  </a:cubicBezTo>
                  <a:cubicBezTo>
                    <a:pt x="191" y="63"/>
                    <a:pt x="172" y="49"/>
                    <a:pt x="149" y="46"/>
                  </a:cubicBezTo>
                  <a:cubicBezTo>
                    <a:pt x="147" y="35"/>
                    <a:pt x="155" y="22"/>
                    <a:pt x="166" y="16"/>
                  </a:cubicBezTo>
                  <a:cubicBezTo>
                    <a:pt x="175" y="22"/>
                    <a:pt x="192" y="12"/>
                    <a:pt x="198" y="24"/>
                  </a:cubicBezTo>
                  <a:cubicBezTo>
                    <a:pt x="195" y="49"/>
                    <a:pt x="215" y="66"/>
                    <a:pt x="212" y="88"/>
                  </a:cubicBezTo>
                  <a:cubicBezTo>
                    <a:pt x="211" y="89"/>
                    <a:pt x="210" y="92"/>
                    <a:pt x="211" y="94"/>
                  </a:cubicBezTo>
                  <a:cubicBezTo>
                    <a:pt x="218" y="101"/>
                    <a:pt x="225" y="93"/>
                    <a:pt x="231" y="92"/>
                  </a:cubicBezTo>
                  <a:cubicBezTo>
                    <a:pt x="238" y="89"/>
                    <a:pt x="245" y="84"/>
                    <a:pt x="252" y="82"/>
                  </a:cubicBezTo>
                  <a:cubicBezTo>
                    <a:pt x="250" y="100"/>
                    <a:pt x="242" y="118"/>
                    <a:pt x="259" y="131"/>
                  </a:cubicBezTo>
                  <a:cubicBezTo>
                    <a:pt x="270" y="148"/>
                    <a:pt x="296" y="136"/>
                    <a:pt x="300" y="158"/>
                  </a:cubicBezTo>
                  <a:cubicBezTo>
                    <a:pt x="301" y="172"/>
                    <a:pt x="317" y="176"/>
                    <a:pt x="319" y="190"/>
                  </a:cubicBezTo>
                  <a:cubicBezTo>
                    <a:pt x="311" y="196"/>
                    <a:pt x="299" y="197"/>
                    <a:pt x="291" y="204"/>
                  </a:cubicBezTo>
                  <a:cubicBezTo>
                    <a:pt x="281" y="187"/>
                    <a:pt x="286" y="170"/>
                    <a:pt x="283" y="152"/>
                  </a:cubicBezTo>
                  <a:cubicBezTo>
                    <a:pt x="277" y="150"/>
                    <a:pt x="277" y="150"/>
                    <a:pt x="277" y="150"/>
                  </a:cubicBezTo>
                  <a:cubicBezTo>
                    <a:pt x="220" y="151"/>
                    <a:pt x="170" y="135"/>
                    <a:pt x="126" y="103"/>
                  </a:cubicBezTo>
                  <a:close/>
                  <a:moveTo>
                    <a:pt x="188" y="106"/>
                  </a:moveTo>
                  <a:cubicBezTo>
                    <a:pt x="188" y="108"/>
                    <a:pt x="190" y="109"/>
                    <a:pt x="191" y="111"/>
                  </a:cubicBezTo>
                  <a:cubicBezTo>
                    <a:pt x="174" y="111"/>
                    <a:pt x="157" y="101"/>
                    <a:pt x="150" y="85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60" y="86"/>
                    <a:pt x="174" y="98"/>
                    <a:pt x="188" y="106"/>
                  </a:cubicBezTo>
                  <a:close/>
                  <a:moveTo>
                    <a:pt x="154" y="56"/>
                  </a:moveTo>
                  <a:cubicBezTo>
                    <a:pt x="174" y="54"/>
                    <a:pt x="187" y="75"/>
                    <a:pt x="196" y="91"/>
                  </a:cubicBezTo>
                  <a:cubicBezTo>
                    <a:pt x="196" y="94"/>
                    <a:pt x="198" y="98"/>
                    <a:pt x="196" y="102"/>
                  </a:cubicBezTo>
                  <a:cubicBezTo>
                    <a:pt x="184" y="99"/>
                    <a:pt x="175" y="88"/>
                    <a:pt x="166" y="79"/>
                  </a:cubicBezTo>
                  <a:cubicBezTo>
                    <a:pt x="160" y="73"/>
                    <a:pt x="152" y="65"/>
                    <a:pt x="154" y="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6"/>
            <p:cNvSpPr>
              <a:spLocks/>
            </p:cNvSpPr>
            <p:nvPr/>
          </p:nvSpPr>
          <p:spPr bwMode="auto">
            <a:xfrm>
              <a:off x="-446214" y="-2938035"/>
              <a:ext cx="15049" cy="15049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3 h 3"/>
                <a:gd name="T4" fmla="*/ 3 w 3"/>
                <a:gd name="T5" fmla="*/ 3 h 3"/>
                <a:gd name="T6" fmla="*/ 3 w 3"/>
                <a:gd name="T7" fmla="*/ 2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7"/>
            <p:cNvSpPr>
              <a:spLocks/>
            </p:cNvSpPr>
            <p:nvPr/>
          </p:nvSpPr>
          <p:spPr bwMode="auto">
            <a:xfrm>
              <a:off x="-541518" y="-3275781"/>
              <a:ext cx="200641" cy="265850"/>
            </a:xfrm>
            <a:custGeom>
              <a:avLst/>
              <a:gdLst>
                <a:gd name="T0" fmla="*/ 31 w 42"/>
                <a:gd name="T1" fmla="*/ 44 h 56"/>
                <a:gd name="T2" fmla="*/ 42 w 42"/>
                <a:gd name="T3" fmla="*/ 0 h 56"/>
                <a:gd name="T4" fmla="*/ 26 w 42"/>
                <a:gd name="T5" fmla="*/ 0 h 56"/>
                <a:gd name="T6" fmla="*/ 27 w 42"/>
                <a:gd name="T7" fmla="*/ 20 h 56"/>
                <a:gd name="T8" fmla="*/ 23 w 42"/>
                <a:gd name="T9" fmla="*/ 20 h 56"/>
                <a:gd name="T10" fmla="*/ 8 w 42"/>
                <a:gd name="T11" fmla="*/ 0 h 56"/>
                <a:gd name="T12" fmla="*/ 0 w 42"/>
                <a:gd name="T13" fmla="*/ 0 h 56"/>
                <a:gd name="T14" fmla="*/ 18 w 42"/>
                <a:gd name="T15" fmla="*/ 54 h 56"/>
                <a:gd name="T16" fmla="*/ 20 w 42"/>
                <a:gd name="T17" fmla="*/ 56 h 56"/>
                <a:gd name="T18" fmla="*/ 31 w 42"/>
                <a:gd name="T19" fmla="*/ 4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56">
                  <a:moveTo>
                    <a:pt x="31" y="44"/>
                  </a:moveTo>
                  <a:cubicBezTo>
                    <a:pt x="33" y="30"/>
                    <a:pt x="40" y="15"/>
                    <a:pt x="4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7"/>
                    <a:pt x="30" y="14"/>
                    <a:pt x="27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7" y="14"/>
                    <a:pt x="12" y="7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16"/>
                    <a:pt x="36" y="34"/>
                    <a:pt x="18" y="54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6" y="55"/>
                    <a:pt x="27" y="48"/>
                    <a:pt x="31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8"/>
            <p:cNvSpPr>
              <a:spLocks noEditPoints="1"/>
            </p:cNvSpPr>
            <p:nvPr/>
          </p:nvSpPr>
          <p:spPr bwMode="auto">
            <a:xfrm>
              <a:off x="-407760" y="-3275781"/>
              <a:ext cx="844364" cy="804238"/>
            </a:xfrm>
            <a:custGeom>
              <a:avLst/>
              <a:gdLst>
                <a:gd name="T0" fmla="*/ 178 w 178"/>
                <a:gd name="T1" fmla="*/ 2 h 169"/>
                <a:gd name="T2" fmla="*/ 178 w 178"/>
                <a:gd name="T3" fmla="*/ 0 h 169"/>
                <a:gd name="T4" fmla="*/ 118 w 178"/>
                <a:gd name="T5" fmla="*/ 0 h 169"/>
                <a:gd name="T6" fmla="*/ 92 w 178"/>
                <a:gd name="T7" fmla="*/ 6 h 169"/>
                <a:gd name="T8" fmla="*/ 47 w 178"/>
                <a:gd name="T9" fmla="*/ 62 h 169"/>
                <a:gd name="T10" fmla="*/ 0 w 178"/>
                <a:gd name="T11" fmla="*/ 75 h 169"/>
                <a:gd name="T12" fmla="*/ 16 w 178"/>
                <a:gd name="T13" fmla="*/ 91 h 169"/>
                <a:gd name="T14" fmla="*/ 23 w 178"/>
                <a:gd name="T15" fmla="*/ 123 h 169"/>
                <a:gd name="T16" fmla="*/ 63 w 178"/>
                <a:gd name="T17" fmla="*/ 169 h 169"/>
                <a:gd name="T18" fmla="*/ 77 w 178"/>
                <a:gd name="T19" fmla="*/ 132 h 169"/>
                <a:gd name="T20" fmla="*/ 27 w 178"/>
                <a:gd name="T21" fmla="*/ 79 h 169"/>
                <a:gd name="T22" fmla="*/ 112 w 178"/>
                <a:gd name="T23" fmla="*/ 41 h 169"/>
                <a:gd name="T24" fmla="*/ 129 w 178"/>
                <a:gd name="T25" fmla="*/ 8 h 169"/>
                <a:gd name="T26" fmla="*/ 129 w 178"/>
                <a:gd name="T27" fmla="*/ 2 h 169"/>
                <a:gd name="T28" fmla="*/ 178 w 178"/>
                <a:gd name="T29" fmla="*/ 2 h 169"/>
                <a:gd name="T30" fmla="*/ 42 w 178"/>
                <a:gd name="T31" fmla="*/ 95 h 169"/>
                <a:gd name="T32" fmla="*/ 71 w 178"/>
                <a:gd name="T33" fmla="*/ 139 h 169"/>
                <a:gd name="T34" fmla="*/ 64 w 178"/>
                <a:gd name="T35" fmla="*/ 157 h 169"/>
                <a:gd name="T36" fmla="*/ 60 w 178"/>
                <a:gd name="T37" fmla="*/ 153 h 169"/>
                <a:gd name="T38" fmla="*/ 41 w 178"/>
                <a:gd name="T39" fmla="*/ 97 h 169"/>
                <a:gd name="T40" fmla="*/ 42 w 178"/>
                <a:gd name="T41" fmla="*/ 95 h 169"/>
                <a:gd name="T42" fmla="*/ 30 w 178"/>
                <a:gd name="T43" fmla="*/ 93 h 169"/>
                <a:gd name="T44" fmla="*/ 44 w 178"/>
                <a:gd name="T45" fmla="*/ 113 h 169"/>
                <a:gd name="T46" fmla="*/ 51 w 178"/>
                <a:gd name="T47" fmla="*/ 152 h 169"/>
                <a:gd name="T48" fmla="*/ 23 w 178"/>
                <a:gd name="T49" fmla="*/ 93 h 169"/>
                <a:gd name="T50" fmla="*/ 30 w 178"/>
                <a:gd name="T51" fmla="*/ 93 h 169"/>
                <a:gd name="T52" fmla="*/ 84 w 178"/>
                <a:gd name="T53" fmla="*/ 14 h 169"/>
                <a:gd name="T54" fmla="*/ 91 w 178"/>
                <a:gd name="T55" fmla="*/ 18 h 169"/>
                <a:gd name="T56" fmla="*/ 60 w 178"/>
                <a:gd name="T57" fmla="*/ 56 h 169"/>
                <a:gd name="T58" fmla="*/ 84 w 178"/>
                <a:gd name="T59" fmla="*/ 14 h 169"/>
                <a:gd name="T60" fmla="*/ 91 w 178"/>
                <a:gd name="T61" fmla="*/ 57 h 169"/>
                <a:gd name="T62" fmla="*/ 68 w 178"/>
                <a:gd name="T63" fmla="*/ 62 h 169"/>
                <a:gd name="T64" fmla="*/ 67 w 178"/>
                <a:gd name="T65" fmla="*/ 61 h 169"/>
                <a:gd name="T66" fmla="*/ 114 w 178"/>
                <a:gd name="T67" fmla="*/ 10 h 169"/>
                <a:gd name="T68" fmla="*/ 91 w 178"/>
                <a:gd name="T69" fmla="*/ 5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8" h="169">
                  <a:moveTo>
                    <a:pt x="178" y="2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0" y="4"/>
                    <a:pt x="102" y="10"/>
                    <a:pt x="92" y="6"/>
                  </a:cubicBezTo>
                  <a:cubicBezTo>
                    <a:pt x="63" y="9"/>
                    <a:pt x="56" y="42"/>
                    <a:pt x="47" y="62"/>
                  </a:cubicBezTo>
                  <a:cubicBezTo>
                    <a:pt x="34" y="76"/>
                    <a:pt x="14" y="69"/>
                    <a:pt x="0" y="75"/>
                  </a:cubicBezTo>
                  <a:cubicBezTo>
                    <a:pt x="4" y="80"/>
                    <a:pt x="14" y="82"/>
                    <a:pt x="16" y="91"/>
                  </a:cubicBezTo>
                  <a:cubicBezTo>
                    <a:pt x="23" y="102"/>
                    <a:pt x="15" y="113"/>
                    <a:pt x="23" y="123"/>
                  </a:cubicBezTo>
                  <a:cubicBezTo>
                    <a:pt x="27" y="145"/>
                    <a:pt x="45" y="157"/>
                    <a:pt x="63" y="169"/>
                  </a:cubicBezTo>
                  <a:cubicBezTo>
                    <a:pt x="73" y="159"/>
                    <a:pt x="78" y="147"/>
                    <a:pt x="77" y="132"/>
                  </a:cubicBezTo>
                  <a:cubicBezTo>
                    <a:pt x="72" y="108"/>
                    <a:pt x="49" y="88"/>
                    <a:pt x="27" y="79"/>
                  </a:cubicBezTo>
                  <a:cubicBezTo>
                    <a:pt x="53" y="60"/>
                    <a:pt x="98" y="79"/>
                    <a:pt x="112" y="41"/>
                  </a:cubicBezTo>
                  <a:cubicBezTo>
                    <a:pt x="116" y="29"/>
                    <a:pt x="118" y="14"/>
                    <a:pt x="129" y="8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46" y="5"/>
                    <a:pt x="160" y="3"/>
                    <a:pt x="178" y="2"/>
                  </a:cubicBezTo>
                  <a:close/>
                  <a:moveTo>
                    <a:pt x="42" y="95"/>
                  </a:moveTo>
                  <a:cubicBezTo>
                    <a:pt x="60" y="102"/>
                    <a:pt x="68" y="121"/>
                    <a:pt x="71" y="139"/>
                  </a:cubicBezTo>
                  <a:cubicBezTo>
                    <a:pt x="69" y="146"/>
                    <a:pt x="72" y="153"/>
                    <a:pt x="64" y="157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55" y="134"/>
                    <a:pt x="53" y="114"/>
                    <a:pt x="41" y="97"/>
                  </a:cubicBezTo>
                  <a:lnTo>
                    <a:pt x="42" y="95"/>
                  </a:lnTo>
                  <a:close/>
                  <a:moveTo>
                    <a:pt x="30" y="93"/>
                  </a:moveTo>
                  <a:cubicBezTo>
                    <a:pt x="44" y="113"/>
                    <a:pt x="44" y="113"/>
                    <a:pt x="44" y="113"/>
                  </a:cubicBezTo>
                  <a:cubicBezTo>
                    <a:pt x="45" y="127"/>
                    <a:pt x="53" y="138"/>
                    <a:pt x="51" y="152"/>
                  </a:cubicBezTo>
                  <a:cubicBezTo>
                    <a:pt x="28" y="140"/>
                    <a:pt x="22" y="116"/>
                    <a:pt x="23" y="93"/>
                  </a:cubicBezTo>
                  <a:cubicBezTo>
                    <a:pt x="24" y="89"/>
                    <a:pt x="27" y="93"/>
                    <a:pt x="30" y="93"/>
                  </a:cubicBezTo>
                  <a:close/>
                  <a:moveTo>
                    <a:pt x="84" y="14"/>
                  </a:moveTo>
                  <a:cubicBezTo>
                    <a:pt x="87" y="14"/>
                    <a:pt x="96" y="12"/>
                    <a:pt x="91" y="18"/>
                  </a:cubicBezTo>
                  <a:cubicBezTo>
                    <a:pt x="80" y="31"/>
                    <a:pt x="75" y="48"/>
                    <a:pt x="60" y="56"/>
                  </a:cubicBezTo>
                  <a:cubicBezTo>
                    <a:pt x="60" y="42"/>
                    <a:pt x="68" y="22"/>
                    <a:pt x="84" y="14"/>
                  </a:cubicBezTo>
                  <a:close/>
                  <a:moveTo>
                    <a:pt x="91" y="57"/>
                  </a:moveTo>
                  <a:cubicBezTo>
                    <a:pt x="83" y="59"/>
                    <a:pt x="76" y="64"/>
                    <a:pt x="68" y="62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89" y="46"/>
                    <a:pt x="88" y="15"/>
                    <a:pt x="114" y="10"/>
                  </a:cubicBezTo>
                  <a:cubicBezTo>
                    <a:pt x="113" y="27"/>
                    <a:pt x="105" y="45"/>
                    <a:pt x="91" y="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9"/>
            <p:cNvSpPr>
              <a:spLocks/>
            </p:cNvSpPr>
            <p:nvPr/>
          </p:nvSpPr>
          <p:spPr bwMode="auto">
            <a:xfrm>
              <a:off x="-882608" y="-3275781"/>
              <a:ext cx="341090" cy="214017"/>
            </a:xfrm>
            <a:custGeom>
              <a:avLst/>
              <a:gdLst>
                <a:gd name="T0" fmla="*/ 72 w 72"/>
                <a:gd name="T1" fmla="*/ 42 h 45"/>
                <a:gd name="T2" fmla="*/ 72 w 72"/>
                <a:gd name="T3" fmla="*/ 27 h 45"/>
                <a:gd name="T4" fmla="*/ 59 w 72"/>
                <a:gd name="T5" fmla="*/ 0 h 45"/>
                <a:gd name="T6" fmla="*/ 50 w 72"/>
                <a:gd name="T7" fmla="*/ 0 h 45"/>
                <a:gd name="T8" fmla="*/ 59 w 72"/>
                <a:gd name="T9" fmla="*/ 10 h 45"/>
                <a:gd name="T10" fmla="*/ 65 w 72"/>
                <a:gd name="T11" fmla="*/ 24 h 45"/>
                <a:gd name="T12" fmla="*/ 59 w 72"/>
                <a:gd name="T13" fmla="*/ 22 h 45"/>
                <a:gd name="T14" fmla="*/ 41 w 72"/>
                <a:gd name="T15" fmla="*/ 0 h 45"/>
                <a:gd name="T16" fmla="*/ 30 w 72"/>
                <a:gd name="T17" fmla="*/ 0 h 45"/>
                <a:gd name="T18" fmla="*/ 58 w 72"/>
                <a:gd name="T19" fmla="*/ 30 h 45"/>
                <a:gd name="T20" fmla="*/ 56 w 72"/>
                <a:gd name="T21" fmla="*/ 36 h 45"/>
                <a:gd name="T22" fmla="*/ 11 w 72"/>
                <a:gd name="T23" fmla="*/ 13 h 45"/>
                <a:gd name="T24" fmla="*/ 8 w 72"/>
                <a:gd name="T25" fmla="*/ 0 h 45"/>
                <a:gd name="T26" fmla="*/ 0 w 72"/>
                <a:gd name="T27" fmla="*/ 0 h 45"/>
                <a:gd name="T28" fmla="*/ 16 w 72"/>
                <a:gd name="T29" fmla="*/ 29 h 45"/>
                <a:gd name="T30" fmla="*/ 69 w 72"/>
                <a:gd name="T31" fmla="*/ 45 h 45"/>
                <a:gd name="T32" fmla="*/ 72 w 72"/>
                <a:gd name="T33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45">
                  <a:moveTo>
                    <a:pt x="72" y="42"/>
                  </a:moveTo>
                  <a:cubicBezTo>
                    <a:pt x="64" y="37"/>
                    <a:pt x="72" y="32"/>
                    <a:pt x="72" y="27"/>
                  </a:cubicBezTo>
                  <a:cubicBezTo>
                    <a:pt x="69" y="18"/>
                    <a:pt x="66" y="8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4" y="3"/>
                    <a:pt x="56" y="7"/>
                    <a:pt x="59" y="1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2" y="6"/>
                    <a:pt x="49" y="19"/>
                    <a:pt x="58" y="30"/>
                  </a:cubicBezTo>
                  <a:cubicBezTo>
                    <a:pt x="59" y="31"/>
                    <a:pt x="59" y="34"/>
                    <a:pt x="56" y="36"/>
                  </a:cubicBezTo>
                  <a:cubicBezTo>
                    <a:pt x="39" y="35"/>
                    <a:pt x="19" y="30"/>
                    <a:pt x="11" y="13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9"/>
                    <a:pt x="6" y="22"/>
                    <a:pt x="16" y="29"/>
                  </a:cubicBezTo>
                  <a:cubicBezTo>
                    <a:pt x="33" y="38"/>
                    <a:pt x="52" y="40"/>
                    <a:pt x="69" y="45"/>
                  </a:cubicBezTo>
                  <a:lnTo>
                    <a:pt x="72" y="4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0"/>
            <p:cNvSpPr>
              <a:spLocks/>
            </p:cNvSpPr>
            <p:nvPr/>
          </p:nvSpPr>
          <p:spPr bwMode="auto">
            <a:xfrm>
              <a:off x="-569943" y="-2979835"/>
              <a:ext cx="95305" cy="65209"/>
            </a:xfrm>
            <a:custGeom>
              <a:avLst/>
              <a:gdLst>
                <a:gd name="T0" fmla="*/ 20 w 20"/>
                <a:gd name="T1" fmla="*/ 10 h 14"/>
                <a:gd name="T2" fmla="*/ 9 w 20"/>
                <a:gd name="T3" fmla="*/ 1 h 14"/>
                <a:gd name="T4" fmla="*/ 1 w 20"/>
                <a:gd name="T5" fmla="*/ 10 h 14"/>
                <a:gd name="T6" fmla="*/ 20 w 20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4">
                  <a:moveTo>
                    <a:pt x="20" y="10"/>
                  </a:moveTo>
                  <a:cubicBezTo>
                    <a:pt x="13" y="8"/>
                    <a:pt x="16" y="0"/>
                    <a:pt x="9" y="1"/>
                  </a:cubicBezTo>
                  <a:cubicBezTo>
                    <a:pt x="6" y="4"/>
                    <a:pt x="0" y="5"/>
                    <a:pt x="1" y="10"/>
                  </a:cubicBezTo>
                  <a:cubicBezTo>
                    <a:pt x="7" y="10"/>
                    <a:pt x="15" y="14"/>
                    <a:pt x="20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1"/>
            <p:cNvSpPr>
              <a:spLocks/>
            </p:cNvSpPr>
            <p:nvPr/>
          </p:nvSpPr>
          <p:spPr bwMode="auto">
            <a:xfrm>
              <a:off x="1622062" y="-3275781"/>
              <a:ext cx="245786" cy="152153"/>
            </a:xfrm>
            <a:custGeom>
              <a:avLst/>
              <a:gdLst>
                <a:gd name="T0" fmla="*/ 43 w 52"/>
                <a:gd name="T1" fmla="*/ 32 h 32"/>
                <a:gd name="T2" fmla="*/ 49 w 52"/>
                <a:gd name="T3" fmla="*/ 14 h 32"/>
                <a:gd name="T4" fmla="*/ 52 w 52"/>
                <a:gd name="T5" fmla="*/ 0 h 32"/>
                <a:gd name="T6" fmla="*/ 47 w 52"/>
                <a:gd name="T7" fmla="*/ 0 h 32"/>
                <a:gd name="T8" fmla="*/ 44 w 52"/>
                <a:gd name="T9" fmla="*/ 8 h 32"/>
                <a:gd name="T10" fmla="*/ 41 w 52"/>
                <a:gd name="T11" fmla="*/ 7 h 32"/>
                <a:gd name="T12" fmla="*/ 38 w 52"/>
                <a:gd name="T13" fmla="*/ 0 h 32"/>
                <a:gd name="T14" fmla="*/ 33 w 52"/>
                <a:gd name="T15" fmla="*/ 0 h 32"/>
                <a:gd name="T16" fmla="*/ 37 w 52"/>
                <a:gd name="T17" fmla="*/ 19 h 32"/>
                <a:gd name="T18" fmla="*/ 9 w 52"/>
                <a:gd name="T19" fmla="*/ 0 h 32"/>
                <a:gd name="T20" fmla="*/ 0 w 52"/>
                <a:gd name="T21" fmla="*/ 0 h 32"/>
                <a:gd name="T22" fmla="*/ 43 w 52"/>
                <a:gd name="T2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32">
                  <a:moveTo>
                    <a:pt x="43" y="32"/>
                  </a:moveTo>
                  <a:cubicBezTo>
                    <a:pt x="48" y="30"/>
                    <a:pt x="50" y="21"/>
                    <a:pt x="49" y="14"/>
                  </a:cubicBezTo>
                  <a:cubicBezTo>
                    <a:pt x="51" y="10"/>
                    <a:pt x="51" y="5"/>
                    <a:pt x="5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3"/>
                    <a:pt x="46" y="6"/>
                    <a:pt x="44" y="8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5"/>
                    <a:pt x="39" y="3"/>
                    <a:pt x="3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5" y="6"/>
                    <a:pt x="36" y="13"/>
                    <a:pt x="37" y="19"/>
                  </a:cubicBezTo>
                  <a:cubicBezTo>
                    <a:pt x="25" y="19"/>
                    <a:pt x="16" y="1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4"/>
                    <a:pt x="25" y="26"/>
                    <a:pt x="43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2"/>
            <p:cNvSpPr>
              <a:spLocks noEditPoints="1"/>
            </p:cNvSpPr>
            <p:nvPr/>
          </p:nvSpPr>
          <p:spPr bwMode="auto">
            <a:xfrm>
              <a:off x="-1807230" y="-3275781"/>
              <a:ext cx="312666" cy="451443"/>
            </a:xfrm>
            <a:custGeom>
              <a:avLst/>
              <a:gdLst>
                <a:gd name="T0" fmla="*/ 34 w 66"/>
                <a:gd name="T1" fmla="*/ 2 h 95"/>
                <a:gd name="T2" fmla="*/ 43 w 66"/>
                <a:gd name="T3" fmla="*/ 50 h 95"/>
                <a:gd name="T4" fmla="*/ 47 w 66"/>
                <a:gd name="T5" fmla="*/ 54 h 95"/>
                <a:gd name="T6" fmla="*/ 45 w 66"/>
                <a:gd name="T7" fmla="*/ 7 h 95"/>
                <a:gd name="T8" fmla="*/ 62 w 66"/>
                <a:gd name="T9" fmla="*/ 39 h 95"/>
                <a:gd name="T10" fmla="*/ 56 w 66"/>
                <a:gd name="T11" fmla="*/ 66 h 95"/>
                <a:gd name="T12" fmla="*/ 48 w 66"/>
                <a:gd name="T13" fmla="*/ 80 h 95"/>
                <a:gd name="T14" fmla="*/ 45 w 66"/>
                <a:gd name="T15" fmla="*/ 55 h 95"/>
                <a:gd name="T16" fmla="*/ 37 w 66"/>
                <a:gd name="T17" fmla="*/ 66 h 95"/>
                <a:gd name="T18" fmla="*/ 23 w 66"/>
                <a:gd name="T19" fmla="*/ 0 h 95"/>
                <a:gd name="T20" fmla="*/ 15 w 66"/>
                <a:gd name="T21" fmla="*/ 0 h 95"/>
                <a:gd name="T22" fmla="*/ 15 w 66"/>
                <a:gd name="T23" fmla="*/ 7 h 95"/>
                <a:gd name="T24" fmla="*/ 42 w 66"/>
                <a:gd name="T25" fmla="*/ 93 h 95"/>
                <a:gd name="T26" fmla="*/ 46 w 66"/>
                <a:gd name="T27" fmla="*/ 95 h 95"/>
                <a:gd name="T28" fmla="*/ 66 w 66"/>
                <a:gd name="T29" fmla="*/ 57 h 95"/>
                <a:gd name="T30" fmla="*/ 51 w 66"/>
                <a:gd name="T31" fmla="*/ 1 h 95"/>
                <a:gd name="T32" fmla="*/ 51 w 66"/>
                <a:gd name="T33" fmla="*/ 0 h 95"/>
                <a:gd name="T34" fmla="*/ 32 w 66"/>
                <a:gd name="T35" fmla="*/ 0 h 95"/>
                <a:gd name="T36" fmla="*/ 34 w 66"/>
                <a:gd name="T37" fmla="*/ 2 h 95"/>
                <a:gd name="T38" fmla="*/ 41 w 66"/>
                <a:gd name="T39" fmla="*/ 6 h 95"/>
                <a:gd name="T40" fmla="*/ 42 w 66"/>
                <a:gd name="T41" fmla="*/ 10 h 95"/>
                <a:gd name="T42" fmla="*/ 41 w 66"/>
                <a:gd name="T43" fmla="*/ 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6" h="95">
                  <a:moveTo>
                    <a:pt x="34" y="2"/>
                  </a:moveTo>
                  <a:cubicBezTo>
                    <a:pt x="41" y="17"/>
                    <a:pt x="46" y="34"/>
                    <a:pt x="43" y="50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53" y="41"/>
                    <a:pt x="48" y="22"/>
                    <a:pt x="45" y="7"/>
                  </a:cubicBezTo>
                  <a:cubicBezTo>
                    <a:pt x="57" y="13"/>
                    <a:pt x="58" y="27"/>
                    <a:pt x="62" y="39"/>
                  </a:cubicBezTo>
                  <a:cubicBezTo>
                    <a:pt x="63" y="48"/>
                    <a:pt x="56" y="57"/>
                    <a:pt x="56" y="66"/>
                  </a:cubicBezTo>
                  <a:cubicBezTo>
                    <a:pt x="50" y="69"/>
                    <a:pt x="54" y="77"/>
                    <a:pt x="48" y="80"/>
                  </a:cubicBezTo>
                  <a:cubicBezTo>
                    <a:pt x="42" y="72"/>
                    <a:pt x="54" y="61"/>
                    <a:pt x="45" y="55"/>
                  </a:cubicBezTo>
                  <a:cubicBezTo>
                    <a:pt x="41" y="57"/>
                    <a:pt x="42" y="68"/>
                    <a:pt x="37" y="66"/>
                  </a:cubicBezTo>
                  <a:cubicBezTo>
                    <a:pt x="21" y="49"/>
                    <a:pt x="14" y="23"/>
                    <a:pt x="2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3"/>
                    <a:pt x="14" y="5"/>
                    <a:pt x="15" y="7"/>
                  </a:cubicBezTo>
                  <a:cubicBezTo>
                    <a:pt x="0" y="43"/>
                    <a:pt x="35" y="63"/>
                    <a:pt x="42" y="93"/>
                  </a:cubicBezTo>
                  <a:cubicBezTo>
                    <a:pt x="43" y="93"/>
                    <a:pt x="44" y="95"/>
                    <a:pt x="46" y="95"/>
                  </a:cubicBezTo>
                  <a:cubicBezTo>
                    <a:pt x="57" y="83"/>
                    <a:pt x="61" y="70"/>
                    <a:pt x="66" y="57"/>
                  </a:cubicBezTo>
                  <a:cubicBezTo>
                    <a:pt x="66" y="36"/>
                    <a:pt x="66" y="16"/>
                    <a:pt x="51" y="1"/>
                  </a:cubicBezTo>
                  <a:cubicBezTo>
                    <a:pt x="51" y="1"/>
                    <a:pt x="51" y="1"/>
                    <a:pt x="5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1"/>
                    <a:pt x="33" y="1"/>
                    <a:pt x="34" y="2"/>
                  </a:cubicBezTo>
                  <a:close/>
                  <a:moveTo>
                    <a:pt x="41" y="6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1" y="10"/>
                    <a:pt x="40" y="7"/>
                    <a:pt x="41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3"/>
            <p:cNvSpPr>
              <a:spLocks/>
            </p:cNvSpPr>
            <p:nvPr/>
          </p:nvSpPr>
          <p:spPr bwMode="auto">
            <a:xfrm>
              <a:off x="-1280546" y="-3275781"/>
              <a:ext cx="725652" cy="481539"/>
            </a:xfrm>
            <a:custGeom>
              <a:avLst/>
              <a:gdLst>
                <a:gd name="T0" fmla="*/ 149 w 153"/>
                <a:gd name="T1" fmla="*/ 101 h 101"/>
                <a:gd name="T2" fmla="*/ 131 w 153"/>
                <a:gd name="T3" fmla="*/ 73 h 101"/>
                <a:gd name="T4" fmla="*/ 146 w 153"/>
                <a:gd name="T5" fmla="*/ 67 h 101"/>
                <a:gd name="T6" fmla="*/ 119 w 153"/>
                <a:gd name="T7" fmla="*/ 66 h 101"/>
                <a:gd name="T8" fmla="*/ 33 w 153"/>
                <a:gd name="T9" fmla="*/ 6 h 101"/>
                <a:gd name="T10" fmla="*/ 44 w 153"/>
                <a:gd name="T11" fmla="*/ 0 h 101"/>
                <a:gd name="T12" fmla="*/ 0 w 153"/>
                <a:gd name="T13" fmla="*/ 0 h 101"/>
                <a:gd name="T14" fmla="*/ 91 w 153"/>
                <a:gd name="T15" fmla="*/ 50 h 101"/>
                <a:gd name="T16" fmla="*/ 149 w 153"/>
                <a:gd name="T1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3" h="101">
                  <a:moveTo>
                    <a:pt x="149" y="101"/>
                  </a:moveTo>
                  <a:cubicBezTo>
                    <a:pt x="153" y="89"/>
                    <a:pt x="137" y="83"/>
                    <a:pt x="131" y="73"/>
                  </a:cubicBezTo>
                  <a:cubicBezTo>
                    <a:pt x="133" y="68"/>
                    <a:pt x="149" y="75"/>
                    <a:pt x="146" y="67"/>
                  </a:cubicBezTo>
                  <a:cubicBezTo>
                    <a:pt x="119" y="66"/>
                    <a:pt x="119" y="66"/>
                    <a:pt x="119" y="66"/>
                  </a:cubicBezTo>
                  <a:cubicBezTo>
                    <a:pt x="93" y="39"/>
                    <a:pt x="61" y="28"/>
                    <a:pt x="33" y="6"/>
                  </a:cubicBezTo>
                  <a:cubicBezTo>
                    <a:pt x="37" y="4"/>
                    <a:pt x="40" y="2"/>
                    <a:pt x="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" y="12"/>
                    <a:pt x="63" y="29"/>
                    <a:pt x="91" y="50"/>
                  </a:cubicBezTo>
                  <a:cubicBezTo>
                    <a:pt x="110" y="67"/>
                    <a:pt x="132" y="82"/>
                    <a:pt x="149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4"/>
            <p:cNvSpPr>
              <a:spLocks/>
            </p:cNvSpPr>
            <p:nvPr/>
          </p:nvSpPr>
          <p:spPr bwMode="auto">
            <a:xfrm>
              <a:off x="-4586109" y="-3275781"/>
              <a:ext cx="28425" cy="10032"/>
            </a:xfrm>
            <a:custGeom>
              <a:avLst/>
              <a:gdLst>
                <a:gd name="T0" fmla="*/ 3 w 6"/>
                <a:gd name="T1" fmla="*/ 2 h 2"/>
                <a:gd name="T2" fmla="*/ 6 w 6"/>
                <a:gd name="T3" fmla="*/ 0 h 2"/>
                <a:gd name="T4" fmla="*/ 0 w 6"/>
                <a:gd name="T5" fmla="*/ 0 h 2"/>
                <a:gd name="T6" fmla="*/ 3 w 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3" y="2"/>
                  </a:moveTo>
                  <a:cubicBezTo>
                    <a:pt x="4" y="1"/>
                    <a:pt x="5" y="1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5"/>
            <p:cNvSpPr>
              <a:spLocks/>
            </p:cNvSpPr>
            <p:nvPr/>
          </p:nvSpPr>
          <p:spPr bwMode="auto">
            <a:xfrm>
              <a:off x="-317469" y="-3275781"/>
              <a:ext cx="297618" cy="123729"/>
            </a:xfrm>
            <a:custGeom>
              <a:avLst/>
              <a:gdLst>
                <a:gd name="T0" fmla="*/ 6 w 63"/>
                <a:gd name="T1" fmla="*/ 26 h 26"/>
                <a:gd name="T2" fmla="*/ 51 w 63"/>
                <a:gd name="T3" fmla="*/ 12 h 26"/>
                <a:gd name="T4" fmla="*/ 63 w 63"/>
                <a:gd name="T5" fmla="*/ 0 h 26"/>
                <a:gd name="T6" fmla="*/ 54 w 63"/>
                <a:gd name="T7" fmla="*/ 0 h 26"/>
                <a:gd name="T8" fmla="*/ 19 w 63"/>
                <a:gd name="T9" fmla="*/ 15 h 26"/>
                <a:gd name="T10" fmla="*/ 21 w 63"/>
                <a:gd name="T11" fmla="*/ 0 h 26"/>
                <a:gd name="T12" fmla="*/ 14 w 63"/>
                <a:gd name="T13" fmla="*/ 0 h 26"/>
                <a:gd name="T14" fmla="*/ 9 w 63"/>
                <a:gd name="T15" fmla="*/ 13 h 26"/>
                <a:gd name="T16" fmla="*/ 6 w 63"/>
                <a:gd name="T17" fmla="*/ 0 h 26"/>
                <a:gd name="T18" fmla="*/ 0 w 63"/>
                <a:gd name="T19" fmla="*/ 0 h 26"/>
                <a:gd name="T20" fmla="*/ 3 w 63"/>
                <a:gd name="T21" fmla="*/ 25 h 26"/>
                <a:gd name="T22" fmla="*/ 6 w 63"/>
                <a:gd name="T2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26">
                  <a:moveTo>
                    <a:pt x="6" y="26"/>
                  </a:moveTo>
                  <a:cubicBezTo>
                    <a:pt x="51" y="12"/>
                    <a:pt x="51" y="12"/>
                    <a:pt x="51" y="12"/>
                  </a:cubicBezTo>
                  <a:cubicBezTo>
                    <a:pt x="55" y="8"/>
                    <a:pt x="59" y="4"/>
                    <a:pt x="6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3" y="8"/>
                    <a:pt x="31" y="12"/>
                    <a:pt x="19" y="15"/>
                  </a:cubicBezTo>
                  <a:cubicBezTo>
                    <a:pt x="19" y="10"/>
                    <a:pt x="20" y="5"/>
                    <a:pt x="21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2" y="4"/>
                    <a:pt x="11" y="9"/>
                    <a:pt x="9" y="13"/>
                  </a:cubicBezTo>
                  <a:cubicBezTo>
                    <a:pt x="8" y="9"/>
                    <a:pt x="7" y="5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1" y="17"/>
                    <a:pt x="3" y="25"/>
                  </a:cubicBezTo>
                  <a:lnTo>
                    <a:pt x="6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61032" y="3753765"/>
            <a:ext cx="4332152" cy="2093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697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25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750"/>
                            </p:stCondLst>
                            <p:childTnLst>
                              <p:par>
                                <p:cTn id="4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250"/>
                            </p:stCondLst>
                            <p:childTnLst>
                              <p:par>
                                <p:cTn id="5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8" grpId="0"/>
      <p:bldP spid="3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直接连接符 53"/>
          <p:cNvCxnSpPr>
            <a:stCxn id="31" idx="3"/>
            <a:endCxn id="45" idx="1"/>
          </p:cNvCxnSpPr>
          <p:nvPr/>
        </p:nvCxnSpPr>
        <p:spPr>
          <a:xfrm flipV="1">
            <a:off x="5438760" y="3726728"/>
            <a:ext cx="1842078" cy="1697154"/>
          </a:xfrm>
          <a:prstGeom prst="line">
            <a:avLst/>
          </a:prstGeom>
          <a:ln>
            <a:solidFill>
              <a:srgbClr val="041B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>
            <a:stCxn id="19" idx="2"/>
            <a:endCxn id="31" idx="0"/>
          </p:cNvCxnSpPr>
          <p:nvPr/>
        </p:nvCxnSpPr>
        <p:spPr>
          <a:xfrm>
            <a:off x="4853840" y="3876075"/>
            <a:ext cx="52484" cy="1015370"/>
          </a:xfrm>
          <a:prstGeom prst="line">
            <a:avLst/>
          </a:prstGeom>
          <a:ln>
            <a:solidFill>
              <a:srgbClr val="041B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stCxn id="12" idx="3"/>
            <a:endCxn id="19" idx="1"/>
          </p:cNvCxnSpPr>
          <p:nvPr/>
        </p:nvCxnSpPr>
        <p:spPr>
          <a:xfrm>
            <a:off x="3336265" y="2451895"/>
            <a:ext cx="1117448" cy="1024053"/>
          </a:xfrm>
          <a:prstGeom prst="line">
            <a:avLst/>
          </a:prstGeom>
          <a:ln>
            <a:solidFill>
              <a:srgbClr val="041B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菱形 11"/>
          <p:cNvSpPr/>
          <p:nvPr/>
        </p:nvSpPr>
        <p:spPr>
          <a:xfrm>
            <a:off x="1959909" y="1763717"/>
            <a:ext cx="1376356" cy="1376356"/>
          </a:xfrm>
          <a:prstGeom prst="diamond">
            <a:avLst/>
          </a:prstGeom>
          <a:solidFill>
            <a:srgbClr val="42536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Group 4"/>
          <p:cNvGrpSpPr>
            <a:grpSpLocks noChangeAspect="1"/>
          </p:cNvGrpSpPr>
          <p:nvPr/>
        </p:nvGrpSpPr>
        <p:grpSpPr bwMode="auto">
          <a:xfrm>
            <a:off x="2381177" y="2148168"/>
            <a:ext cx="533820" cy="607452"/>
            <a:chOff x="3666" y="1962"/>
            <a:chExt cx="348" cy="396"/>
          </a:xfrm>
        </p:grpSpPr>
        <p:sp>
          <p:nvSpPr>
            <p:cNvPr id="15" name="AutoShape 3"/>
            <p:cNvSpPr>
              <a:spLocks noChangeAspect="1" noChangeArrowheads="1" noTextEdit="1"/>
            </p:cNvSpPr>
            <p:nvPr/>
          </p:nvSpPr>
          <p:spPr bwMode="auto">
            <a:xfrm>
              <a:off x="3666" y="1962"/>
              <a:ext cx="348" cy="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5"/>
            <p:cNvSpPr>
              <a:spLocks noEditPoints="1"/>
            </p:cNvSpPr>
            <p:nvPr/>
          </p:nvSpPr>
          <p:spPr bwMode="auto">
            <a:xfrm>
              <a:off x="3666" y="1962"/>
              <a:ext cx="348" cy="394"/>
            </a:xfrm>
            <a:custGeom>
              <a:avLst/>
              <a:gdLst>
                <a:gd name="T0" fmla="*/ 174 w 348"/>
                <a:gd name="T1" fmla="*/ 0 h 394"/>
                <a:gd name="T2" fmla="*/ 15 w 348"/>
                <a:gd name="T3" fmla="*/ 91 h 394"/>
                <a:gd name="T4" fmla="*/ 174 w 348"/>
                <a:gd name="T5" fmla="*/ 185 h 394"/>
                <a:gd name="T6" fmla="*/ 334 w 348"/>
                <a:gd name="T7" fmla="*/ 94 h 394"/>
                <a:gd name="T8" fmla="*/ 174 w 348"/>
                <a:gd name="T9" fmla="*/ 0 h 394"/>
                <a:gd name="T10" fmla="*/ 0 w 348"/>
                <a:gd name="T11" fmla="*/ 300 h 394"/>
                <a:gd name="T12" fmla="*/ 160 w 348"/>
                <a:gd name="T13" fmla="*/ 394 h 394"/>
                <a:gd name="T14" fmla="*/ 160 w 348"/>
                <a:gd name="T15" fmla="*/ 209 h 394"/>
                <a:gd name="T16" fmla="*/ 0 w 348"/>
                <a:gd name="T17" fmla="*/ 118 h 394"/>
                <a:gd name="T18" fmla="*/ 0 w 348"/>
                <a:gd name="T19" fmla="*/ 300 h 394"/>
                <a:gd name="T20" fmla="*/ 189 w 348"/>
                <a:gd name="T21" fmla="*/ 211 h 394"/>
                <a:gd name="T22" fmla="*/ 189 w 348"/>
                <a:gd name="T23" fmla="*/ 394 h 394"/>
                <a:gd name="T24" fmla="*/ 348 w 348"/>
                <a:gd name="T25" fmla="*/ 300 h 394"/>
                <a:gd name="T26" fmla="*/ 348 w 348"/>
                <a:gd name="T27" fmla="*/ 118 h 394"/>
                <a:gd name="T28" fmla="*/ 189 w 348"/>
                <a:gd name="T29" fmla="*/ 21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8" h="394">
                  <a:moveTo>
                    <a:pt x="174" y="0"/>
                  </a:moveTo>
                  <a:lnTo>
                    <a:pt x="15" y="91"/>
                  </a:lnTo>
                  <a:lnTo>
                    <a:pt x="174" y="185"/>
                  </a:lnTo>
                  <a:lnTo>
                    <a:pt x="334" y="94"/>
                  </a:lnTo>
                  <a:lnTo>
                    <a:pt x="174" y="0"/>
                  </a:lnTo>
                  <a:close/>
                  <a:moveTo>
                    <a:pt x="0" y="300"/>
                  </a:moveTo>
                  <a:lnTo>
                    <a:pt x="160" y="394"/>
                  </a:lnTo>
                  <a:lnTo>
                    <a:pt x="160" y="209"/>
                  </a:lnTo>
                  <a:lnTo>
                    <a:pt x="0" y="118"/>
                  </a:lnTo>
                  <a:lnTo>
                    <a:pt x="0" y="300"/>
                  </a:lnTo>
                  <a:close/>
                  <a:moveTo>
                    <a:pt x="189" y="211"/>
                  </a:moveTo>
                  <a:lnTo>
                    <a:pt x="189" y="394"/>
                  </a:lnTo>
                  <a:lnTo>
                    <a:pt x="348" y="300"/>
                  </a:lnTo>
                  <a:lnTo>
                    <a:pt x="348" y="118"/>
                  </a:lnTo>
                  <a:lnTo>
                    <a:pt x="189" y="2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" name="菱形 18"/>
          <p:cNvSpPr/>
          <p:nvPr/>
        </p:nvSpPr>
        <p:spPr>
          <a:xfrm>
            <a:off x="4453713" y="3075820"/>
            <a:ext cx="800254" cy="800255"/>
          </a:xfrm>
          <a:prstGeom prst="diamond">
            <a:avLst/>
          </a:prstGeom>
          <a:solidFill>
            <a:srgbClr val="42536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Group 4"/>
          <p:cNvGrpSpPr>
            <a:grpSpLocks noChangeAspect="1"/>
          </p:cNvGrpSpPr>
          <p:nvPr/>
        </p:nvGrpSpPr>
        <p:grpSpPr bwMode="auto">
          <a:xfrm>
            <a:off x="4691771" y="3327850"/>
            <a:ext cx="324137" cy="296194"/>
            <a:chOff x="3666" y="2001"/>
            <a:chExt cx="348" cy="318"/>
          </a:xfrm>
        </p:grpSpPr>
        <p:sp>
          <p:nvSpPr>
            <p:cNvPr id="22" name="AutoShape 3"/>
            <p:cNvSpPr>
              <a:spLocks noChangeAspect="1" noChangeArrowheads="1" noTextEdit="1"/>
            </p:cNvSpPr>
            <p:nvPr/>
          </p:nvSpPr>
          <p:spPr bwMode="auto">
            <a:xfrm>
              <a:off x="3666" y="2001"/>
              <a:ext cx="348" cy="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5"/>
            <p:cNvSpPr>
              <a:spLocks noEditPoints="1"/>
            </p:cNvSpPr>
            <p:nvPr/>
          </p:nvSpPr>
          <p:spPr bwMode="auto">
            <a:xfrm>
              <a:off x="3666" y="2003"/>
              <a:ext cx="348" cy="318"/>
            </a:xfrm>
            <a:custGeom>
              <a:avLst/>
              <a:gdLst>
                <a:gd name="T0" fmla="*/ 108 w 144"/>
                <a:gd name="T1" fmla="*/ 0 h 132"/>
                <a:gd name="T2" fmla="*/ 36 w 144"/>
                <a:gd name="T3" fmla="*/ 0 h 132"/>
                <a:gd name="T4" fmla="*/ 0 w 144"/>
                <a:gd name="T5" fmla="*/ 36 h 132"/>
                <a:gd name="T6" fmla="*/ 0 w 144"/>
                <a:gd name="T7" fmla="*/ 60 h 132"/>
                <a:gd name="T8" fmla="*/ 36 w 144"/>
                <a:gd name="T9" fmla="*/ 96 h 132"/>
                <a:gd name="T10" fmla="*/ 42 w 144"/>
                <a:gd name="T11" fmla="*/ 96 h 132"/>
                <a:gd name="T12" fmla="*/ 42 w 144"/>
                <a:gd name="T13" fmla="*/ 132 h 132"/>
                <a:gd name="T14" fmla="*/ 83 w 144"/>
                <a:gd name="T15" fmla="*/ 96 h 132"/>
                <a:gd name="T16" fmla="*/ 108 w 144"/>
                <a:gd name="T17" fmla="*/ 96 h 132"/>
                <a:gd name="T18" fmla="*/ 144 w 144"/>
                <a:gd name="T19" fmla="*/ 60 h 132"/>
                <a:gd name="T20" fmla="*/ 144 w 144"/>
                <a:gd name="T21" fmla="*/ 36 h 132"/>
                <a:gd name="T22" fmla="*/ 108 w 144"/>
                <a:gd name="T23" fmla="*/ 0 h 132"/>
                <a:gd name="T24" fmla="*/ 36 w 144"/>
                <a:gd name="T25" fmla="*/ 60 h 132"/>
                <a:gd name="T26" fmla="*/ 24 w 144"/>
                <a:gd name="T27" fmla="*/ 48 h 132"/>
                <a:gd name="T28" fmla="*/ 36 w 144"/>
                <a:gd name="T29" fmla="*/ 36 h 132"/>
                <a:gd name="T30" fmla="*/ 48 w 144"/>
                <a:gd name="T31" fmla="*/ 48 h 132"/>
                <a:gd name="T32" fmla="*/ 36 w 144"/>
                <a:gd name="T33" fmla="*/ 60 h 132"/>
                <a:gd name="T34" fmla="*/ 72 w 144"/>
                <a:gd name="T35" fmla="*/ 60 h 132"/>
                <a:gd name="T36" fmla="*/ 60 w 144"/>
                <a:gd name="T37" fmla="*/ 48 h 132"/>
                <a:gd name="T38" fmla="*/ 72 w 144"/>
                <a:gd name="T39" fmla="*/ 36 h 132"/>
                <a:gd name="T40" fmla="*/ 84 w 144"/>
                <a:gd name="T41" fmla="*/ 48 h 132"/>
                <a:gd name="T42" fmla="*/ 72 w 144"/>
                <a:gd name="T43" fmla="*/ 60 h 132"/>
                <a:gd name="T44" fmla="*/ 108 w 144"/>
                <a:gd name="T45" fmla="*/ 60 h 132"/>
                <a:gd name="T46" fmla="*/ 96 w 144"/>
                <a:gd name="T47" fmla="*/ 48 h 132"/>
                <a:gd name="T48" fmla="*/ 108 w 144"/>
                <a:gd name="T49" fmla="*/ 36 h 132"/>
                <a:gd name="T50" fmla="*/ 120 w 144"/>
                <a:gd name="T51" fmla="*/ 48 h 132"/>
                <a:gd name="T52" fmla="*/ 108 w 144"/>
                <a:gd name="T53" fmla="*/ 6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4" h="132">
                  <a:moveTo>
                    <a:pt x="108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80"/>
                    <a:pt x="16" y="96"/>
                    <a:pt x="36" y="96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132"/>
                    <a:pt x="42" y="132"/>
                    <a:pt x="42" y="132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28" y="96"/>
                    <a:pt x="144" y="80"/>
                    <a:pt x="144" y="60"/>
                  </a:cubicBezTo>
                  <a:cubicBezTo>
                    <a:pt x="144" y="36"/>
                    <a:pt x="144" y="36"/>
                    <a:pt x="144" y="36"/>
                  </a:cubicBezTo>
                  <a:cubicBezTo>
                    <a:pt x="144" y="16"/>
                    <a:pt x="128" y="0"/>
                    <a:pt x="108" y="0"/>
                  </a:cubicBezTo>
                  <a:moveTo>
                    <a:pt x="36" y="60"/>
                  </a:moveTo>
                  <a:cubicBezTo>
                    <a:pt x="29" y="60"/>
                    <a:pt x="24" y="55"/>
                    <a:pt x="24" y="48"/>
                  </a:cubicBezTo>
                  <a:cubicBezTo>
                    <a:pt x="24" y="41"/>
                    <a:pt x="29" y="36"/>
                    <a:pt x="36" y="36"/>
                  </a:cubicBezTo>
                  <a:cubicBezTo>
                    <a:pt x="43" y="36"/>
                    <a:pt x="48" y="41"/>
                    <a:pt x="48" y="48"/>
                  </a:cubicBezTo>
                  <a:cubicBezTo>
                    <a:pt x="48" y="55"/>
                    <a:pt x="43" y="60"/>
                    <a:pt x="36" y="60"/>
                  </a:cubicBezTo>
                  <a:moveTo>
                    <a:pt x="72" y="60"/>
                  </a:moveTo>
                  <a:cubicBezTo>
                    <a:pt x="65" y="60"/>
                    <a:pt x="60" y="55"/>
                    <a:pt x="60" y="48"/>
                  </a:cubicBezTo>
                  <a:cubicBezTo>
                    <a:pt x="60" y="41"/>
                    <a:pt x="65" y="36"/>
                    <a:pt x="72" y="36"/>
                  </a:cubicBezTo>
                  <a:cubicBezTo>
                    <a:pt x="79" y="36"/>
                    <a:pt x="84" y="41"/>
                    <a:pt x="84" y="48"/>
                  </a:cubicBezTo>
                  <a:cubicBezTo>
                    <a:pt x="84" y="55"/>
                    <a:pt x="79" y="60"/>
                    <a:pt x="72" y="60"/>
                  </a:cubicBezTo>
                  <a:moveTo>
                    <a:pt x="108" y="60"/>
                  </a:moveTo>
                  <a:cubicBezTo>
                    <a:pt x="101" y="60"/>
                    <a:pt x="96" y="55"/>
                    <a:pt x="96" y="48"/>
                  </a:cubicBezTo>
                  <a:cubicBezTo>
                    <a:pt x="96" y="41"/>
                    <a:pt x="101" y="36"/>
                    <a:pt x="108" y="36"/>
                  </a:cubicBezTo>
                  <a:cubicBezTo>
                    <a:pt x="115" y="36"/>
                    <a:pt x="120" y="41"/>
                    <a:pt x="120" y="48"/>
                  </a:cubicBezTo>
                  <a:cubicBezTo>
                    <a:pt x="120" y="55"/>
                    <a:pt x="115" y="60"/>
                    <a:pt x="108" y="6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1" name="菱形 30"/>
          <p:cNvSpPr/>
          <p:nvPr/>
        </p:nvSpPr>
        <p:spPr>
          <a:xfrm>
            <a:off x="4373888" y="4891445"/>
            <a:ext cx="1064872" cy="1064873"/>
          </a:xfrm>
          <a:prstGeom prst="diamond">
            <a:avLst/>
          </a:prstGeom>
          <a:solidFill>
            <a:srgbClr val="42536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Group 8"/>
          <p:cNvGrpSpPr>
            <a:grpSpLocks noChangeAspect="1"/>
          </p:cNvGrpSpPr>
          <p:nvPr/>
        </p:nvGrpSpPr>
        <p:grpSpPr bwMode="auto">
          <a:xfrm>
            <a:off x="4744069" y="5201235"/>
            <a:ext cx="349911" cy="419892"/>
            <a:chOff x="3695" y="1986"/>
            <a:chExt cx="290" cy="348"/>
          </a:xfrm>
        </p:grpSpPr>
        <p:sp>
          <p:nvSpPr>
            <p:cNvPr id="38" name="AutoShape 7"/>
            <p:cNvSpPr>
              <a:spLocks noChangeAspect="1" noChangeArrowheads="1" noTextEdit="1"/>
            </p:cNvSpPr>
            <p:nvPr/>
          </p:nvSpPr>
          <p:spPr bwMode="auto">
            <a:xfrm>
              <a:off x="3695" y="1986"/>
              <a:ext cx="290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9"/>
            <p:cNvSpPr>
              <a:spLocks noEditPoints="1"/>
            </p:cNvSpPr>
            <p:nvPr/>
          </p:nvSpPr>
          <p:spPr bwMode="auto">
            <a:xfrm>
              <a:off x="3695" y="1989"/>
              <a:ext cx="290" cy="348"/>
            </a:xfrm>
            <a:custGeom>
              <a:avLst/>
              <a:gdLst>
                <a:gd name="T0" fmla="*/ 102 w 120"/>
                <a:gd name="T1" fmla="*/ 60 h 144"/>
                <a:gd name="T2" fmla="*/ 102 w 120"/>
                <a:gd name="T3" fmla="*/ 42 h 144"/>
                <a:gd name="T4" fmla="*/ 60 w 120"/>
                <a:gd name="T5" fmla="*/ 0 h 144"/>
                <a:gd name="T6" fmla="*/ 18 w 120"/>
                <a:gd name="T7" fmla="*/ 42 h 144"/>
                <a:gd name="T8" fmla="*/ 18 w 120"/>
                <a:gd name="T9" fmla="*/ 60 h 144"/>
                <a:gd name="T10" fmla="*/ 0 w 120"/>
                <a:gd name="T11" fmla="*/ 60 h 144"/>
                <a:gd name="T12" fmla="*/ 0 w 120"/>
                <a:gd name="T13" fmla="*/ 144 h 144"/>
                <a:gd name="T14" fmla="*/ 120 w 120"/>
                <a:gd name="T15" fmla="*/ 144 h 144"/>
                <a:gd name="T16" fmla="*/ 120 w 120"/>
                <a:gd name="T17" fmla="*/ 60 h 144"/>
                <a:gd name="T18" fmla="*/ 102 w 120"/>
                <a:gd name="T19" fmla="*/ 60 h 144"/>
                <a:gd name="T20" fmla="*/ 66 w 120"/>
                <a:gd name="T21" fmla="*/ 106 h 144"/>
                <a:gd name="T22" fmla="*/ 66 w 120"/>
                <a:gd name="T23" fmla="*/ 126 h 144"/>
                <a:gd name="T24" fmla="*/ 54 w 120"/>
                <a:gd name="T25" fmla="*/ 126 h 144"/>
                <a:gd name="T26" fmla="*/ 54 w 120"/>
                <a:gd name="T27" fmla="*/ 106 h 144"/>
                <a:gd name="T28" fmla="*/ 48 w 120"/>
                <a:gd name="T29" fmla="*/ 96 h 144"/>
                <a:gd name="T30" fmla="*/ 60 w 120"/>
                <a:gd name="T31" fmla="*/ 84 h 144"/>
                <a:gd name="T32" fmla="*/ 72 w 120"/>
                <a:gd name="T33" fmla="*/ 96 h 144"/>
                <a:gd name="T34" fmla="*/ 66 w 120"/>
                <a:gd name="T35" fmla="*/ 106 h 144"/>
                <a:gd name="T36" fmla="*/ 90 w 120"/>
                <a:gd name="T37" fmla="*/ 60 h 144"/>
                <a:gd name="T38" fmla="*/ 30 w 120"/>
                <a:gd name="T39" fmla="*/ 60 h 144"/>
                <a:gd name="T40" fmla="*/ 30 w 120"/>
                <a:gd name="T41" fmla="*/ 42 h 144"/>
                <a:gd name="T42" fmla="*/ 60 w 120"/>
                <a:gd name="T43" fmla="*/ 12 h 144"/>
                <a:gd name="T44" fmla="*/ 90 w 120"/>
                <a:gd name="T45" fmla="*/ 42 h 144"/>
                <a:gd name="T46" fmla="*/ 90 w 120"/>
                <a:gd name="T47" fmla="*/ 6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0" h="144">
                  <a:moveTo>
                    <a:pt x="102" y="60"/>
                  </a:moveTo>
                  <a:cubicBezTo>
                    <a:pt x="102" y="42"/>
                    <a:pt x="102" y="42"/>
                    <a:pt x="102" y="42"/>
                  </a:cubicBezTo>
                  <a:cubicBezTo>
                    <a:pt x="102" y="42"/>
                    <a:pt x="102" y="0"/>
                    <a:pt x="60" y="0"/>
                  </a:cubicBezTo>
                  <a:cubicBezTo>
                    <a:pt x="18" y="0"/>
                    <a:pt x="18" y="42"/>
                    <a:pt x="18" y="42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120" y="144"/>
                    <a:pt x="120" y="144"/>
                    <a:pt x="120" y="144"/>
                  </a:cubicBezTo>
                  <a:cubicBezTo>
                    <a:pt x="120" y="60"/>
                    <a:pt x="120" y="60"/>
                    <a:pt x="120" y="60"/>
                  </a:cubicBezTo>
                  <a:lnTo>
                    <a:pt x="102" y="60"/>
                  </a:lnTo>
                  <a:close/>
                  <a:moveTo>
                    <a:pt x="66" y="106"/>
                  </a:moveTo>
                  <a:cubicBezTo>
                    <a:pt x="66" y="126"/>
                    <a:pt x="66" y="126"/>
                    <a:pt x="66" y="126"/>
                  </a:cubicBezTo>
                  <a:cubicBezTo>
                    <a:pt x="54" y="126"/>
                    <a:pt x="54" y="126"/>
                    <a:pt x="54" y="126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0" y="104"/>
                    <a:pt x="48" y="100"/>
                    <a:pt x="48" y="96"/>
                  </a:cubicBezTo>
                  <a:cubicBezTo>
                    <a:pt x="48" y="89"/>
                    <a:pt x="53" y="84"/>
                    <a:pt x="60" y="84"/>
                  </a:cubicBezTo>
                  <a:cubicBezTo>
                    <a:pt x="67" y="84"/>
                    <a:pt x="72" y="89"/>
                    <a:pt x="72" y="96"/>
                  </a:cubicBezTo>
                  <a:cubicBezTo>
                    <a:pt x="72" y="100"/>
                    <a:pt x="70" y="104"/>
                    <a:pt x="66" y="106"/>
                  </a:cubicBezTo>
                  <a:moveTo>
                    <a:pt x="90" y="60"/>
                  </a:moveTo>
                  <a:cubicBezTo>
                    <a:pt x="30" y="60"/>
                    <a:pt x="30" y="60"/>
                    <a:pt x="30" y="60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37"/>
                    <a:pt x="32" y="12"/>
                    <a:pt x="60" y="12"/>
                  </a:cubicBezTo>
                  <a:cubicBezTo>
                    <a:pt x="88" y="12"/>
                    <a:pt x="90" y="37"/>
                    <a:pt x="90" y="42"/>
                  </a:cubicBezTo>
                  <a:lnTo>
                    <a:pt x="90" y="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5" name="菱形 44"/>
          <p:cNvSpPr/>
          <p:nvPr/>
        </p:nvSpPr>
        <p:spPr>
          <a:xfrm>
            <a:off x="7280838" y="3140073"/>
            <a:ext cx="1173310" cy="1173310"/>
          </a:xfrm>
          <a:prstGeom prst="diamond">
            <a:avLst/>
          </a:prstGeom>
          <a:solidFill>
            <a:srgbClr val="42536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Group 12"/>
          <p:cNvGrpSpPr>
            <a:grpSpLocks noChangeAspect="1"/>
          </p:cNvGrpSpPr>
          <p:nvPr/>
        </p:nvGrpSpPr>
        <p:grpSpPr bwMode="auto">
          <a:xfrm>
            <a:off x="7713124" y="3441739"/>
            <a:ext cx="308737" cy="569976"/>
            <a:chOff x="3723" y="1944"/>
            <a:chExt cx="234" cy="432"/>
          </a:xfrm>
        </p:grpSpPr>
        <p:sp>
          <p:nvSpPr>
            <p:cNvPr id="51" name="AutoShape 11"/>
            <p:cNvSpPr>
              <a:spLocks noChangeAspect="1" noChangeArrowheads="1" noTextEdit="1"/>
            </p:cNvSpPr>
            <p:nvPr/>
          </p:nvSpPr>
          <p:spPr bwMode="auto">
            <a:xfrm>
              <a:off x="3723" y="1944"/>
              <a:ext cx="234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3"/>
            <p:cNvSpPr>
              <a:spLocks noEditPoints="1"/>
            </p:cNvSpPr>
            <p:nvPr/>
          </p:nvSpPr>
          <p:spPr bwMode="auto">
            <a:xfrm>
              <a:off x="3726" y="1946"/>
              <a:ext cx="234" cy="432"/>
            </a:xfrm>
            <a:custGeom>
              <a:avLst/>
              <a:gdLst>
                <a:gd name="T0" fmla="*/ 81 w 96"/>
                <a:gd name="T1" fmla="*/ 0 h 180"/>
                <a:gd name="T2" fmla="*/ 15 w 96"/>
                <a:gd name="T3" fmla="*/ 0 h 180"/>
                <a:gd name="T4" fmla="*/ 0 w 96"/>
                <a:gd name="T5" fmla="*/ 15 h 180"/>
                <a:gd name="T6" fmla="*/ 0 w 96"/>
                <a:gd name="T7" fmla="*/ 165 h 180"/>
                <a:gd name="T8" fmla="*/ 15 w 96"/>
                <a:gd name="T9" fmla="*/ 180 h 180"/>
                <a:gd name="T10" fmla="*/ 81 w 96"/>
                <a:gd name="T11" fmla="*/ 180 h 180"/>
                <a:gd name="T12" fmla="*/ 96 w 96"/>
                <a:gd name="T13" fmla="*/ 165 h 180"/>
                <a:gd name="T14" fmla="*/ 96 w 96"/>
                <a:gd name="T15" fmla="*/ 15 h 180"/>
                <a:gd name="T16" fmla="*/ 81 w 96"/>
                <a:gd name="T17" fmla="*/ 0 h 180"/>
                <a:gd name="T18" fmla="*/ 39 w 96"/>
                <a:gd name="T19" fmla="*/ 12 h 180"/>
                <a:gd name="T20" fmla="*/ 57 w 96"/>
                <a:gd name="T21" fmla="*/ 12 h 180"/>
                <a:gd name="T22" fmla="*/ 60 w 96"/>
                <a:gd name="T23" fmla="*/ 15 h 180"/>
                <a:gd name="T24" fmla="*/ 57 w 96"/>
                <a:gd name="T25" fmla="*/ 18 h 180"/>
                <a:gd name="T26" fmla="*/ 39 w 96"/>
                <a:gd name="T27" fmla="*/ 18 h 180"/>
                <a:gd name="T28" fmla="*/ 36 w 96"/>
                <a:gd name="T29" fmla="*/ 15 h 180"/>
                <a:gd name="T30" fmla="*/ 39 w 96"/>
                <a:gd name="T31" fmla="*/ 12 h 180"/>
                <a:gd name="T32" fmla="*/ 48 w 96"/>
                <a:gd name="T33" fmla="*/ 174 h 180"/>
                <a:gd name="T34" fmla="*/ 39 w 96"/>
                <a:gd name="T35" fmla="*/ 165 h 180"/>
                <a:gd name="T36" fmla="*/ 48 w 96"/>
                <a:gd name="T37" fmla="*/ 156 h 180"/>
                <a:gd name="T38" fmla="*/ 57 w 96"/>
                <a:gd name="T39" fmla="*/ 165 h 180"/>
                <a:gd name="T40" fmla="*/ 48 w 96"/>
                <a:gd name="T41" fmla="*/ 174 h 180"/>
                <a:gd name="T42" fmla="*/ 90 w 96"/>
                <a:gd name="T43" fmla="*/ 150 h 180"/>
                <a:gd name="T44" fmla="*/ 6 w 96"/>
                <a:gd name="T45" fmla="*/ 150 h 180"/>
                <a:gd name="T46" fmla="*/ 6 w 96"/>
                <a:gd name="T47" fmla="*/ 30 h 180"/>
                <a:gd name="T48" fmla="*/ 90 w 96"/>
                <a:gd name="T49" fmla="*/ 30 h 180"/>
                <a:gd name="T50" fmla="*/ 90 w 96"/>
                <a:gd name="T51" fmla="*/ 15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6" h="180">
                  <a:moveTo>
                    <a:pt x="81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73"/>
                    <a:pt x="7" y="180"/>
                    <a:pt x="15" y="180"/>
                  </a:cubicBezTo>
                  <a:cubicBezTo>
                    <a:pt x="81" y="180"/>
                    <a:pt x="81" y="180"/>
                    <a:pt x="81" y="180"/>
                  </a:cubicBezTo>
                  <a:cubicBezTo>
                    <a:pt x="89" y="180"/>
                    <a:pt x="96" y="173"/>
                    <a:pt x="96" y="165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6" y="7"/>
                    <a:pt x="89" y="0"/>
                    <a:pt x="81" y="0"/>
                  </a:cubicBezTo>
                  <a:moveTo>
                    <a:pt x="39" y="12"/>
                  </a:moveTo>
                  <a:cubicBezTo>
                    <a:pt x="57" y="12"/>
                    <a:pt x="57" y="12"/>
                    <a:pt x="57" y="12"/>
                  </a:cubicBezTo>
                  <a:cubicBezTo>
                    <a:pt x="59" y="12"/>
                    <a:pt x="60" y="13"/>
                    <a:pt x="60" y="15"/>
                  </a:cubicBezTo>
                  <a:cubicBezTo>
                    <a:pt x="60" y="17"/>
                    <a:pt x="59" y="18"/>
                    <a:pt x="57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7" y="18"/>
                    <a:pt x="36" y="17"/>
                    <a:pt x="36" y="15"/>
                  </a:cubicBezTo>
                  <a:cubicBezTo>
                    <a:pt x="36" y="13"/>
                    <a:pt x="37" y="12"/>
                    <a:pt x="39" y="12"/>
                  </a:cubicBezTo>
                  <a:moveTo>
                    <a:pt x="48" y="174"/>
                  </a:moveTo>
                  <a:cubicBezTo>
                    <a:pt x="43" y="174"/>
                    <a:pt x="39" y="170"/>
                    <a:pt x="39" y="165"/>
                  </a:cubicBezTo>
                  <a:cubicBezTo>
                    <a:pt x="39" y="160"/>
                    <a:pt x="43" y="156"/>
                    <a:pt x="48" y="156"/>
                  </a:cubicBezTo>
                  <a:cubicBezTo>
                    <a:pt x="53" y="156"/>
                    <a:pt x="57" y="160"/>
                    <a:pt x="57" y="165"/>
                  </a:cubicBezTo>
                  <a:cubicBezTo>
                    <a:pt x="57" y="170"/>
                    <a:pt x="53" y="174"/>
                    <a:pt x="48" y="174"/>
                  </a:cubicBezTo>
                  <a:moveTo>
                    <a:pt x="90" y="150"/>
                  </a:moveTo>
                  <a:cubicBezTo>
                    <a:pt x="6" y="150"/>
                    <a:pt x="6" y="150"/>
                    <a:pt x="6" y="15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90" y="30"/>
                    <a:pt x="90" y="30"/>
                    <a:pt x="90" y="30"/>
                  </a:cubicBezTo>
                  <a:lnTo>
                    <a:pt x="90" y="1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4" name="矩形 33"/>
          <p:cNvSpPr/>
          <p:nvPr/>
        </p:nvSpPr>
        <p:spPr>
          <a:xfrm>
            <a:off x="3842121" y="1750493"/>
            <a:ext cx="21107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rgbClr val="0B2351">
                    <a:alpha val="57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TITLE HERE</a:t>
            </a:r>
          </a:p>
        </p:txBody>
      </p:sp>
      <p:sp>
        <p:nvSpPr>
          <p:cNvPr id="35" name="矩形 34"/>
          <p:cNvSpPr/>
          <p:nvPr/>
        </p:nvSpPr>
        <p:spPr>
          <a:xfrm>
            <a:off x="3221262" y="1709234"/>
            <a:ext cx="562390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zh-CN" sz="2000" i="1" dirty="0" smtClean="0">
                <a:solidFill>
                  <a:srgbClr val="0B2351">
                    <a:alpha val="57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cxnSp>
        <p:nvCxnSpPr>
          <p:cNvPr id="36" name="直接连接符 35"/>
          <p:cNvCxnSpPr/>
          <p:nvPr/>
        </p:nvCxnSpPr>
        <p:spPr>
          <a:xfrm flipH="1">
            <a:off x="3553684" y="1824924"/>
            <a:ext cx="306676" cy="415041"/>
          </a:xfrm>
          <a:prstGeom prst="line">
            <a:avLst/>
          </a:prstGeom>
          <a:ln w="2540">
            <a:solidFill>
              <a:schemeClr val="bg2">
                <a:lumMod val="50000"/>
                <a:alpha val="5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40"/>
          <p:cNvSpPr/>
          <p:nvPr/>
        </p:nvSpPr>
        <p:spPr>
          <a:xfrm>
            <a:off x="3842122" y="2123376"/>
            <a:ext cx="282677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alpha val="5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1000" dirty="0">
                <a:solidFill>
                  <a:schemeClr val="tx1">
                    <a:alpha val="5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en-US" altLang="zh-CN" sz="1000" dirty="0" err="1" smtClean="0">
                <a:solidFill>
                  <a:schemeClr val="tx1">
                    <a:alpha val="5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r>
              <a:rPr lang="en-US" altLang="zh-CN" sz="1000" dirty="0" smtClean="0">
                <a:solidFill>
                  <a:schemeClr val="tx1">
                    <a:alpha val="5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template from a website we’re </a:t>
            </a:r>
            <a:r>
              <a:rPr lang="en-US" altLang="zh-CN" sz="1000" dirty="0" err="1" smtClean="0">
                <a:solidFill>
                  <a:schemeClr val="tx1">
                    <a:alpha val="5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doing.Full</a:t>
            </a:r>
            <a:r>
              <a:rPr lang="en-US" altLang="zh-CN" sz="1000" dirty="0" smtClean="0">
                <a:solidFill>
                  <a:schemeClr val="tx1">
                    <a:alpha val="5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view in the attachment</a:t>
            </a:r>
            <a:r>
              <a:rPr lang="en-US" altLang="zh-CN" sz="1000" dirty="0">
                <a:solidFill>
                  <a:schemeClr val="tx1">
                    <a:alpha val="5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43" name="矩形 42"/>
          <p:cNvSpPr/>
          <p:nvPr/>
        </p:nvSpPr>
        <p:spPr>
          <a:xfrm>
            <a:off x="7679417" y="4378426"/>
            <a:ext cx="21107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rgbClr val="0B2351">
                    <a:alpha val="57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TITLE HERE</a:t>
            </a:r>
          </a:p>
        </p:txBody>
      </p:sp>
      <p:sp>
        <p:nvSpPr>
          <p:cNvPr id="44" name="矩形 43"/>
          <p:cNvSpPr/>
          <p:nvPr/>
        </p:nvSpPr>
        <p:spPr>
          <a:xfrm>
            <a:off x="7058558" y="4337167"/>
            <a:ext cx="562390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zh-CN" sz="2000" i="1" dirty="0" smtClean="0">
                <a:solidFill>
                  <a:srgbClr val="0B2351">
                    <a:alpha val="57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  <p:cxnSp>
        <p:nvCxnSpPr>
          <p:cNvPr id="46" name="直接连接符 45"/>
          <p:cNvCxnSpPr/>
          <p:nvPr/>
        </p:nvCxnSpPr>
        <p:spPr>
          <a:xfrm flipH="1">
            <a:off x="7390980" y="4452857"/>
            <a:ext cx="306676" cy="415041"/>
          </a:xfrm>
          <a:prstGeom prst="line">
            <a:avLst/>
          </a:prstGeom>
          <a:ln w="2540">
            <a:solidFill>
              <a:schemeClr val="bg2">
                <a:lumMod val="50000"/>
                <a:alpha val="5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7679418" y="4751309"/>
            <a:ext cx="282677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alpha val="5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1000" dirty="0">
                <a:solidFill>
                  <a:schemeClr val="tx1">
                    <a:alpha val="5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en-US" altLang="zh-CN" sz="1000" dirty="0" err="1" smtClean="0">
                <a:solidFill>
                  <a:schemeClr val="tx1">
                    <a:alpha val="5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r>
              <a:rPr lang="en-US" altLang="zh-CN" sz="1000" dirty="0" smtClean="0">
                <a:solidFill>
                  <a:schemeClr val="tx1">
                    <a:alpha val="5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template from a website we’re </a:t>
            </a:r>
            <a:r>
              <a:rPr lang="en-US" altLang="zh-CN" sz="1000" dirty="0" err="1" smtClean="0">
                <a:solidFill>
                  <a:schemeClr val="tx1">
                    <a:alpha val="5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doing.Full</a:t>
            </a:r>
            <a:r>
              <a:rPr lang="en-US" altLang="zh-CN" sz="1000" dirty="0" smtClean="0">
                <a:solidFill>
                  <a:schemeClr val="tx1">
                    <a:alpha val="5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view in the attachment</a:t>
            </a:r>
            <a:r>
              <a:rPr lang="en-US" altLang="zh-CN" sz="1000" dirty="0">
                <a:solidFill>
                  <a:schemeClr val="tx1">
                    <a:alpha val="5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49" name="矩形 48"/>
          <p:cNvSpPr/>
          <p:nvPr/>
        </p:nvSpPr>
        <p:spPr>
          <a:xfrm>
            <a:off x="1340367" y="4909157"/>
            <a:ext cx="21107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rgbClr val="0B2351">
                    <a:alpha val="57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TITLE HERE</a:t>
            </a:r>
          </a:p>
        </p:txBody>
      </p:sp>
      <p:sp>
        <p:nvSpPr>
          <p:cNvPr id="53" name="矩形 52"/>
          <p:cNvSpPr/>
          <p:nvPr/>
        </p:nvSpPr>
        <p:spPr>
          <a:xfrm>
            <a:off x="719508" y="4867898"/>
            <a:ext cx="562390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zh-CN" sz="2000" i="1" dirty="0" smtClean="0">
                <a:solidFill>
                  <a:srgbClr val="0B2351">
                    <a:alpha val="57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cxnSp>
        <p:nvCxnSpPr>
          <p:cNvPr id="55" name="直接连接符 54"/>
          <p:cNvCxnSpPr/>
          <p:nvPr/>
        </p:nvCxnSpPr>
        <p:spPr>
          <a:xfrm flipH="1">
            <a:off x="1051930" y="4983588"/>
            <a:ext cx="306676" cy="415041"/>
          </a:xfrm>
          <a:prstGeom prst="line">
            <a:avLst/>
          </a:prstGeom>
          <a:ln w="2540">
            <a:solidFill>
              <a:schemeClr val="bg2">
                <a:lumMod val="50000"/>
                <a:alpha val="5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/>
          <p:cNvSpPr/>
          <p:nvPr/>
        </p:nvSpPr>
        <p:spPr>
          <a:xfrm>
            <a:off x="1340368" y="5282040"/>
            <a:ext cx="282677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alpha val="5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1000" dirty="0">
                <a:solidFill>
                  <a:schemeClr val="tx1">
                    <a:alpha val="5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en-US" altLang="zh-CN" sz="1000" dirty="0" err="1" smtClean="0">
                <a:solidFill>
                  <a:schemeClr val="tx1">
                    <a:alpha val="5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r>
              <a:rPr lang="en-US" altLang="zh-CN" sz="1000" dirty="0" smtClean="0">
                <a:solidFill>
                  <a:schemeClr val="tx1">
                    <a:alpha val="5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template from a website we’re </a:t>
            </a:r>
            <a:r>
              <a:rPr lang="en-US" altLang="zh-CN" sz="1000" dirty="0" err="1" smtClean="0">
                <a:solidFill>
                  <a:schemeClr val="tx1">
                    <a:alpha val="5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doing.Full</a:t>
            </a:r>
            <a:r>
              <a:rPr lang="en-US" altLang="zh-CN" sz="1000" dirty="0" smtClean="0">
                <a:solidFill>
                  <a:schemeClr val="tx1">
                    <a:alpha val="5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view in the attachment</a:t>
            </a:r>
            <a:r>
              <a:rPr lang="en-US" altLang="zh-CN" sz="1000" dirty="0">
                <a:solidFill>
                  <a:schemeClr val="tx1">
                    <a:alpha val="5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9694178" y="91440"/>
            <a:ext cx="1044524" cy="3688080"/>
            <a:chOff x="5636572" y="0"/>
            <a:chExt cx="1297628" cy="4581758"/>
          </a:xfrm>
        </p:grpSpPr>
        <p:sp>
          <p:nvSpPr>
            <p:cNvPr id="48" name="任意多边形 47"/>
            <p:cNvSpPr/>
            <p:nvPr/>
          </p:nvSpPr>
          <p:spPr>
            <a:xfrm>
              <a:off x="5636572" y="0"/>
              <a:ext cx="1297628" cy="4581758"/>
            </a:xfrm>
            <a:custGeom>
              <a:avLst/>
              <a:gdLst>
                <a:gd name="connsiteX0" fmla="*/ 0 w 834945"/>
                <a:gd name="connsiteY0" fmla="*/ 0 h 2744554"/>
                <a:gd name="connsiteX1" fmla="*/ 834945 w 834945"/>
                <a:gd name="connsiteY1" fmla="*/ 0 h 2744554"/>
                <a:gd name="connsiteX2" fmla="*/ 834945 w 834945"/>
                <a:gd name="connsiteY2" fmla="*/ 2199607 h 2744554"/>
                <a:gd name="connsiteX3" fmla="*/ 834944 w 834945"/>
                <a:gd name="connsiteY3" fmla="*/ 2199607 h 2744554"/>
                <a:gd name="connsiteX4" fmla="*/ 834944 w 834945"/>
                <a:gd name="connsiteY4" fmla="*/ 2470390 h 2744554"/>
                <a:gd name="connsiteX5" fmla="*/ 823358 w 834945"/>
                <a:gd name="connsiteY5" fmla="*/ 2486401 h 2744554"/>
                <a:gd name="connsiteX6" fmla="*/ 781123 w 834945"/>
                <a:gd name="connsiteY6" fmla="*/ 2536714 h 2744554"/>
                <a:gd name="connsiteX7" fmla="*/ 710968 w 834945"/>
                <a:gd name="connsiteY7" fmla="*/ 2548682 h 2744554"/>
                <a:gd name="connsiteX8" fmla="*/ 643862 w 834945"/>
                <a:gd name="connsiteY8" fmla="*/ 2656396 h 2744554"/>
                <a:gd name="connsiteX9" fmla="*/ 527953 w 834945"/>
                <a:gd name="connsiteY9" fmla="*/ 2668364 h 2744554"/>
                <a:gd name="connsiteX10" fmla="*/ 425008 w 834945"/>
                <a:gd name="connsiteY10" fmla="*/ 2733441 h 2744554"/>
                <a:gd name="connsiteX11" fmla="*/ 417472 w 834945"/>
                <a:gd name="connsiteY11" fmla="*/ 2744554 h 2744554"/>
                <a:gd name="connsiteX12" fmla="*/ 409936 w 834945"/>
                <a:gd name="connsiteY12" fmla="*/ 2733441 h 2744554"/>
                <a:gd name="connsiteX13" fmla="*/ 306991 w 834945"/>
                <a:gd name="connsiteY13" fmla="*/ 2668364 h 2744554"/>
                <a:gd name="connsiteX14" fmla="*/ 191082 w 834945"/>
                <a:gd name="connsiteY14" fmla="*/ 2656396 h 2744554"/>
                <a:gd name="connsiteX15" fmla="*/ 123977 w 834945"/>
                <a:gd name="connsiteY15" fmla="*/ 2548682 h 2744554"/>
                <a:gd name="connsiteX16" fmla="*/ 53821 w 834945"/>
                <a:gd name="connsiteY16" fmla="*/ 2536714 h 2744554"/>
                <a:gd name="connsiteX17" fmla="*/ 11586 w 834945"/>
                <a:gd name="connsiteY17" fmla="*/ 2486401 h 2744554"/>
                <a:gd name="connsiteX18" fmla="*/ 0 w 834945"/>
                <a:gd name="connsiteY18" fmla="*/ 2470390 h 2744554"/>
                <a:gd name="connsiteX19" fmla="*/ 0 w 834945"/>
                <a:gd name="connsiteY19" fmla="*/ 2199607 h 2744554"/>
                <a:gd name="connsiteX20" fmla="*/ 0 w 834945"/>
                <a:gd name="connsiteY20" fmla="*/ 2153669 h 2744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34945" h="2744554">
                  <a:moveTo>
                    <a:pt x="0" y="0"/>
                  </a:moveTo>
                  <a:lnTo>
                    <a:pt x="834945" y="0"/>
                  </a:lnTo>
                  <a:lnTo>
                    <a:pt x="834945" y="2199607"/>
                  </a:lnTo>
                  <a:lnTo>
                    <a:pt x="834944" y="2199607"/>
                  </a:lnTo>
                  <a:lnTo>
                    <a:pt x="834944" y="2470390"/>
                  </a:lnTo>
                  <a:lnTo>
                    <a:pt x="823358" y="2486401"/>
                  </a:lnTo>
                  <a:cubicBezTo>
                    <a:pt x="811393" y="2504278"/>
                    <a:pt x="800485" y="2522707"/>
                    <a:pt x="781123" y="2536714"/>
                  </a:cubicBezTo>
                  <a:cubicBezTo>
                    <a:pt x="759241" y="2552496"/>
                    <a:pt x="734353" y="2544692"/>
                    <a:pt x="710968" y="2548682"/>
                  </a:cubicBezTo>
                  <a:cubicBezTo>
                    <a:pt x="688599" y="2584587"/>
                    <a:pt x="688773" y="2622457"/>
                    <a:pt x="643862" y="2656396"/>
                  </a:cubicBezTo>
                  <a:cubicBezTo>
                    <a:pt x="603724" y="2676110"/>
                    <a:pt x="566590" y="2664375"/>
                    <a:pt x="527953" y="2668364"/>
                  </a:cubicBezTo>
                  <a:cubicBezTo>
                    <a:pt x="492855" y="2673673"/>
                    <a:pt x="449468" y="2701957"/>
                    <a:pt x="425008" y="2733441"/>
                  </a:cubicBezTo>
                  <a:lnTo>
                    <a:pt x="417472" y="2744554"/>
                  </a:lnTo>
                  <a:lnTo>
                    <a:pt x="409936" y="2733441"/>
                  </a:lnTo>
                  <a:cubicBezTo>
                    <a:pt x="385477" y="2701957"/>
                    <a:pt x="342089" y="2673673"/>
                    <a:pt x="306991" y="2668364"/>
                  </a:cubicBezTo>
                  <a:cubicBezTo>
                    <a:pt x="268355" y="2664375"/>
                    <a:pt x="231221" y="2676110"/>
                    <a:pt x="191082" y="2656396"/>
                  </a:cubicBezTo>
                  <a:cubicBezTo>
                    <a:pt x="146172" y="2622457"/>
                    <a:pt x="146345" y="2584587"/>
                    <a:pt x="123977" y="2548682"/>
                  </a:cubicBezTo>
                  <a:cubicBezTo>
                    <a:pt x="100592" y="2544692"/>
                    <a:pt x="75703" y="2552496"/>
                    <a:pt x="53821" y="2536714"/>
                  </a:cubicBezTo>
                  <a:cubicBezTo>
                    <a:pt x="34460" y="2522707"/>
                    <a:pt x="23551" y="2504278"/>
                    <a:pt x="11586" y="2486401"/>
                  </a:cubicBezTo>
                  <a:lnTo>
                    <a:pt x="0" y="2470390"/>
                  </a:lnTo>
                  <a:lnTo>
                    <a:pt x="0" y="2199607"/>
                  </a:lnTo>
                  <a:lnTo>
                    <a:pt x="0" y="2153669"/>
                  </a:lnTo>
                  <a:close/>
                </a:path>
              </a:pathLst>
            </a:custGeom>
            <a:noFill/>
            <a:ln w="9525">
              <a:solidFill>
                <a:srgbClr val="2C3B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5731060" y="339344"/>
              <a:ext cx="1120844" cy="4114800"/>
            </a:xfrm>
            <a:custGeom>
              <a:avLst/>
              <a:gdLst>
                <a:gd name="connsiteX0" fmla="*/ 0 w 834945"/>
                <a:gd name="connsiteY0" fmla="*/ 0 h 2744554"/>
                <a:gd name="connsiteX1" fmla="*/ 834945 w 834945"/>
                <a:gd name="connsiteY1" fmla="*/ 0 h 2744554"/>
                <a:gd name="connsiteX2" fmla="*/ 834945 w 834945"/>
                <a:gd name="connsiteY2" fmla="*/ 2199607 h 2744554"/>
                <a:gd name="connsiteX3" fmla="*/ 834944 w 834945"/>
                <a:gd name="connsiteY3" fmla="*/ 2199607 h 2744554"/>
                <a:gd name="connsiteX4" fmla="*/ 834944 w 834945"/>
                <a:gd name="connsiteY4" fmla="*/ 2470390 h 2744554"/>
                <a:gd name="connsiteX5" fmla="*/ 823358 w 834945"/>
                <a:gd name="connsiteY5" fmla="*/ 2486401 h 2744554"/>
                <a:gd name="connsiteX6" fmla="*/ 781123 w 834945"/>
                <a:gd name="connsiteY6" fmla="*/ 2536714 h 2744554"/>
                <a:gd name="connsiteX7" fmla="*/ 710968 w 834945"/>
                <a:gd name="connsiteY7" fmla="*/ 2548682 h 2744554"/>
                <a:gd name="connsiteX8" fmla="*/ 643862 w 834945"/>
                <a:gd name="connsiteY8" fmla="*/ 2656396 h 2744554"/>
                <a:gd name="connsiteX9" fmla="*/ 527953 w 834945"/>
                <a:gd name="connsiteY9" fmla="*/ 2668364 h 2744554"/>
                <a:gd name="connsiteX10" fmla="*/ 425008 w 834945"/>
                <a:gd name="connsiteY10" fmla="*/ 2733441 h 2744554"/>
                <a:gd name="connsiteX11" fmla="*/ 417472 w 834945"/>
                <a:gd name="connsiteY11" fmla="*/ 2744554 h 2744554"/>
                <a:gd name="connsiteX12" fmla="*/ 409936 w 834945"/>
                <a:gd name="connsiteY12" fmla="*/ 2733441 h 2744554"/>
                <a:gd name="connsiteX13" fmla="*/ 306991 w 834945"/>
                <a:gd name="connsiteY13" fmla="*/ 2668364 h 2744554"/>
                <a:gd name="connsiteX14" fmla="*/ 191082 w 834945"/>
                <a:gd name="connsiteY14" fmla="*/ 2656396 h 2744554"/>
                <a:gd name="connsiteX15" fmla="*/ 123977 w 834945"/>
                <a:gd name="connsiteY15" fmla="*/ 2548682 h 2744554"/>
                <a:gd name="connsiteX16" fmla="*/ 53821 w 834945"/>
                <a:gd name="connsiteY16" fmla="*/ 2536714 h 2744554"/>
                <a:gd name="connsiteX17" fmla="*/ 11586 w 834945"/>
                <a:gd name="connsiteY17" fmla="*/ 2486401 h 2744554"/>
                <a:gd name="connsiteX18" fmla="*/ 0 w 834945"/>
                <a:gd name="connsiteY18" fmla="*/ 2470390 h 2744554"/>
                <a:gd name="connsiteX19" fmla="*/ 0 w 834945"/>
                <a:gd name="connsiteY19" fmla="*/ 2199607 h 2744554"/>
                <a:gd name="connsiteX20" fmla="*/ 0 w 834945"/>
                <a:gd name="connsiteY20" fmla="*/ 2153669 h 2744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34945" h="2744554">
                  <a:moveTo>
                    <a:pt x="0" y="0"/>
                  </a:moveTo>
                  <a:lnTo>
                    <a:pt x="834945" y="0"/>
                  </a:lnTo>
                  <a:lnTo>
                    <a:pt x="834945" y="2199607"/>
                  </a:lnTo>
                  <a:lnTo>
                    <a:pt x="834944" y="2199607"/>
                  </a:lnTo>
                  <a:lnTo>
                    <a:pt x="834944" y="2470390"/>
                  </a:lnTo>
                  <a:lnTo>
                    <a:pt x="823358" y="2486401"/>
                  </a:lnTo>
                  <a:cubicBezTo>
                    <a:pt x="811393" y="2504278"/>
                    <a:pt x="800485" y="2522707"/>
                    <a:pt x="781123" y="2536714"/>
                  </a:cubicBezTo>
                  <a:cubicBezTo>
                    <a:pt x="759241" y="2552496"/>
                    <a:pt x="734353" y="2544692"/>
                    <a:pt x="710968" y="2548682"/>
                  </a:cubicBezTo>
                  <a:cubicBezTo>
                    <a:pt x="688599" y="2584587"/>
                    <a:pt x="688773" y="2622457"/>
                    <a:pt x="643862" y="2656396"/>
                  </a:cubicBezTo>
                  <a:cubicBezTo>
                    <a:pt x="603724" y="2676110"/>
                    <a:pt x="566590" y="2664375"/>
                    <a:pt x="527953" y="2668364"/>
                  </a:cubicBezTo>
                  <a:cubicBezTo>
                    <a:pt x="492855" y="2673673"/>
                    <a:pt x="449468" y="2701957"/>
                    <a:pt x="425008" y="2733441"/>
                  </a:cubicBezTo>
                  <a:lnTo>
                    <a:pt x="417472" y="2744554"/>
                  </a:lnTo>
                  <a:lnTo>
                    <a:pt x="409936" y="2733441"/>
                  </a:lnTo>
                  <a:cubicBezTo>
                    <a:pt x="385477" y="2701957"/>
                    <a:pt x="342089" y="2673673"/>
                    <a:pt x="306991" y="2668364"/>
                  </a:cubicBezTo>
                  <a:cubicBezTo>
                    <a:pt x="268355" y="2664375"/>
                    <a:pt x="231221" y="2676110"/>
                    <a:pt x="191082" y="2656396"/>
                  </a:cubicBezTo>
                  <a:cubicBezTo>
                    <a:pt x="146172" y="2622457"/>
                    <a:pt x="146345" y="2584587"/>
                    <a:pt x="123977" y="2548682"/>
                  </a:cubicBezTo>
                  <a:cubicBezTo>
                    <a:pt x="100592" y="2544692"/>
                    <a:pt x="75703" y="2552496"/>
                    <a:pt x="53821" y="2536714"/>
                  </a:cubicBezTo>
                  <a:cubicBezTo>
                    <a:pt x="34460" y="2522707"/>
                    <a:pt x="23551" y="2504278"/>
                    <a:pt x="11586" y="2486401"/>
                  </a:cubicBezTo>
                  <a:lnTo>
                    <a:pt x="0" y="2470390"/>
                  </a:lnTo>
                  <a:lnTo>
                    <a:pt x="0" y="2199607"/>
                  </a:lnTo>
                  <a:lnTo>
                    <a:pt x="0" y="2153669"/>
                  </a:lnTo>
                  <a:close/>
                </a:path>
              </a:pathLst>
            </a:custGeom>
            <a:solidFill>
              <a:srgbClr val="425363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 flipH="1">
              <a:off x="6003957" y="951887"/>
              <a:ext cx="830997" cy="2698165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spc="600" dirty="0" smtClean="0">
                  <a:solidFill>
                    <a:schemeClr val="bg1"/>
                  </a:solidFill>
                  <a:latin typeface="+mj-ea"/>
                  <a:ea typeface="+mj-ea"/>
                </a:rPr>
                <a:t>项目标题</a:t>
              </a:r>
              <a:endParaRPr lang="en-US" altLang="zh-CN" sz="2800" spc="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2630592"/>
      </p:ext>
    </p:extLst>
  </p:cSld>
  <p:clrMapOvr>
    <a:masterClrMapping/>
  </p:clrMapOvr>
  <p:transition spd="slow" advTm="100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1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6" presetClass="emph" presetSubtype="0" fill="hold" grpId="1" nodeType="withEffect" p14:presetBounceEnd="24000">
                                      <p:stCondLst>
                                        <p:cond delay="1200"/>
                                      </p:stCondLst>
                                      <p:childTnLst>
                                        <p:animScale p14:bounceEnd="24000">
                                          <p:cBhvr>
                                            <p:cTn id="13" dur="5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" presetID="12" presetClass="entr" presetSubtype="4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7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fill="hold" grpId="1" nodeType="withEffect" p14:presetBounceEnd="24000">
                                      <p:stCondLst>
                                        <p:cond delay="200"/>
                                      </p:stCondLst>
                                      <p:childTnLst>
                                        <p:animScale p14:bounceEnd="24000">
                                          <p:cBhvr>
                                            <p:cTn id="42" dur="50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1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9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51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fill="hold" grpId="1" nodeType="withEffect" p14:presetBounceEnd="24000">
                                      <p:stCondLst>
                                        <p:cond delay="200"/>
                                      </p:stCondLst>
                                      <p:childTnLst>
                                        <p:animScale p14:bounceEnd="24000">
                                          <p:cBhvr>
                                            <p:cTn id="56" dur="50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1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0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8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2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2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8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fill="hold" grpId="1" nodeType="withEffect" p14:presetBounceEnd="24000">
                                      <p:stCondLst>
                                        <p:cond delay="200"/>
                                      </p:stCondLst>
                                      <p:childTnLst>
                                        <p:animScale p14:bounceEnd="24000">
                                          <p:cBhvr>
                                            <p:cTn id="85" dur="50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3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2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0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2" grpId="1" animBg="1"/>
          <p:bldP spid="19" grpId="0" animBg="1"/>
          <p:bldP spid="19" grpId="1" animBg="1"/>
          <p:bldP spid="31" grpId="0" animBg="1"/>
          <p:bldP spid="31" grpId="1" animBg="1"/>
          <p:bldP spid="45" grpId="0" animBg="1"/>
          <p:bldP spid="45" grpId="1" animBg="1"/>
          <p:bldP spid="34" grpId="0"/>
          <p:bldP spid="35" grpId="0"/>
          <p:bldP spid="41" grpId="0"/>
          <p:bldP spid="43" grpId="0"/>
          <p:bldP spid="44" grpId="0"/>
          <p:bldP spid="47" grpId="0"/>
          <p:bldP spid="49" grpId="0"/>
          <p:bldP spid="53" grpId="0"/>
          <p:bldP spid="5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1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6" presetClass="emph" presetSubtype="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13" dur="5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" presetID="12" presetClass="entr" presetSubtype="4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7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50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1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9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51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50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1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0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8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2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2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8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50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3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2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0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2" grpId="1" animBg="1"/>
          <p:bldP spid="19" grpId="0" animBg="1"/>
          <p:bldP spid="19" grpId="1" animBg="1"/>
          <p:bldP spid="31" grpId="0" animBg="1"/>
          <p:bldP spid="31" grpId="1" animBg="1"/>
          <p:bldP spid="45" grpId="0" animBg="1"/>
          <p:bldP spid="45" grpId="1" animBg="1"/>
          <p:bldP spid="34" grpId="0"/>
          <p:bldP spid="35" grpId="0"/>
          <p:bldP spid="41" grpId="0"/>
          <p:bldP spid="43" grpId="0"/>
          <p:bldP spid="44" grpId="0"/>
          <p:bldP spid="47" grpId="0"/>
          <p:bldP spid="49" grpId="0"/>
          <p:bldP spid="53" grpId="0"/>
          <p:bldP spid="57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/>
          <p:cNvSpPr txBox="1"/>
          <p:nvPr/>
        </p:nvSpPr>
        <p:spPr>
          <a:xfrm>
            <a:off x="3758462" y="4921102"/>
            <a:ext cx="6584318" cy="1172629"/>
          </a:xfrm>
          <a:prstGeom prst="rect">
            <a:avLst/>
          </a:prstGeom>
          <a:noFill/>
          <a:effectLst/>
        </p:spPr>
        <p:txBody>
          <a:bodyPr vert="horz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有多少人为你</a:t>
            </a:r>
            <a:r>
              <a:rPr lang="zh-CN" altLang="en-US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痴狂，在</a:t>
            </a:r>
            <a:r>
              <a: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城市的某个角落， </a:t>
            </a:r>
            <a:endParaRPr lang="en-US" altLang="zh-CN" spc="300" dirty="0" smtClean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      总会</a:t>
            </a:r>
            <a:r>
              <a: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有如我般， </a:t>
            </a:r>
            <a:r>
              <a:rPr lang="zh-CN" altLang="en-US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心灵</a:t>
            </a:r>
            <a:r>
              <a: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的流浪者， </a:t>
            </a:r>
            <a:endParaRPr lang="en-US" altLang="zh-CN" spc="300" dirty="0" smtClean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            总</a:t>
            </a:r>
            <a:r>
              <a: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在寻找失落的</a:t>
            </a:r>
            <a:r>
              <a:rPr lang="zh-CN" altLang="en-US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家园 </a:t>
            </a:r>
            <a:r>
              <a:rPr lang="en-US" altLang="zh-CN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……</a:t>
            </a:r>
            <a:endParaRPr lang="en-US" altLang="zh-CN" sz="1200" spc="3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595932" y="92598"/>
            <a:ext cx="1297628" cy="4581758"/>
            <a:chOff x="5636572" y="0"/>
            <a:chExt cx="1297628" cy="4581758"/>
          </a:xfrm>
        </p:grpSpPr>
        <p:sp>
          <p:nvSpPr>
            <p:cNvPr id="24" name="任意多边形 23"/>
            <p:cNvSpPr/>
            <p:nvPr/>
          </p:nvSpPr>
          <p:spPr>
            <a:xfrm>
              <a:off x="5636572" y="0"/>
              <a:ext cx="1297628" cy="4581758"/>
            </a:xfrm>
            <a:custGeom>
              <a:avLst/>
              <a:gdLst>
                <a:gd name="connsiteX0" fmla="*/ 0 w 834945"/>
                <a:gd name="connsiteY0" fmla="*/ 0 h 2744554"/>
                <a:gd name="connsiteX1" fmla="*/ 834945 w 834945"/>
                <a:gd name="connsiteY1" fmla="*/ 0 h 2744554"/>
                <a:gd name="connsiteX2" fmla="*/ 834945 w 834945"/>
                <a:gd name="connsiteY2" fmla="*/ 2199607 h 2744554"/>
                <a:gd name="connsiteX3" fmla="*/ 834944 w 834945"/>
                <a:gd name="connsiteY3" fmla="*/ 2199607 h 2744554"/>
                <a:gd name="connsiteX4" fmla="*/ 834944 w 834945"/>
                <a:gd name="connsiteY4" fmla="*/ 2470390 h 2744554"/>
                <a:gd name="connsiteX5" fmla="*/ 823358 w 834945"/>
                <a:gd name="connsiteY5" fmla="*/ 2486401 h 2744554"/>
                <a:gd name="connsiteX6" fmla="*/ 781123 w 834945"/>
                <a:gd name="connsiteY6" fmla="*/ 2536714 h 2744554"/>
                <a:gd name="connsiteX7" fmla="*/ 710968 w 834945"/>
                <a:gd name="connsiteY7" fmla="*/ 2548682 h 2744554"/>
                <a:gd name="connsiteX8" fmla="*/ 643862 w 834945"/>
                <a:gd name="connsiteY8" fmla="*/ 2656396 h 2744554"/>
                <a:gd name="connsiteX9" fmla="*/ 527953 w 834945"/>
                <a:gd name="connsiteY9" fmla="*/ 2668364 h 2744554"/>
                <a:gd name="connsiteX10" fmla="*/ 425008 w 834945"/>
                <a:gd name="connsiteY10" fmla="*/ 2733441 h 2744554"/>
                <a:gd name="connsiteX11" fmla="*/ 417472 w 834945"/>
                <a:gd name="connsiteY11" fmla="*/ 2744554 h 2744554"/>
                <a:gd name="connsiteX12" fmla="*/ 409936 w 834945"/>
                <a:gd name="connsiteY12" fmla="*/ 2733441 h 2744554"/>
                <a:gd name="connsiteX13" fmla="*/ 306991 w 834945"/>
                <a:gd name="connsiteY13" fmla="*/ 2668364 h 2744554"/>
                <a:gd name="connsiteX14" fmla="*/ 191082 w 834945"/>
                <a:gd name="connsiteY14" fmla="*/ 2656396 h 2744554"/>
                <a:gd name="connsiteX15" fmla="*/ 123977 w 834945"/>
                <a:gd name="connsiteY15" fmla="*/ 2548682 h 2744554"/>
                <a:gd name="connsiteX16" fmla="*/ 53821 w 834945"/>
                <a:gd name="connsiteY16" fmla="*/ 2536714 h 2744554"/>
                <a:gd name="connsiteX17" fmla="*/ 11586 w 834945"/>
                <a:gd name="connsiteY17" fmla="*/ 2486401 h 2744554"/>
                <a:gd name="connsiteX18" fmla="*/ 0 w 834945"/>
                <a:gd name="connsiteY18" fmla="*/ 2470390 h 2744554"/>
                <a:gd name="connsiteX19" fmla="*/ 0 w 834945"/>
                <a:gd name="connsiteY19" fmla="*/ 2199607 h 2744554"/>
                <a:gd name="connsiteX20" fmla="*/ 0 w 834945"/>
                <a:gd name="connsiteY20" fmla="*/ 2153669 h 2744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34945" h="2744554">
                  <a:moveTo>
                    <a:pt x="0" y="0"/>
                  </a:moveTo>
                  <a:lnTo>
                    <a:pt x="834945" y="0"/>
                  </a:lnTo>
                  <a:lnTo>
                    <a:pt x="834945" y="2199607"/>
                  </a:lnTo>
                  <a:lnTo>
                    <a:pt x="834944" y="2199607"/>
                  </a:lnTo>
                  <a:lnTo>
                    <a:pt x="834944" y="2470390"/>
                  </a:lnTo>
                  <a:lnTo>
                    <a:pt x="823358" y="2486401"/>
                  </a:lnTo>
                  <a:cubicBezTo>
                    <a:pt x="811393" y="2504278"/>
                    <a:pt x="800485" y="2522707"/>
                    <a:pt x="781123" y="2536714"/>
                  </a:cubicBezTo>
                  <a:cubicBezTo>
                    <a:pt x="759241" y="2552496"/>
                    <a:pt x="734353" y="2544692"/>
                    <a:pt x="710968" y="2548682"/>
                  </a:cubicBezTo>
                  <a:cubicBezTo>
                    <a:pt x="688599" y="2584587"/>
                    <a:pt x="688773" y="2622457"/>
                    <a:pt x="643862" y="2656396"/>
                  </a:cubicBezTo>
                  <a:cubicBezTo>
                    <a:pt x="603724" y="2676110"/>
                    <a:pt x="566590" y="2664375"/>
                    <a:pt x="527953" y="2668364"/>
                  </a:cubicBezTo>
                  <a:cubicBezTo>
                    <a:pt x="492855" y="2673673"/>
                    <a:pt x="449468" y="2701957"/>
                    <a:pt x="425008" y="2733441"/>
                  </a:cubicBezTo>
                  <a:lnTo>
                    <a:pt x="417472" y="2744554"/>
                  </a:lnTo>
                  <a:lnTo>
                    <a:pt x="409936" y="2733441"/>
                  </a:lnTo>
                  <a:cubicBezTo>
                    <a:pt x="385477" y="2701957"/>
                    <a:pt x="342089" y="2673673"/>
                    <a:pt x="306991" y="2668364"/>
                  </a:cubicBezTo>
                  <a:cubicBezTo>
                    <a:pt x="268355" y="2664375"/>
                    <a:pt x="231221" y="2676110"/>
                    <a:pt x="191082" y="2656396"/>
                  </a:cubicBezTo>
                  <a:cubicBezTo>
                    <a:pt x="146172" y="2622457"/>
                    <a:pt x="146345" y="2584587"/>
                    <a:pt x="123977" y="2548682"/>
                  </a:cubicBezTo>
                  <a:cubicBezTo>
                    <a:pt x="100592" y="2544692"/>
                    <a:pt x="75703" y="2552496"/>
                    <a:pt x="53821" y="2536714"/>
                  </a:cubicBezTo>
                  <a:cubicBezTo>
                    <a:pt x="34460" y="2522707"/>
                    <a:pt x="23551" y="2504278"/>
                    <a:pt x="11586" y="2486401"/>
                  </a:cubicBezTo>
                  <a:lnTo>
                    <a:pt x="0" y="2470390"/>
                  </a:lnTo>
                  <a:lnTo>
                    <a:pt x="0" y="2199607"/>
                  </a:lnTo>
                  <a:lnTo>
                    <a:pt x="0" y="2153669"/>
                  </a:lnTo>
                  <a:close/>
                </a:path>
              </a:pathLst>
            </a:custGeom>
            <a:noFill/>
            <a:ln w="9525">
              <a:solidFill>
                <a:srgbClr val="2C3B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5731060" y="339344"/>
              <a:ext cx="1120844" cy="4114800"/>
            </a:xfrm>
            <a:custGeom>
              <a:avLst/>
              <a:gdLst>
                <a:gd name="connsiteX0" fmla="*/ 0 w 834945"/>
                <a:gd name="connsiteY0" fmla="*/ 0 h 2744554"/>
                <a:gd name="connsiteX1" fmla="*/ 834945 w 834945"/>
                <a:gd name="connsiteY1" fmla="*/ 0 h 2744554"/>
                <a:gd name="connsiteX2" fmla="*/ 834945 w 834945"/>
                <a:gd name="connsiteY2" fmla="*/ 2199607 h 2744554"/>
                <a:gd name="connsiteX3" fmla="*/ 834944 w 834945"/>
                <a:gd name="connsiteY3" fmla="*/ 2199607 h 2744554"/>
                <a:gd name="connsiteX4" fmla="*/ 834944 w 834945"/>
                <a:gd name="connsiteY4" fmla="*/ 2470390 h 2744554"/>
                <a:gd name="connsiteX5" fmla="*/ 823358 w 834945"/>
                <a:gd name="connsiteY5" fmla="*/ 2486401 h 2744554"/>
                <a:gd name="connsiteX6" fmla="*/ 781123 w 834945"/>
                <a:gd name="connsiteY6" fmla="*/ 2536714 h 2744554"/>
                <a:gd name="connsiteX7" fmla="*/ 710968 w 834945"/>
                <a:gd name="connsiteY7" fmla="*/ 2548682 h 2744554"/>
                <a:gd name="connsiteX8" fmla="*/ 643862 w 834945"/>
                <a:gd name="connsiteY8" fmla="*/ 2656396 h 2744554"/>
                <a:gd name="connsiteX9" fmla="*/ 527953 w 834945"/>
                <a:gd name="connsiteY9" fmla="*/ 2668364 h 2744554"/>
                <a:gd name="connsiteX10" fmla="*/ 425008 w 834945"/>
                <a:gd name="connsiteY10" fmla="*/ 2733441 h 2744554"/>
                <a:gd name="connsiteX11" fmla="*/ 417472 w 834945"/>
                <a:gd name="connsiteY11" fmla="*/ 2744554 h 2744554"/>
                <a:gd name="connsiteX12" fmla="*/ 409936 w 834945"/>
                <a:gd name="connsiteY12" fmla="*/ 2733441 h 2744554"/>
                <a:gd name="connsiteX13" fmla="*/ 306991 w 834945"/>
                <a:gd name="connsiteY13" fmla="*/ 2668364 h 2744554"/>
                <a:gd name="connsiteX14" fmla="*/ 191082 w 834945"/>
                <a:gd name="connsiteY14" fmla="*/ 2656396 h 2744554"/>
                <a:gd name="connsiteX15" fmla="*/ 123977 w 834945"/>
                <a:gd name="connsiteY15" fmla="*/ 2548682 h 2744554"/>
                <a:gd name="connsiteX16" fmla="*/ 53821 w 834945"/>
                <a:gd name="connsiteY16" fmla="*/ 2536714 h 2744554"/>
                <a:gd name="connsiteX17" fmla="*/ 11586 w 834945"/>
                <a:gd name="connsiteY17" fmla="*/ 2486401 h 2744554"/>
                <a:gd name="connsiteX18" fmla="*/ 0 w 834945"/>
                <a:gd name="connsiteY18" fmla="*/ 2470390 h 2744554"/>
                <a:gd name="connsiteX19" fmla="*/ 0 w 834945"/>
                <a:gd name="connsiteY19" fmla="*/ 2199607 h 2744554"/>
                <a:gd name="connsiteX20" fmla="*/ 0 w 834945"/>
                <a:gd name="connsiteY20" fmla="*/ 2153669 h 2744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34945" h="2744554">
                  <a:moveTo>
                    <a:pt x="0" y="0"/>
                  </a:moveTo>
                  <a:lnTo>
                    <a:pt x="834945" y="0"/>
                  </a:lnTo>
                  <a:lnTo>
                    <a:pt x="834945" y="2199607"/>
                  </a:lnTo>
                  <a:lnTo>
                    <a:pt x="834944" y="2199607"/>
                  </a:lnTo>
                  <a:lnTo>
                    <a:pt x="834944" y="2470390"/>
                  </a:lnTo>
                  <a:lnTo>
                    <a:pt x="823358" y="2486401"/>
                  </a:lnTo>
                  <a:cubicBezTo>
                    <a:pt x="811393" y="2504278"/>
                    <a:pt x="800485" y="2522707"/>
                    <a:pt x="781123" y="2536714"/>
                  </a:cubicBezTo>
                  <a:cubicBezTo>
                    <a:pt x="759241" y="2552496"/>
                    <a:pt x="734353" y="2544692"/>
                    <a:pt x="710968" y="2548682"/>
                  </a:cubicBezTo>
                  <a:cubicBezTo>
                    <a:pt x="688599" y="2584587"/>
                    <a:pt x="688773" y="2622457"/>
                    <a:pt x="643862" y="2656396"/>
                  </a:cubicBezTo>
                  <a:cubicBezTo>
                    <a:pt x="603724" y="2676110"/>
                    <a:pt x="566590" y="2664375"/>
                    <a:pt x="527953" y="2668364"/>
                  </a:cubicBezTo>
                  <a:cubicBezTo>
                    <a:pt x="492855" y="2673673"/>
                    <a:pt x="449468" y="2701957"/>
                    <a:pt x="425008" y="2733441"/>
                  </a:cubicBezTo>
                  <a:lnTo>
                    <a:pt x="417472" y="2744554"/>
                  </a:lnTo>
                  <a:lnTo>
                    <a:pt x="409936" y="2733441"/>
                  </a:lnTo>
                  <a:cubicBezTo>
                    <a:pt x="385477" y="2701957"/>
                    <a:pt x="342089" y="2673673"/>
                    <a:pt x="306991" y="2668364"/>
                  </a:cubicBezTo>
                  <a:cubicBezTo>
                    <a:pt x="268355" y="2664375"/>
                    <a:pt x="231221" y="2676110"/>
                    <a:pt x="191082" y="2656396"/>
                  </a:cubicBezTo>
                  <a:cubicBezTo>
                    <a:pt x="146172" y="2622457"/>
                    <a:pt x="146345" y="2584587"/>
                    <a:pt x="123977" y="2548682"/>
                  </a:cubicBezTo>
                  <a:cubicBezTo>
                    <a:pt x="100592" y="2544692"/>
                    <a:pt x="75703" y="2552496"/>
                    <a:pt x="53821" y="2536714"/>
                  </a:cubicBezTo>
                  <a:cubicBezTo>
                    <a:pt x="34460" y="2522707"/>
                    <a:pt x="23551" y="2504278"/>
                    <a:pt x="11586" y="2486401"/>
                  </a:cubicBezTo>
                  <a:lnTo>
                    <a:pt x="0" y="2470390"/>
                  </a:lnTo>
                  <a:lnTo>
                    <a:pt x="0" y="2199607"/>
                  </a:lnTo>
                  <a:lnTo>
                    <a:pt x="0" y="2153669"/>
                  </a:lnTo>
                  <a:close/>
                </a:path>
              </a:pathLst>
            </a:custGeom>
            <a:solidFill>
              <a:srgbClr val="425363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flipH="1">
              <a:off x="6003957" y="1292679"/>
              <a:ext cx="830997" cy="2698164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spc="600" dirty="0" smtClean="0">
                  <a:solidFill>
                    <a:schemeClr val="bg1"/>
                  </a:solidFill>
                  <a:latin typeface="+mj-ea"/>
                  <a:ea typeface="+mj-ea"/>
                </a:rPr>
                <a:t>项目标题</a:t>
              </a:r>
              <a:endParaRPr lang="en-US" altLang="zh-CN" sz="2800" spc="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 flipH="1">
              <a:off x="5946082" y="472920"/>
              <a:ext cx="830997" cy="666657"/>
            </a:xfrm>
            <a:prstGeom prst="rect">
              <a:avLst/>
            </a:prstGeom>
            <a:noFill/>
          </p:spPr>
          <p:txBody>
            <a:bodyPr vert="horz"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spc="600" dirty="0">
                  <a:solidFill>
                    <a:schemeClr val="bg1"/>
                  </a:solidFill>
                  <a:latin typeface="+mj-ea"/>
                  <a:ea typeface="+mj-ea"/>
                </a:rPr>
                <a:t>叁</a:t>
              </a:r>
              <a:endParaRPr lang="en-US" altLang="zh-CN" sz="2800" spc="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8" name="任意多边形 7"/>
          <p:cNvSpPr/>
          <p:nvPr/>
        </p:nvSpPr>
        <p:spPr>
          <a:xfrm flipH="1">
            <a:off x="7459719" y="2650749"/>
            <a:ext cx="3594104" cy="837153"/>
          </a:xfrm>
          <a:custGeom>
            <a:avLst/>
            <a:gdLst>
              <a:gd name="connsiteX0" fmla="*/ 3895926 w 3907971"/>
              <a:gd name="connsiteY0" fmla="*/ 1142557 h 1194053"/>
              <a:gd name="connsiteX1" fmla="*/ 3907971 w 3907971"/>
              <a:gd name="connsiteY1" fmla="*/ 1142678 h 1194053"/>
              <a:gd name="connsiteX2" fmla="*/ 3907971 w 3907971"/>
              <a:gd name="connsiteY2" fmla="*/ 1194053 h 1194053"/>
              <a:gd name="connsiteX3" fmla="*/ 3907971 w 3907971"/>
              <a:gd name="connsiteY3" fmla="*/ 1194051 h 1194053"/>
              <a:gd name="connsiteX4" fmla="*/ 3903237 w 3907971"/>
              <a:gd name="connsiteY4" fmla="*/ 1164852 h 1194053"/>
              <a:gd name="connsiteX5" fmla="*/ 3033485 w 3907971"/>
              <a:gd name="connsiteY5" fmla="*/ 250 h 1194053"/>
              <a:gd name="connsiteX6" fmla="*/ 3817257 w 3907971"/>
              <a:gd name="connsiteY6" fmla="*/ 1001736 h 1194053"/>
              <a:gd name="connsiteX7" fmla="*/ 3890055 w 3907971"/>
              <a:gd name="connsiteY7" fmla="*/ 1124654 h 1194053"/>
              <a:gd name="connsiteX8" fmla="*/ 3895926 w 3907971"/>
              <a:gd name="connsiteY8" fmla="*/ 1142557 h 1194053"/>
              <a:gd name="connsiteX9" fmla="*/ 0 w 3907971"/>
              <a:gd name="connsiteY9" fmla="*/ 1103336 h 1194053"/>
              <a:gd name="connsiteX10" fmla="*/ 1233714 w 3907971"/>
              <a:gd name="connsiteY10" fmla="*/ 421164 h 1194053"/>
              <a:gd name="connsiteX11" fmla="*/ 1828800 w 3907971"/>
              <a:gd name="connsiteY11" fmla="*/ 900136 h 1194053"/>
              <a:gd name="connsiteX12" fmla="*/ 3033485 w 3907971"/>
              <a:gd name="connsiteY12" fmla="*/ 250 h 1194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907971" h="1194053">
                <a:moveTo>
                  <a:pt x="3895926" y="1142557"/>
                </a:moveTo>
                <a:lnTo>
                  <a:pt x="3907971" y="1142678"/>
                </a:lnTo>
                <a:lnTo>
                  <a:pt x="3907971" y="1194053"/>
                </a:lnTo>
                <a:lnTo>
                  <a:pt x="3907971" y="1194051"/>
                </a:lnTo>
                <a:cubicBezTo>
                  <a:pt x="3907215" y="1185886"/>
                  <a:pt x="3905930" y="1176286"/>
                  <a:pt x="3903237" y="1164852"/>
                </a:cubicBezTo>
                <a:close/>
                <a:moveTo>
                  <a:pt x="3033485" y="250"/>
                </a:moveTo>
                <a:cubicBezTo>
                  <a:pt x="3364894" y="17183"/>
                  <a:pt x="3664857" y="793698"/>
                  <a:pt x="3817257" y="1001736"/>
                </a:cubicBezTo>
                <a:cubicBezTo>
                  <a:pt x="3855357" y="1053746"/>
                  <a:pt x="3877280" y="1093660"/>
                  <a:pt x="3890055" y="1124654"/>
                </a:cubicBezTo>
                <a:lnTo>
                  <a:pt x="3895926" y="1142557"/>
                </a:lnTo>
                <a:lnTo>
                  <a:pt x="0" y="1103336"/>
                </a:lnTo>
                <a:cubicBezTo>
                  <a:pt x="464457" y="779183"/>
                  <a:pt x="928914" y="455031"/>
                  <a:pt x="1233714" y="421164"/>
                </a:cubicBezTo>
                <a:cubicBezTo>
                  <a:pt x="1538514" y="387297"/>
                  <a:pt x="1528838" y="970288"/>
                  <a:pt x="1828800" y="900136"/>
                </a:cubicBezTo>
                <a:cubicBezTo>
                  <a:pt x="2128762" y="829984"/>
                  <a:pt x="2702076" y="-16683"/>
                  <a:pt x="3033485" y="250"/>
                </a:cubicBezTo>
                <a:close/>
              </a:path>
            </a:pathLst>
          </a:custGeom>
          <a:gradFill flip="none" rotWithShape="1">
            <a:gsLst>
              <a:gs pos="72000">
                <a:srgbClr val="171E28">
                  <a:alpha val="0"/>
                </a:srgbClr>
              </a:gs>
              <a:gs pos="0">
                <a:srgbClr val="4A6182">
                  <a:alpha val="2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687320" y="4379153"/>
            <a:ext cx="3240912" cy="586165"/>
          </a:xfrm>
          <a:custGeom>
            <a:avLst/>
            <a:gdLst>
              <a:gd name="connsiteX0" fmla="*/ 3895926 w 3907971"/>
              <a:gd name="connsiteY0" fmla="*/ 1142557 h 1194053"/>
              <a:gd name="connsiteX1" fmla="*/ 3907971 w 3907971"/>
              <a:gd name="connsiteY1" fmla="*/ 1142678 h 1194053"/>
              <a:gd name="connsiteX2" fmla="*/ 3907971 w 3907971"/>
              <a:gd name="connsiteY2" fmla="*/ 1194053 h 1194053"/>
              <a:gd name="connsiteX3" fmla="*/ 3907971 w 3907971"/>
              <a:gd name="connsiteY3" fmla="*/ 1194051 h 1194053"/>
              <a:gd name="connsiteX4" fmla="*/ 3903237 w 3907971"/>
              <a:gd name="connsiteY4" fmla="*/ 1164852 h 1194053"/>
              <a:gd name="connsiteX5" fmla="*/ 3033485 w 3907971"/>
              <a:gd name="connsiteY5" fmla="*/ 250 h 1194053"/>
              <a:gd name="connsiteX6" fmla="*/ 3817257 w 3907971"/>
              <a:gd name="connsiteY6" fmla="*/ 1001736 h 1194053"/>
              <a:gd name="connsiteX7" fmla="*/ 3890055 w 3907971"/>
              <a:gd name="connsiteY7" fmla="*/ 1124654 h 1194053"/>
              <a:gd name="connsiteX8" fmla="*/ 3895926 w 3907971"/>
              <a:gd name="connsiteY8" fmla="*/ 1142557 h 1194053"/>
              <a:gd name="connsiteX9" fmla="*/ 0 w 3907971"/>
              <a:gd name="connsiteY9" fmla="*/ 1103336 h 1194053"/>
              <a:gd name="connsiteX10" fmla="*/ 1233714 w 3907971"/>
              <a:gd name="connsiteY10" fmla="*/ 421164 h 1194053"/>
              <a:gd name="connsiteX11" fmla="*/ 1828800 w 3907971"/>
              <a:gd name="connsiteY11" fmla="*/ 900136 h 1194053"/>
              <a:gd name="connsiteX12" fmla="*/ 3033485 w 3907971"/>
              <a:gd name="connsiteY12" fmla="*/ 250 h 1194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907971" h="1194053">
                <a:moveTo>
                  <a:pt x="3895926" y="1142557"/>
                </a:moveTo>
                <a:lnTo>
                  <a:pt x="3907971" y="1142678"/>
                </a:lnTo>
                <a:lnTo>
                  <a:pt x="3907971" y="1194053"/>
                </a:lnTo>
                <a:lnTo>
                  <a:pt x="3907971" y="1194051"/>
                </a:lnTo>
                <a:cubicBezTo>
                  <a:pt x="3907215" y="1185886"/>
                  <a:pt x="3905930" y="1176286"/>
                  <a:pt x="3903237" y="1164852"/>
                </a:cubicBezTo>
                <a:close/>
                <a:moveTo>
                  <a:pt x="3033485" y="250"/>
                </a:moveTo>
                <a:cubicBezTo>
                  <a:pt x="3364894" y="17183"/>
                  <a:pt x="3664857" y="793698"/>
                  <a:pt x="3817257" y="1001736"/>
                </a:cubicBezTo>
                <a:cubicBezTo>
                  <a:pt x="3855357" y="1053746"/>
                  <a:pt x="3877280" y="1093660"/>
                  <a:pt x="3890055" y="1124654"/>
                </a:cubicBezTo>
                <a:lnTo>
                  <a:pt x="3895926" y="1142557"/>
                </a:lnTo>
                <a:lnTo>
                  <a:pt x="0" y="1103336"/>
                </a:lnTo>
                <a:cubicBezTo>
                  <a:pt x="464457" y="779183"/>
                  <a:pt x="928914" y="455031"/>
                  <a:pt x="1233714" y="421164"/>
                </a:cubicBezTo>
                <a:cubicBezTo>
                  <a:pt x="1538514" y="387297"/>
                  <a:pt x="1528838" y="970288"/>
                  <a:pt x="1828800" y="900136"/>
                </a:cubicBezTo>
                <a:cubicBezTo>
                  <a:pt x="2128762" y="829984"/>
                  <a:pt x="2702076" y="-16683"/>
                  <a:pt x="3033485" y="250"/>
                </a:cubicBezTo>
                <a:close/>
              </a:path>
            </a:pathLst>
          </a:custGeom>
          <a:gradFill flip="none" rotWithShape="1">
            <a:gsLst>
              <a:gs pos="72000">
                <a:srgbClr val="171E28">
                  <a:alpha val="0"/>
                </a:srgbClr>
              </a:gs>
              <a:gs pos="0">
                <a:srgbClr val="4A6182">
                  <a:alpha val="3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2402939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6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571965" y="1304829"/>
            <a:ext cx="2650712" cy="3940704"/>
          </a:xfrm>
          <a:prstGeom prst="rect">
            <a:avLst/>
          </a:prstGeom>
          <a:noFill/>
          <a:ln>
            <a:solidFill>
              <a:srgbClr val="354C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624419" y="1304828"/>
            <a:ext cx="2650712" cy="3940704"/>
          </a:xfrm>
          <a:prstGeom prst="rect">
            <a:avLst/>
          </a:prstGeom>
          <a:noFill/>
          <a:ln>
            <a:solidFill>
              <a:srgbClr val="354C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697055" y="1304828"/>
            <a:ext cx="2650712" cy="3940705"/>
          </a:xfrm>
          <a:prstGeom prst="rect">
            <a:avLst/>
          </a:prstGeom>
          <a:noFill/>
          <a:ln>
            <a:solidFill>
              <a:srgbClr val="354C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TextBox 2"/>
          <p:cNvSpPr txBox="1"/>
          <p:nvPr/>
        </p:nvSpPr>
        <p:spPr>
          <a:xfrm>
            <a:off x="2033262" y="4035022"/>
            <a:ext cx="1814056" cy="3366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YOU CAN TEXT HERE</a:t>
            </a:r>
            <a:endParaRPr lang="id-ID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9" name="TextBox 2"/>
          <p:cNvSpPr txBox="1"/>
          <p:nvPr/>
        </p:nvSpPr>
        <p:spPr>
          <a:xfrm>
            <a:off x="5033050" y="4035022"/>
            <a:ext cx="1814056" cy="3366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YOU CAN TEXT HERE</a:t>
            </a:r>
            <a:endParaRPr lang="id-ID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0" name="TextBox 2"/>
          <p:cNvSpPr txBox="1"/>
          <p:nvPr/>
        </p:nvSpPr>
        <p:spPr>
          <a:xfrm>
            <a:off x="8149665" y="4022342"/>
            <a:ext cx="1814056" cy="3366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YOU CAN TEXT HERE</a:t>
            </a:r>
            <a:endParaRPr lang="id-ID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1" name="Rectangle 5"/>
          <p:cNvSpPr/>
          <p:nvPr/>
        </p:nvSpPr>
        <p:spPr>
          <a:xfrm>
            <a:off x="1926439" y="4386924"/>
            <a:ext cx="2007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Suitable for all categories business and personal presentation, eaque ipsa quae ab illo</a:t>
            </a:r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23" name="Rectangle 5"/>
          <p:cNvSpPr/>
          <p:nvPr/>
        </p:nvSpPr>
        <p:spPr>
          <a:xfrm>
            <a:off x="4926228" y="4386924"/>
            <a:ext cx="2007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Suitable for all categories business and personal presentation, eaque ipsa quae ab illo</a:t>
            </a:r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24" name="Rectangle 5"/>
          <p:cNvSpPr/>
          <p:nvPr/>
        </p:nvSpPr>
        <p:spPr>
          <a:xfrm>
            <a:off x="8051531" y="4386924"/>
            <a:ext cx="2007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Suitable for all categories business and personal presentation, eaque ipsa quae ab illo</a:t>
            </a:r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Brush/>
                    </a14:imgEffect>
                    <a14:imgEffect>
                      <a14:brightnessContrast bright="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49495" y="1353481"/>
            <a:ext cx="2588368" cy="262893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ChalkSketch/>
                    </a14:imgEffect>
                    <a14:imgEffect>
                      <a14:brightnessContrast bright="3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49172" y="1353204"/>
            <a:ext cx="2541747" cy="2634413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PaintStrokes/>
                    </a14:imgEffect>
                    <a14:imgEffect>
                      <a14:brightnessContrast bright="3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756155" y="1337763"/>
            <a:ext cx="2537592" cy="2609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117891"/>
      </p:ext>
    </p:extLst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8" grpId="0"/>
      <p:bldP spid="19" grpId="0"/>
      <p:bldP spid="20" grpId="0"/>
      <p:bldP spid="21" grpId="0"/>
      <p:bldP spid="23" grpId="0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13"/>
          <p:cNvSpPr/>
          <p:nvPr/>
        </p:nvSpPr>
        <p:spPr>
          <a:xfrm flipH="1">
            <a:off x="4718462" y="393541"/>
            <a:ext cx="3059725" cy="6020188"/>
          </a:xfrm>
          <a:custGeom>
            <a:avLst/>
            <a:gdLst>
              <a:gd name="connsiteX0" fmla="*/ 1529864 w 3059725"/>
              <a:gd name="connsiteY0" fmla="*/ 0 h 6020188"/>
              <a:gd name="connsiteX1" fmla="*/ 1502248 w 3059725"/>
              <a:gd name="connsiteY1" fmla="*/ 47870 h 6020188"/>
              <a:gd name="connsiteX2" fmla="*/ 1124997 w 3059725"/>
              <a:gd name="connsiteY2" fmla="*/ 328185 h 6020188"/>
              <a:gd name="connsiteX3" fmla="*/ 700238 w 3059725"/>
              <a:gd name="connsiteY3" fmla="*/ 379739 h 6020188"/>
              <a:gd name="connsiteX4" fmla="*/ 454326 w 3059725"/>
              <a:gd name="connsiteY4" fmla="*/ 843713 h 6020188"/>
              <a:gd name="connsiteX5" fmla="*/ 197235 w 3059725"/>
              <a:gd name="connsiteY5" fmla="*/ 895267 h 6020188"/>
              <a:gd name="connsiteX6" fmla="*/ 42461 w 3059725"/>
              <a:gd name="connsiteY6" fmla="*/ 1111985 h 6020188"/>
              <a:gd name="connsiteX7" fmla="*/ 3 w 3059725"/>
              <a:gd name="connsiteY7" fmla="*/ 1180951 h 6020188"/>
              <a:gd name="connsiteX8" fmla="*/ 3 w 3059725"/>
              <a:gd name="connsiteY8" fmla="*/ 1707268 h 6020188"/>
              <a:gd name="connsiteX9" fmla="*/ 0 w 3059725"/>
              <a:gd name="connsiteY9" fmla="*/ 1707268 h 6020188"/>
              <a:gd name="connsiteX10" fmla="*/ 0 w 3059725"/>
              <a:gd name="connsiteY10" fmla="*/ 3672845 h 6020188"/>
              <a:gd name="connsiteX11" fmla="*/ 2 w 3059725"/>
              <a:gd name="connsiteY11" fmla="*/ 3672845 h 6020188"/>
              <a:gd name="connsiteX12" fmla="*/ 2 w 3059725"/>
              <a:gd name="connsiteY12" fmla="*/ 4839237 h 6020188"/>
              <a:gd name="connsiteX13" fmla="*/ 42461 w 3059725"/>
              <a:gd name="connsiteY13" fmla="*/ 4908204 h 6020188"/>
              <a:gd name="connsiteX14" fmla="*/ 197234 w 3059725"/>
              <a:gd name="connsiteY14" fmla="*/ 5124922 h 6020188"/>
              <a:gd name="connsiteX15" fmla="*/ 454325 w 3059725"/>
              <a:gd name="connsiteY15" fmla="*/ 5176475 h 6020188"/>
              <a:gd name="connsiteX16" fmla="*/ 700237 w 3059725"/>
              <a:gd name="connsiteY16" fmla="*/ 5640449 h 6020188"/>
              <a:gd name="connsiteX17" fmla="*/ 1124996 w 3059725"/>
              <a:gd name="connsiteY17" fmla="*/ 5692003 h 6020188"/>
              <a:gd name="connsiteX18" fmla="*/ 1502247 w 3059725"/>
              <a:gd name="connsiteY18" fmla="*/ 5972318 h 6020188"/>
              <a:gd name="connsiteX19" fmla="*/ 1529864 w 3059725"/>
              <a:gd name="connsiteY19" fmla="*/ 6020188 h 6020188"/>
              <a:gd name="connsiteX20" fmla="*/ 1557480 w 3059725"/>
              <a:gd name="connsiteY20" fmla="*/ 5972318 h 6020188"/>
              <a:gd name="connsiteX21" fmla="*/ 1934731 w 3059725"/>
              <a:gd name="connsiteY21" fmla="*/ 5692003 h 6020188"/>
              <a:gd name="connsiteX22" fmla="*/ 2359490 w 3059725"/>
              <a:gd name="connsiteY22" fmla="*/ 5640449 h 6020188"/>
              <a:gd name="connsiteX23" fmla="*/ 2605403 w 3059725"/>
              <a:gd name="connsiteY23" fmla="*/ 5176475 h 6020188"/>
              <a:gd name="connsiteX24" fmla="*/ 2862494 w 3059725"/>
              <a:gd name="connsiteY24" fmla="*/ 5124922 h 6020188"/>
              <a:gd name="connsiteX25" fmla="*/ 3017267 w 3059725"/>
              <a:gd name="connsiteY25" fmla="*/ 4908204 h 6020188"/>
              <a:gd name="connsiteX26" fmla="*/ 3059725 w 3059725"/>
              <a:gd name="connsiteY26" fmla="*/ 4839237 h 6020188"/>
              <a:gd name="connsiteX27" fmla="*/ 3059725 w 3059725"/>
              <a:gd name="connsiteY27" fmla="*/ 3672845 h 6020188"/>
              <a:gd name="connsiteX28" fmla="*/ 3059725 w 3059725"/>
              <a:gd name="connsiteY28" fmla="*/ 3474972 h 6020188"/>
              <a:gd name="connsiteX29" fmla="*/ 3059725 w 3059725"/>
              <a:gd name="connsiteY29" fmla="*/ 2545216 h 6020188"/>
              <a:gd name="connsiteX30" fmla="*/ 3059725 w 3059725"/>
              <a:gd name="connsiteY30" fmla="*/ 1707268 h 6020188"/>
              <a:gd name="connsiteX31" fmla="*/ 3059725 w 3059725"/>
              <a:gd name="connsiteY31" fmla="*/ 1180951 h 6020188"/>
              <a:gd name="connsiteX32" fmla="*/ 3017267 w 3059725"/>
              <a:gd name="connsiteY32" fmla="*/ 1111985 h 6020188"/>
              <a:gd name="connsiteX33" fmla="*/ 2862494 w 3059725"/>
              <a:gd name="connsiteY33" fmla="*/ 895267 h 6020188"/>
              <a:gd name="connsiteX34" fmla="*/ 2605403 w 3059725"/>
              <a:gd name="connsiteY34" fmla="*/ 843713 h 6020188"/>
              <a:gd name="connsiteX35" fmla="*/ 2359490 w 3059725"/>
              <a:gd name="connsiteY35" fmla="*/ 379739 h 6020188"/>
              <a:gd name="connsiteX36" fmla="*/ 1934732 w 3059725"/>
              <a:gd name="connsiteY36" fmla="*/ 328185 h 6020188"/>
              <a:gd name="connsiteX37" fmla="*/ 1557481 w 3059725"/>
              <a:gd name="connsiteY37" fmla="*/ 47870 h 6020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3059725" h="6020188">
                <a:moveTo>
                  <a:pt x="1529864" y="0"/>
                </a:moveTo>
                <a:lnTo>
                  <a:pt x="1502248" y="47870"/>
                </a:lnTo>
                <a:cubicBezTo>
                  <a:pt x="1412615" y="183488"/>
                  <a:pt x="1253618" y="305317"/>
                  <a:pt x="1124997" y="328185"/>
                </a:cubicBezTo>
                <a:cubicBezTo>
                  <a:pt x="983411" y="345370"/>
                  <a:pt x="847330" y="294822"/>
                  <a:pt x="700238" y="379739"/>
                </a:cubicBezTo>
                <a:cubicBezTo>
                  <a:pt x="535661" y="525931"/>
                  <a:pt x="536296" y="689055"/>
                  <a:pt x="454326" y="843713"/>
                </a:cubicBezTo>
                <a:cubicBezTo>
                  <a:pt x="368629" y="860898"/>
                  <a:pt x="277424" y="827283"/>
                  <a:pt x="197235" y="895267"/>
                </a:cubicBezTo>
                <a:cubicBezTo>
                  <a:pt x="126283" y="955599"/>
                  <a:pt x="86309" y="1034983"/>
                  <a:pt x="42461" y="1111985"/>
                </a:cubicBezTo>
                <a:lnTo>
                  <a:pt x="3" y="1180951"/>
                </a:lnTo>
                <a:lnTo>
                  <a:pt x="3" y="1707268"/>
                </a:lnTo>
                <a:lnTo>
                  <a:pt x="0" y="1707268"/>
                </a:lnTo>
                <a:lnTo>
                  <a:pt x="0" y="3672845"/>
                </a:lnTo>
                <a:lnTo>
                  <a:pt x="2" y="3672845"/>
                </a:lnTo>
                <a:lnTo>
                  <a:pt x="2" y="4839237"/>
                </a:lnTo>
                <a:lnTo>
                  <a:pt x="42461" y="4908204"/>
                </a:lnTo>
                <a:cubicBezTo>
                  <a:pt x="86308" y="4985205"/>
                  <a:pt x="126282" y="5064589"/>
                  <a:pt x="197234" y="5124922"/>
                </a:cubicBezTo>
                <a:cubicBezTo>
                  <a:pt x="277423" y="5192905"/>
                  <a:pt x="368628" y="5159290"/>
                  <a:pt x="454325" y="5176475"/>
                </a:cubicBezTo>
                <a:cubicBezTo>
                  <a:pt x="536296" y="5331133"/>
                  <a:pt x="535660" y="5494257"/>
                  <a:pt x="700237" y="5640449"/>
                </a:cubicBezTo>
                <a:cubicBezTo>
                  <a:pt x="847330" y="5725366"/>
                  <a:pt x="983410" y="5674818"/>
                  <a:pt x="1124996" y="5692003"/>
                </a:cubicBezTo>
                <a:cubicBezTo>
                  <a:pt x="1253617" y="5714871"/>
                  <a:pt x="1412614" y="5836700"/>
                  <a:pt x="1502247" y="5972318"/>
                </a:cubicBezTo>
                <a:lnTo>
                  <a:pt x="1529864" y="6020188"/>
                </a:lnTo>
                <a:lnTo>
                  <a:pt x="1557480" y="5972318"/>
                </a:lnTo>
                <a:cubicBezTo>
                  <a:pt x="1647113" y="5836700"/>
                  <a:pt x="1806110" y="5714871"/>
                  <a:pt x="1934731" y="5692003"/>
                </a:cubicBezTo>
                <a:cubicBezTo>
                  <a:pt x="2076317" y="5674818"/>
                  <a:pt x="2212398" y="5725366"/>
                  <a:pt x="2359490" y="5640449"/>
                </a:cubicBezTo>
                <a:cubicBezTo>
                  <a:pt x="2524068" y="5494257"/>
                  <a:pt x="2523432" y="5331133"/>
                  <a:pt x="2605403" y="5176475"/>
                </a:cubicBezTo>
                <a:cubicBezTo>
                  <a:pt x="2691100" y="5159290"/>
                  <a:pt x="2782304" y="5192905"/>
                  <a:pt x="2862494" y="5124922"/>
                </a:cubicBezTo>
                <a:cubicBezTo>
                  <a:pt x="2933445" y="5064589"/>
                  <a:pt x="2973419" y="4985205"/>
                  <a:pt x="3017267" y="4908204"/>
                </a:cubicBezTo>
                <a:lnTo>
                  <a:pt x="3059725" y="4839237"/>
                </a:lnTo>
                <a:lnTo>
                  <a:pt x="3059725" y="3672845"/>
                </a:lnTo>
                <a:lnTo>
                  <a:pt x="3059725" y="3474972"/>
                </a:lnTo>
                <a:lnTo>
                  <a:pt x="3059725" y="2545216"/>
                </a:lnTo>
                <a:lnTo>
                  <a:pt x="3059725" y="1707268"/>
                </a:lnTo>
                <a:lnTo>
                  <a:pt x="3059725" y="1180951"/>
                </a:lnTo>
                <a:lnTo>
                  <a:pt x="3017267" y="1111985"/>
                </a:lnTo>
                <a:cubicBezTo>
                  <a:pt x="2973420" y="1034983"/>
                  <a:pt x="2933445" y="955599"/>
                  <a:pt x="2862494" y="895267"/>
                </a:cubicBezTo>
                <a:cubicBezTo>
                  <a:pt x="2782305" y="827283"/>
                  <a:pt x="2691100" y="860898"/>
                  <a:pt x="2605403" y="843713"/>
                </a:cubicBezTo>
                <a:cubicBezTo>
                  <a:pt x="2523432" y="689055"/>
                  <a:pt x="2524068" y="525931"/>
                  <a:pt x="2359490" y="379739"/>
                </a:cubicBezTo>
                <a:cubicBezTo>
                  <a:pt x="2212398" y="294822"/>
                  <a:pt x="2076317" y="345370"/>
                  <a:pt x="1934732" y="328185"/>
                </a:cubicBezTo>
                <a:cubicBezTo>
                  <a:pt x="1806111" y="305317"/>
                  <a:pt x="1647114" y="183488"/>
                  <a:pt x="1557481" y="47870"/>
                </a:cubicBezTo>
                <a:close/>
              </a:path>
            </a:pathLst>
          </a:custGeom>
          <a:solidFill>
            <a:srgbClr val="4253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Rectangle 42"/>
          <p:cNvSpPr/>
          <p:nvPr/>
        </p:nvSpPr>
        <p:spPr>
          <a:xfrm>
            <a:off x="3816141" y="2164309"/>
            <a:ext cx="254010" cy="2546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+</a:t>
            </a:r>
            <a:endParaRPr 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3" name="TextBox 2"/>
          <p:cNvSpPr txBox="1"/>
          <p:nvPr/>
        </p:nvSpPr>
        <p:spPr>
          <a:xfrm>
            <a:off x="1614929" y="2116657"/>
            <a:ext cx="2000387" cy="31636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en-US" sz="1100" dirty="0" smtClean="0"/>
              <a:t>YOU CAN TEXT HERE</a:t>
            </a:r>
            <a:endParaRPr lang="id-ID" sz="1100" dirty="0"/>
          </a:p>
        </p:txBody>
      </p:sp>
      <p:sp>
        <p:nvSpPr>
          <p:cNvPr id="34" name="Rectangle 5"/>
          <p:cNvSpPr/>
          <p:nvPr/>
        </p:nvSpPr>
        <p:spPr>
          <a:xfrm>
            <a:off x="925976" y="2596301"/>
            <a:ext cx="28473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id-ID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Suitable for all categories business and personal presentation, eaque ipsa quae ab illo inventore veritatis et quasi architecto beatae vitae dicta sunt explicabo </a:t>
            </a:r>
            <a:r>
              <a:rPr lang="en-US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farmers ensure that we will bring the best of the market to your table. A sustainable philosophy is at the heart of everything we do, and we are </a:t>
            </a:r>
            <a:r>
              <a:rPr lang="en-US" sz="1000" dirty="0" smtClean="0">
                <a:solidFill>
                  <a:schemeClr val="tx2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committed</a:t>
            </a:r>
            <a:r>
              <a:rPr lang="en-US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38" name="Rectangle 42"/>
          <p:cNvSpPr/>
          <p:nvPr/>
        </p:nvSpPr>
        <p:spPr>
          <a:xfrm>
            <a:off x="8268331" y="2040466"/>
            <a:ext cx="254010" cy="2546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+</a:t>
            </a:r>
            <a:endParaRPr 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43" name="TextBox 2"/>
          <p:cNvSpPr txBox="1"/>
          <p:nvPr/>
        </p:nvSpPr>
        <p:spPr>
          <a:xfrm>
            <a:off x="8578495" y="1992814"/>
            <a:ext cx="2000387" cy="34624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en-US" sz="1100" dirty="0" smtClean="0"/>
              <a:t>YOU CAN TEXT HERE</a:t>
            </a:r>
            <a:endParaRPr lang="id-ID" sz="1100" dirty="0"/>
          </a:p>
        </p:txBody>
      </p:sp>
      <p:sp>
        <p:nvSpPr>
          <p:cNvPr id="44" name="Rectangle 5"/>
          <p:cNvSpPr/>
          <p:nvPr/>
        </p:nvSpPr>
        <p:spPr>
          <a:xfrm>
            <a:off x="8522342" y="2547410"/>
            <a:ext cx="291344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Suitable for all categories business and personal presentation, eaque ipsa quae ab illo inventore veritatis et quasi architecto beatae vitae dicta sunt explicabo </a:t>
            </a:r>
            <a:r>
              <a:rPr lang="en-US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farmers ensure that we will bring the best of the market to your table. A sustainable philosophy is at the heart of everything we do, and we are </a:t>
            </a:r>
            <a:r>
              <a:rPr lang="en-US" sz="1000" dirty="0" smtClean="0">
                <a:solidFill>
                  <a:schemeClr val="tx2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committed</a:t>
            </a:r>
            <a:r>
              <a:rPr lang="en-US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Strokes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00898" y="1679411"/>
            <a:ext cx="2335490" cy="3392805"/>
          </a:xfrm>
          <a:prstGeom prst="rect">
            <a:avLst/>
          </a:prstGeom>
          <a:ln>
            <a:noFill/>
          </a:ln>
        </p:spPr>
      </p:pic>
      <p:grpSp>
        <p:nvGrpSpPr>
          <p:cNvPr id="10" name="组合 9"/>
          <p:cNvGrpSpPr/>
          <p:nvPr/>
        </p:nvGrpSpPr>
        <p:grpSpPr>
          <a:xfrm rot="10800000">
            <a:off x="5239583" y="672548"/>
            <a:ext cx="2044167" cy="1013299"/>
            <a:chOff x="-4913823" y="-3294175"/>
            <a:chExt cx="7137808" cy="2972835"/>
          </a:xfrm>
          <a:solidFill>
            <a:schemeClr val="bg1"/>
          </a:solidFill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-4913823" y="-3294175"/>
              <a:ext cx="7137808" cy="2972835"/>
            </a:xfrm>
            <a:custGeom>
              <a:avLst/>
              <a:gdLst>
                <a:gd name="T0" fmla="*/ 1056 w 1505"/>
                <a:gd name="T1" fmla="*/ 370 h 625"/>
                <a:gd name="T2" fmla="*/ 967 w 1505"/>
                <a:gd name="T3" fmla="*/ 470 h 625"/>
                <a:gd name="T4" fmla="*/ 420 w 1505"/>
                <a:gd name="T5" fmla="*/ 329 h 625"/>
                <a:gd name="T6" fmla="*/ 1312 w 1505"/>
                <a:gd name="T7" fmla="*/ 108 h 625"/>
                <a:gd name="T8" fmla="*/ 1299 w 1505"/>
                <a:gd name="T9" fmla="*/ 4 h 625"/>
                <a:gd name="T10" fmla="*/ 1196 w 1505"/>
                <a:gd name="T11" fmla="*/ 29 h 625"/>
                <a:gd name="T12" fmla="*/ 1151 w 1505"/>
                <a:gd name="T13" fmla="*/ 222 h 625"/>
                <a:gd name="T14" fmla="*/ 933 w 1505"/>
                <a:gd name="T15" fmla="*/ 123 h 625"/>
                <a:gd name="T16" fmla="*/ 912 w 1505"/>
                <a:gd name="T17" fmla="*/ 301 h 625"/>
                <a:gd name="T18" fmla="*/ 751 w 1505"/>
                <a:gd name="T19" fmla="*/ 312 h 625"/>
                <a:gd name="T20" fmla="*/ 890 w 1505"/>
                <a:gd name="T21" fmla="*/ 117 h 625"/>
                <a:gd name="T22" fmla="*/ 618 w 1505"/>
                <a:gd name="T23" fmla="*/ 170 h 625"/>
                <a:gd name="T24" fmla="*/ 458 w 1505"/>
                <a:gd name="T25" fmla="*/ 108 h 625"/>
                <a:gd name="T26" fmla="*/ 605 w 1505"/>
                <a:gd name="T27" fmla="*/ 342 h 625"/>
                <a:gd name="T28" fmla="*/ 481 w 1505"/>
                <a:gd name="T29" fmla="*/ 326 h 625"/>
                <a:gd name="T30" fmla="*/ 478 w 1505"/>
                <a:gd name="T31" fmla="*/ 121 h 625"/>
                <a:gd name="T32" fmla="*/ 469 w 1505"/>
                <a:gd name="T33" fmla="*/ 28 h 625"/>
                <a:gd name="T34" fmla="*/ 349 w 1505"/>
                <a:gd name="T35" fmla="*/ 86 h 625"/>
                <a:gd name="T36" fmla="*/ 317 w 1505"/>
                <a:gd name="T37" fmla="*/ 112 h 625"/>
                <a:gd name="T38" fmla="*/ 269 w 1505"/>
                <a:gd name="T39" fmla="*/ 4 h 625"/>
                <a:gd name="T40" fmla="*/ 67 w 1505"/>
                <a:gd name="T41" fmla="*/ 15 h 625"/>
                <a:gd name="T42" fmla="*/ 656 w 1505"/>
                <a:gd name="T43" fmla="*/ 521 h 625"/>
                <a:gd name="T44" fmla="*/ 271 w 1505"/>
                <a:gd name="T45" fmla="*/ 304 h 625"/>
                <a:gd name="T46" fmla="*/ 1259 w 1505"/>
                <a:gd name="T47" fmla="*/ 253 h 625"/>
                <a:gd name="T48" fmla="*/ 1163 w 1505"/>
                <a:gd name="T49" fmla="*/ 162 h 625"/>
                <a:gd name="T50" fmla="*/ 825 w 1505"/>
                <a:gd name="T51" fmla="*/ 194 h 625"/>
                <a:gd name="T52" fmla="*/ 897 w 1505"/>
                <a:gd name="T53" fmla="*/ 210 h 625"/>
                <a:gd name="T54" fmla="*/ 782 w 1505"/>
                <a:gd name="T55" fmla="*/ 353 h 625"/>
                <a:gd name="T56" fmla="*/ 756 w 1505"/>
                <a:gd name="T57" fmla="*/ 52 h 625"/>
                <a:gd name="T58" fmla="*/ 556 w 1505"/>
                <a:gd name="T59" fmla="*/ 62 h 625"/>
                <a:gd name="T60" fmla="*/ 546 w 1505"/>
                <a:gd name="T61" fmla="*/ 128 h 625"/>
                <a:gd name="T62" fmla="*/ 1131 w 1505"/>
                <a:gd name="T63" fmla="*/ 277 h 625"/>
                <a:gd name="T64" fmla="*/ 1305 w 1505"/>
                <a:gd name="T65" fmla="*/ 16 h 625"/>
                <a:gd name="T66" fmla="*/ 1091 w 1505"/>
                <a:gd name="T67" fmla="*/ 67 h 625"/>
                <a:gd name="T68" fmla="*/ 1178 w 1505"/>
                <a:gd name="T69" fmla="*/ 207 h 625"/>
                <a:gd name="T70" fmla="*/ 1210 w 1505"/>
                <a:gd name="T71" fmla="*/ 157 h 625"/>
                <a:gd name="T72" fmla="*/ 1061 w 1505"/>
                <a:gd name="T73" fmla="*/ 244 h 625"/>
                <a:gd name="T74" fmla="*/ 985 w 1505"/>
                <a:gd name="T75" fmla="*/ 295 h 625"/>
                <a:gd name="T76" fmla="*/ 927 w 1505"/>
                <a:gd name="T77" fmla="*/ 355 h 625"/>
                <a:gd name="T78" fmla="*/ 774 w 1505"/>
                <a:gd name="T79" fmla="*/ 133 h 625"/>
                <a:gd name="T80" fmla="*/ 675 w 1505"/>
                <a:gd name="T81" fmla="*/ 183 h 625"/>
                <a:gd name="T82" fmla="*/ 650 w 1505"/>
                <a:gd name="T83" fmla="*/ 204 h 625"/>
                <a:gd name="T84" fmla="*/ 612 w 1505"/>
                <a:gd name="T85" fmla="*/ 270 h 625"/>
                <a:gd name="T86" fmla="*/ 636 w 1505"/>
                <a:gd name="T87" fmla="*/ 295 h 625"/>
                <a:gd name="T88" fmla="*/ 561 w 1505"/>
                <a:gd name="T89" fmla="*/ 306 h 625"/>
                <a:gd name="T90" fmla="*/ 643 w 1505"/>
                <a:gd name="T91" fmla="*/ 389 h 625"/>
                <a:gd name="T92" fmla="*/ 825 w 1505"/>
                <a:gd name="T93" fmla="*/ 456 h 625"/>
                <a:gd name="T94" fmla="*/ 972 w 1505"/>
                <a:gd name="T95" fmla="*/ 450 h 625"/>
                <a:gd name="T96" fmla="*/ 600 w 1505"/>
                <a:gd name="T97" fmla="*/ 442 h 625"/>
                <a:gd name="T98" fmla="*/ 676 w 1505"/>
                <a:gd name="T99" fmla="*/ 430 h 625"/>
                <a:gd name="T100" fmla="*/ 525 w 1505"/>
                <a:gd name="T101" fmla="*/ 423 h 625"/>
                <a:gd name="T102" fmla="*/ 436 w 1505"/>
                <a:gd name="T103" fmla="*/ 205 h 625"/>
                <a:gd name="T104" fmla="*/ 376 w 1505"/>
                <a:gd name="T105" fmla="*/ 60 h 625"/>
                <a:gd name="T106" fmla="*/ 438 w 1505"/>
                <a:gd name="T107" fmla="*/ 307 h 625"/>
                <a:gd name="T108" fmla="*/ 387 w 1505"/>
                <a:gd name="T109" fmla="*/ 126 h 625"/>
                <a:gd name="T110" fmla="*/ 430 w 1505"/>
                <a:gd name="T111" fmla="*/ 289 h 625"/>
                <a:gd name="T112" fmla="*/ 306 w 1505"/>
                <a:gd name="T113" fmla="*/ 219 h 625"/>
                <a:gd name="T114" fmla="*/ 246 w 1505"/>
                <a:gd name="T115" fmla="*/ 22 h 625"/>
                <a:gd name="T116" fmla="*/ 84 w 1505"/>
                <a:gd name="T117" fmla="*/ 23 h 625"/>
                <a:gd name="T118" fmla="*/ 139 w 1505"/>
                <a:gd name="T119" fmla="*/ 41 h 625"/>
                <a:gd name="T120" fmla="*/ 126 w 1505"/>
                <a:gd name="T121" fmla="*/ 103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5" h="625">
                  <a:moveTo>
                    <a:pt x="1501" y="4"/>
                  </a:moveTo>
                  <a:cubicBezTo>
                    <a:pt x="1490" y="65"/>
                    <a:pt x="1456" y="121"/>
                    <a:pt x="1404" y="159"/>
                  </a:cubicBezTo>
                  <a:cubicBezTo>
                    <a:pt x="1364" y="192"/>
                    <a:pt x="1313" y="203"/>
                    <a:pt x="1261" y="209"/>
                  </a:cubicBezTo>
                  <a:cubicBezTo>
                    <a:pt x="1258" y="213"/>
                    <a:pt x="1262" y="217"/>
                    <a:pt x="1263" y="220"/>
                  </a:cubicBezTo>
                  <a:cubicBezTo>
                    <a:pt x="1255" y="279"/>
                    <a:pt x="1219" y="334"/>
                    <a:pt x="1161" y="357"/>
                  </a:cubicBezTo>
                  <a:cubicBezTo>
                    <a:pt x="1134" y="369"/>
                    <a:pt x="1101" y="375"/>
                    <a:pt x="1071" y="374"/>
                  </a:cubicBezTo>
                  <a:cubicBezTo>
                    <a:pt x="1056" y="378"/>
                    <a:pt x="1066" y="398"/>
                    <a:pt x="1059" y="406"/>
                  </a:cubicBezTo>
                  <a:cubicBezTo>
                    <a:pt x="1051" y="441"/>
                    <a:pt x="1026" y="475"/>
                    <a:pt x="995" y="498"/>
                  </a:cubicBezTo>
                  <a:cubicBezTo>
                    <a:pt x="974" y="506"/>
                    <a:pt x="953" y="510"/>
                    <a:pt x="930" y="511"/>
                  </a:cubicBezTo>
                  <a:cubicBezTo>
                    <a:pt x="916" y="519"/>
                    <a:pt x="897" y="511"/>
                    <a:pt x="884" y="521"/>
                  </a:cubicBezTo>
                  <a:cubicBezTo>
                    <a:pt x="841" y="528"/>
                    <a:pt x="797" y="545"/>
                    <a:pt x="775" y="587"/>
                  </a:cubicBezTo>
                  <a:cubicBezTo>
                    <a:pt x="757" y="614"/>
                    <a:pt x="757" y="614"/>
                    <a:pt x="757" y="614"/>
                  </a:cubicBezTo>
                  <a:cubicBezTo>
                    <a:pt x="754" y="614"/>
                    <a:pt x="754" y="614"/>
                    <a:pt x="754" y="614"/>
                  </a:cubicBezTo>
                  <a:cubicBezTo>
                    <a:pt x="757" y="572"/>
                    <a:pt x="799" y="545"/>
                    <a:pt x="833" y="527"/>
                  </a:cubicBezTo>
                  <a:cubicBezTo>
                    <a:pt x="896" y="500"/>
                    <a:pt x="985" y="518"/>
                    <a:pt x="1026" y="452"/>
                  </a:cubicBezTo>
                  <a:cubicBezTo>
                    <a:pt x="1040" y="429"/>
                    <a:pt x="1048" y="400"/>
                    <a:pt x="1053" y="373"/>
                  </a:cubicBezTo>
                  <a:cubicBezTo>
                    <a:pt x="1056" y="370"/>
                    <a:pt x="1056" y="370"/>
                    <a:pt x="1056" y="370"/>
                  </a:cubicBezTo>
                  <a:cubicBezTo>
                    <a:pt x="1125" y="367"/>
                    <a:pt x="1194" y="345"/>
                    <a:pt x="1229" y="281"/>
                  </a:cubicBezTo>
                  <a:cubicBezTo>
                    <a:pt x="1241" y="256"/>
                    <a:pt x="1250" y="232"/>
                    <a:pt x="1253" y="204"/>
                  </a:cubicBezTo>
                  <a:cubicBezTo>
                    <a:pt x="1262" y="197"/>
                    <a:pt x="1275" y="202"/>
                    <a:pt x="1286" y="198"/>
                  </a:cubicBezTo>
                  <a:cubicBezTo>
                    <a:pt x="1315" y="188"/>
                    <a:pt x="1348" y="186"/>
                    <a:pt x="1374" y="166"/>
                  </a:cubicBezTo>
                  <a:cubicBezTo>
                    <a:pt x="1412" y="139"/>
                    <a:pt x="1449" y="109"/>
                    <a:pt x="1469" y="65"/>
                  </a:cubicBezTo>
                  <a:cubicBezTo>
                    <a:pt x="1476" y="46"/>
                    <a:pt x="1484" y="25"/>
                    <a:pt x="1489" y="4"/>
                  </a:cubicBezTo>
                  <a:cubicBezTo>
                    <a:pt x="1465" y="4"/>
                    <a:pt x="1465" y="4"/>
                    <a:pt x="1465" y="4"/>
                  </a:cubicBezTo>
                  <a:cubicBezTo>
                    <a:pt x="1465" y="5"/>
                    <a:pt x="1465" y="5"/>
                    <a:pt x="1465" y="5"/>
                  </a:cubicBezTo>
                  <a:cubicBezTo>
                    <a:pt x="1462" y="46"/>
                    <a:pt x="1432" y="75"/>
                    <a:pt x="1409" y="105"/>
                  </a:cubicBezTo>
                  <a:cubicBezTo>
                    <a:pt x="1378" y="128"/>
                    <a:pt x="1346" y="155"/>
                    <a:pt x="1308" y="163"/>
                  </a:cubicBezTo>
                  <a:cubicBezTo>
                    <a:pt x="1289" y="174"/>
                    <a:pt x="1263" y="177"/>
                    <a:pt x="1241" y="177"/>
                  </a:cubicBezTo>
                  <a:cubicBezTo>
                    <a:pt x="1238" y="178"/>
                    <a:pt x="1232" y="180"/>
                    <a:pt x="1232" y="184"/>
                  </a:cubicBezTo>
                  <a:cubicBezTo>
                    <a:pt x="1237" y="243"/>
                    <a:pt x="1205" y="295"/>
                    <a:pt x="1153" y="323"/>
                  </a:cubicBezTo>
                  <a:cubicBezTo>
                    <a:pt x="1121" y="342"/>
                    <a:pt x="1084" y="343"/>
                    <a:pt x="1047" y="344"/>
                  </a:cubicBezTo>
                  <a:cubicBezTo>
                    <a:pt x="1041" y="346"/>
                    <a:pt x="1035" y="340"/>
                    <a:pt x="1031" y="346"/>
                  </a:cubicBezTo>
                  <a:cubicBezTo>
                    <a:pt x="1031" y="366"/>
                    <a:pt x="1024" y="387"/>
                    <a:pt x="1022" y="406"/>
                  </a:cubicBezTo>
                  <a:cubicBezTo>
                    <a:pt x="1015" y="433"/>
                    <a:pt x="994" y="459"/>
                    <a:pt x="967" y="470"/>
                  </a:cubicBezTo>
                  <a:cubicBezTo>
                    <a:pt x="932" y="494"/>
                    <a:pt x="887" y="485"/>
                    <a:pt x="847" y="497"/>
                  </a:cubicBezTo>
                  <a:cubicBezTo>
                    <a:pt x="807" y="503"/>
                    <a:pt x="771" y="533"/>
                    <a:pt x="752" y="569"/>
                  </a:cubicBezTo>
                  <a:cubicBezTo>
                    <a:pt x="749" y="569"/>
                    <a:pt x="749" y="569"/>
                    <a:pt x="749" y="569"/>
                  </a:cubicBezTo>
                  <a:cubicBezTo>
                    <a:pt x="731" y="543"/>
                    <a:pt x="709" y="518"/>
                    <a:pt x="679" y="505"/>
                  </a:cubicBezTo>
                  <a:cubicBezTo>
                    <a:pt x="630" y="477"/>
                    <a:pt x="568" y="491"/>
                    <a:pt x="520" y="459"/>
                  </a:cubicBezTo>
                  <a:cubicBezTo>
                    <a:pt x="491" y="446"/>
                    <a:pt x="482" y="414"/>
                    <a:pt x="475" y="388"/>
                  </a:cubicBezTo>
                  <a:cubicBezTo>
                    <a:pt x="466" y="373"/>
                    <a:pt x="469" y="356"/>
                    <a:pt x="467" y="340"/>
                  </a:cubicBezTo>
                  <a:cubicBezTo>
                    <a:pt x="416" y="341"/>
                    <a:pt x="370" y="333"/>
                    <a:pt x="329" y="307"/>
                  </a:cubicBezTo>
                  <a:cubicBezTo>
                    <a:pt x="308" y="290"/>
                    <a:pt x="296" y="267"/>
                    <a:pt x="286" y="244"/>
                  </a:cubicBezTo>
                  <a:cubicBezTo>
                    <a:pt x="274" y="219"/>
                    <a:pt x="264" y="191"/>
                    <a:pt x="267" y="163"/>
                  </a:cubicBezTo>
                  <a:cubicBezTo>
                    <a:pt x="260" y="163"/>
                    <a:pt x="251" y="162"/>
                    <a:pt x="244" y="165"/>
                  </a:cubicBezTo>
                  <a:cubicBezTo>
                    <a:pt x="236" y="160"/>
                    <a:pt x="222" y="163"/>
                    <a:pt x="217" y="154"/>
                  </a:cubicBezTo>
                  <a:cubicBezTo>
                    <a:pt x="219" y="152"/>
                    <a:pt x="219" y="152"/>
                    <a:pt x="219" y="152"/>
                  </a:cubicBezTo>
                  <a:cubicBezTo>
                    <a:pt x="237" y="156"/>
                    <a:pt x="253" y="159"/>
                    <a:pt x="272" y="156"/>
                  </a:cubicBezTo>
                  <a:cubicBezTo>
                    <a:pt x="278" y="159"/>
                    <a:pt x="278" y="159"/>
                    <a:pt x="278" y="159"/>
                  </a:cubicBezTo>
                  <a:cubicBezTo>
                    <a:pt x="276" y="202"/>
                    <a:pt x="293" y="243"/>
                    <a:pt x="317" y="277"/>
                  </a:cubicBezTo>
                  <a:cubicBezTo>
                    <a:pt x="342" y="312"/>
                    <a:pt x="381" y="325"/>
                    <a:pt x="420" y="329"/>
                  </a:cubicBezTo>
                  <a:cubicBezTo>
                    <a:pt x="438" y="331"/>
                    <a:pt x="457" y="325"/>
                    <a:pt x="473" y="332"/>
                  </a:cubicBezTo>
                  <a:cubicBezTo>
                    <a:pt x="475" y="336"/>
                    <a:pt x="477" y="340"/>
                    <a:pt x="474" y="344"/>
                  </a:cubicBezTo>
                  <a:cubicBezTo>
                    <a:pt x="480" y="385"/>
                    <a:pt x="488" y="429"/>
                    <a:pt x="529" y="453"/>
                  </a:cubicBezTo>
                  <a:cubicBezTo>
                    <a:pt x="552" y="464"/>
                    <a:pt x="575" y="477"/>
                    <a:pt x="601" y="476"/>
                  </a:cubicBezTo>
                  <a:cubicBezTo>
                    <a:pt x="654" y="487"/>
                    <a:pt x="723" y="491"/>
                    <a:pt x="746" y="553"/>
                  </a:cubicBezTo>
                  <a:cubicBezTo>
                    <a:pt x="759" y="544"/>
                    <a:pt x="763" y="527"/>
                    <a:pt x="775" y="517"/>
                  </a:cubicBezTo>
                  <a:cubicBezTo>
                    <a:pt x="813" y="490"/>
                    <a:pt x="858" y="475"/>
                    <a:pt x="908" y="475"/>
                  </a:cubicBezTo>
                  <a:cubicBezTo>
                    <a:pt x="941" y="472"/>
                    <a:pt x="975" y="461"/>
                    <a:pt x="997" y="433"/>
                  </a:cubicBezTo>
                  <a:cubicBezTo>
                    <a:pt x="1018" y="406"/>
                    <a:pt x="1014" y="372"/>
                    <a:pt x="1019" y="339"/>
                  </a:cubicBezTo>
                  <a:cubicBezTo>
                    <a:pt x="1024" y="334"/>
                    <a:pt x="1024" y="334"/>
                    <a:pt x="1024" y="334"/>
                  </a:cubicBezTo>
                  <a:cubicBezTo>
                    <a:pt x="1073" y="332"/>
                    <a:pt x="1131" y="332"/>
                    <a:pt x="1172" y="301"/>
                  </a:cubicBezTo>
                  <a:cubicBezTo>
                    <a:pt x="1207" y="274"/>
                    <a:pt x="1221" y="232"/>
                    <a:pt x="1219" y="187"/>
                  </a:cubicBezTo>
                  <a:cubicBezTo>
                    <a:pt x="1219" y="180"/>
                    <a:pt x="1214" y="170"/>
                    <a:pt x="1216" y="164"/>
                  </a:cubicBezTo>
                  <a:cubicBezTo>
                    <a:pt x="1263" y="160"/>
                    <a:pt x="1305" y="151"/>
                    <a:pt x="1345" y="130"/>
                  </a:cubicBezTo>
                  <a:cubicBezTo>
                    <a:pt x="1345" y="126"/>
                    <a:pt x="1345" y="126"/>
                    <a:pt x="1345" y="126"/>
                  </a:cubicBezTo>
                  <a:cubicBezTo>
                    <a:pt x="1334" y="129"/>
                    <a:pt x="1324" y="137"/>
                    <a:pt x="1314" y="136"/>
                  </a:cubicBezTo>
                  <a:cubicBezTo>
                    <a:pt x="1314" y="127"/>
                    <a:pt x="1313" y="118"/>
                    <a:pt x="1312" y="108"/>
                  </a:cubicBezTo>
                  <a:cubicBezTo>
                    <a:pt x="1311" y="95"/>
                    <a:pt x="1296" y="88"/>
                    <a:pt x="1288" y="81"/>
                  </a:cubicBezTo>
                  <a:cubicBezTo>
                    <a:pt x="1305" y="81"/>
                    <a:pt x="1326" y="72"/>
                    <a:pt x="1342" y="83"/>
                  </a:cubicBezTo>
                  <a:cubicBezTo>
                    <a:pt x="1349" y="84"/>
                    <a:pt x="1354" y="102"/>
                    <a:pt x="1363" y="91"/>
                  </a:cubicBezTo>
                  <a:cubicBezTo>
                    <a:pt x="1365" y="83"/>
                    <a:pt x="1359" y="76"/>
                    <a:pt x="1357" y="70"/>
                  </a:cubicBezTo>
                  <a:cubicBezTo>
                    <a:pt x="1367" y="73"/>
                    <a:pt x="1378" y="76"/>
                    <a:pt x="1390" y="77"/>
                  </a:cubicBezTo>
                  <a:cubicBezTo>
                    <a:pt x="1397" y="77"/>
                    <a:pt x="1406" y="68"/>
                    <a:pt x="1409" y="77"/>
                  </a:cubicBezTo>
                  <a:cubicBezTo>
                    <a:pt x="1393" y="97"/>
                    <a:pt x="1368" y="109"/>
                    <a:pt x="1349" y="125"/>
                  </a:cubicBezTo>
                  <a:cubicBezTo>
                    <a:pt x="1360" y="122"/>
                    <a:pt x="1372" y="114"/>
                    <a:pt x="1382" y="107"/>
                  </a:cubicBezTo>
                  <a:cubicBezTo>
                    <a:pt x="1422" y="85"/>
                    <a:pt x="1443" y="45"/>
                    <a:pt x="1453" y="4"/>
                  </a:cubicBezTo>
                  <a:cubicBezTo>
                    <a:pt x="1448" y="4"/>
                    <a:pt x="1448" y="4"/>
                    <a:pt x="1448" y="4"/>
                  </a:cubicBezTo>
                  <a:cubicBezTo>
                    <a:pt x="1443" y="24"/>
                    <a:pt x="1436" y="44"/>
                    <a:pt x="1424" y="62"/>
                  </a:cubicBezTo>
                  <a:cubicBezTo>
                    <a:pt x="1423" y="63"/>
                    <a:pt x="1423" y="63"/>
                    <a:pt x="1423" y="63"/>
                  </a:cubicBezTo>
                  <a:cubicBezTo>
                    <a:pt x="1418" y="50"/>
                    <a:pt x="1411" y="34"/>
                    <a:pt x="1395" y="29"/>
                  </a:cubicBezTo>
                  <a:cubicBezTo>
                    <a:pt x="1379" y="28"/>
                    <a:pt x="1361" y="30"/>
                    <a:pt x="1347" y="40"/>
                  </a:cubicBezTo>
                  <a:cubicBezTo>
                    <a:pt x="1337" y="36"/>
                    <a:pt x="1331" y="25"/>
                    <a:pt x="1322" y="19"/>
                  </a:cubicBezTo>
                  <a:cubicBezTo>
                    <a:pt x="1314" y="13"/>
                    <a:pt x="1305" y="9"/>
                    <a:pt x="1296" y="7"/>
                  </a:cubicBezTo>
                  <a:cubicBezTo>
                    <a:pt x="1297" y="6"/>
                    <a:pt x="1298" y="5"/>
                    <a:pt x="1299" y="4"/>
                  </a:cubicBezTo>
                  <a:cubicBezTo>
                    <a:pt x="1286" y="4"/>
                    <a:pt x="1286" y="4"/>
                    <a:pt x="1286" y="4"/>
                  </a:cubicBezTo>
                  <a:cubicBezTo>
                    <a:pt x="1285" y="5"/>
                    <a:pt x="1284" y="5"/>
                    <a:pt x="1282" y="5"/>
                  </a:cubicBezTo>
                  <a:cubicBezTo>
                    <a:pt x="1274" y="10"/>
                    <a:pt x="1262" y="10"/>
                    <a:pt x="1253" y="12"/>
                  </a:cubicBezTo>
                  <a:cubicBezTo>
                    <a:pt x="1251" y="10"/>
                    <a:pt x="1250" y="7"/>
                    <a:pt x="1250" y="4"/>
                  </a:cubicBezTo>
                  <a:cubicBezTo>
                    <a:pt x="1243" y="4"/>
                    <a:pt x="1243" y="4"/>
                    <a:pt x="1243" y="4"/>
                  </a:cubicBezTo>
                  <a:cubicBezTo>
                    <a:pt x="1246" y="9"/>
                    <a:pt x="1248" y="14"/>
                    <a:pt x="1242" y="18"/>
                  </a:cubicBezTo>
                  <a:cubicBezTo>
                    <a:pt x="1239" y="14"/>
                    <a:pt x="1237" y="9"/>
                    <a:pt x="1234" y="4"/>
                  </a:cubicBezTo>
                  <a:cubicBezTo>
                    <a:pt x="1219" y="4"/>
                    <a:pt x="1219" y="4"/>
                    <a:pt x="1219" y="4"/>
                  </a:cubicBezTo>
                  <a:cubicBezTo>
                    <a:pt x="1226" y="5"/>
                    <a:pt x="1232" y="9"/>
                    <a:pt x="1234" y="16"/>
                  </a:cubicBezTo>
                  <a:cubicBezTo>
                    <a:pt x="1234" y="22"/>
                    <a:pt x="1232" y="30"/>
                    <a:pt x="1226" y="31"/>
                  </a:cubicBezTo>
                  <a:cubicBezTo>
                    <a:pt x="1219" y="35"/>
                    <a:pt x="1212" y="35"/>
                    <a:pt x="1206" y="32"/>
                  </a:cubicBezTo>
                  <a:cubicBezTo>
                    <a:pt x="1200" y="28"/>
                    <a:pt x="1199" y="20"/>
                    <a:pt x="1201" y="14"/>
                  </a:cubicBezTo>
                  <a:cubicBezTo>
                    <a:pt x="1203" y="8"/>
                    <a:pt x="1210" y="8"/>
                    <a:pt x="1214" y="4"/>
                  </a:cubicBezTo>
                  <a:cubicBezTo>
                    <a:pt x="1215" y="4"/>
                    <a:pt x="1215" y="4"/>
                    <a:pt x="1215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200" y="4"/>
                    <a:pt x="1200" y="5"/>
                    <a:pt x="1200" y="5"/>
                  </a:cubicBezTo>
                  <a:cubicBezTo>
                    <a:pt x="1195" y="12"/>
                    <a:pt x="1191" y="20"/>
                    <a:pt x="1196" y="29"/>
                  </a:cubicBezTo>
                  <a:cubicBezTo>
                    <a:pt x="1201" y="40"/>
                    <a:pt x="1215" y="43"/>
                    <a:pt x="1226" y="38"/>
                  </a:cubicBezTo>
                  <a:cubicBezTo>
                    <a:pt x="1236" y="33"/>
                    <a:pt x="1236" y="33"/>
                    <a:pt x="1236" y="33"/>
                  </a:cubicBezTo>
                  <a:cubicBezTo>
                    <a:pt x="1236" y="41"/>
                    <a:pt x="1225" y="44"/>
                    <a:pt x="1218" y="46"/>
                  </a:cubicBezTo>
                  <a:cubicBezTo>
                    <a:pt x="1209" y="48"/>
                    <a:pt x="1202" y="45"/>
                    <a:pt x="1196" y="43"/>
                  </a:cubicBezTo>
                  <a:cubicBezTo>
                    <a:pt x="1190" y="36"/>
                    <a:pt x="1186" y="27"/>
                    <a:pt x="1186" y="17"/>
                  </a:cubicBezTo>
                  <a:cubicBezTo>
                    <a:pt x="1186" y="12"/>
                    <a:pt x="1188" y="8"/>
                    <a:pt x="1191" y="4"/>
                  </a:cubicBezTo>
                  <a:cubicBezTo>
                    <a:pt x="1184" y="4"/>
                    <a:pt x="1184" y="4"/>
                    <a:pt x="1184" y="4"/>
                  </a:cubicBezTo>
                  <a:cubicBezTo>
                    <a:pt x="1182" y="5"/>
                    <a:pt x="1180" y="6"/>
                    <a:pt x="1178" y="4"/>
                  </a:cubicBezTo>
                  <a:cubicBezTo>
                    <a:pt x="1150" y="4"/>
                    <a:pt x="1150" y="4"/>
                    <a:pt x="1150" y="4"/>
                  </a:cubicBezTo>
                  <a:cubicBezTo>
                    <a:pt x="1122" y="16"/>
                    <a:pt x="1092" y="36"/>
                    <a:pt x="1084" y="67"/>
                  </a:cubicBezTo>
                  <a:cubicBezTo>
                    <a:pt x="1086" y="71"/>
                    <a:pt x="1083" y="79"/>
                    <a:pt x="1089" y="78"/>
                  </a:cubicBezTo>
                  <a:cubicBezTo>
                    <a:pt x="1110" y="69"/>
                    <a:pt x="1127" y="91"/>
                    <a:pt x="1150" y="87"/>
                  </a:cubicBezTo>
                  <a:cubicBezTo>
                    <a:pt x="1161" y="83"/>
                    <a:pt x="1172" y="80"/>
                    <a:pt x="1182" y="75"/>
                  </a:cubicBezTo>
                  <a:cubicBezTo>
                    <a:pt x="1185" y="87"/>
                    <a:pt x="1186" y="103"/>
                    <a:pt x="1193" y="115"/>
                  </a:cubicBezTo>
                  <a:cubicBezTo>
                    <a:pt x="1207" y="129"/>
                    <a:pt x="1199" y="149"/>
                    <a:pt x="1195" y="166"/>
                  </a:cubicBezTo>
                  <a:cubicBezTo>
                    <a:pt x="1181" y="164"/>
                    <a:pt x="1193" y="178"/>
                    <a:pt x="1188" y="184"/>
                  </a:cubicBezTo>
                  <a:cubicBezTo>
                    <a:pt x="1180" y="201"/>
                    <a:pt x="1169" y="216"/>
                    <a:pt x="1151" y="222"/>
                  </a:cubicBezTo>
                  <a:cubicBezTo>
                    <a:pt x="1135" y="224"/>
                    <a:pt x="1123" y="230"/>
                    <a:pt x="1107" y="226"/>
                  </a:cubicBezTo>
                  <a:cubicBezTo>
                    <a:pt x="1108" y="221"/>
                    <a:pt x="1108" y="221"/>
                    <a:pt x="1108" y="221"/>
                  </a:cubicBezTo>
                  <a:cubicBezTo>
                    <a:pt x="1127" y="207"/>
                    <a:pt x="1142" y="193"/>
                    <a:pt x="1161" y="180"/>
                  </a:cubicBezTo>
                  <a:cubicBezTo>
                    <a:pt x="1174" y="167"/>
                    <a:pt x="1173" y="151"/>
                    <a:pt x="1174" y="134"/>
                  </a:cubicBezTo>
                  <a:cubicBezTo>
                    <a:pt x="1169" y="116"/>
                    <a:pt x="1150" y="104"/>
                    <a:pt x="1134" y="100"/>
                  </a:cubicBezTo>
                  <a:cubicBezTo>
                    <a:pt x="1129" y="107"/>
                    <a:pt x="1136" y="117"/>
                    <a:pt x="1134" y="125"/>
                  </a:cubicBezTo>
                  <a:cubicBezTo>
                    <a:pt x="1128" y="146"/>
                    <a:pt x="1127" y="166"/>
                    <a:pt x="1133" y="187"/>
                  </a:cubicBezTo>
                  <a:cubicBezTo>
                    <a:pt x="1123" y="207"/>
                    <a:pt x="1103" y="228"/>
                    <a:pt x="1078" y="224"/>
                  </a:cubicBezTo>
                  <a:cubicBezTo>
                    <a:pt x="1056" y="219"/>
                    <a:pt x="1034" y="213"/>
                    <a:pt x="1015" y="202"/>
                  </a:cubicBezTo>
                  <a:cubicBezTo>
                    <a:pt x="1036" y="194"/>
                    <a:pt x="1055" y="181"/>
                    <a:pt x="1076" y="173"/>
                  </a:cubicBezTo>
                  <a:cubicBezTo>
                    <a:pt x="1092" y="163"/>
                    <a:pt x="1101" y="146"/>
                    <a:pt x="1106" y="131"/>
                  </a:cubicBezTo>
                  <a:cubicBezTo>
                    <a:pt x="1109" y="114"/>
                    <a:pt x="1104" y="97"/>
                    <a:pt x="1098" y="83"/>
                  </a:cubicBezTo>
                  <a:cubicBezTo>
                    <a:pt x="1094" y="88"/>
                    <a:pt x="1091" y="95"/>
                    <a:pt x="1088" y="100"/>
                  </a:cubicBezTo>
                  <a:cubicBezTo>
                    <a:pt x="1074" y="115"/>
                    <a:pt x="1053" y="124"/>
                    <a:pt x="1048" y="146"/>
                  </a:cubicBezTo>
                  <a:cubicBezTo>
                    <a:pt x="1047" y="161"/>
                    <a:pt x="1040" y="176"/>
                    <a:pt x="1033" y="188"/>
                  </a:cubicBezTo>
                  <a:cubicBezTo>
                    <a:pt x="1022" y="193"/>
                    <a:pt x="1009" y="200"/>
                    <a:pt x="996" y="193"/>
                  </a:cubicBezTo>
                  <a:cubicBezTo>
                    <a:pt x="970" y="178"/>
                    <a:pt x="941" y="153"/>
                    <a:pt x="933" y="123"/>
                  </a:cubicBezTo>
                  <a:cubicBezTo>
                    <a:pt x="932" y="119"/>
                    <a:pt x="929" y="115"/>
                    <a:pt x="926" y="111"/>
                  </a:cubicBezTo>
                  <a:cubicBezTo>
                    <a:pt x="924" y="114"/>
                    <a:pt x="924" y="114"/>
                    <a:pt x="924" y="114"/>
                  </a:cubicBezTo>
                  <a:cubicBezTo>
                    <a:pt x="920" y="114"/>
                    <a:pt x="920" y="110"/>
                    <a:pt x="918" y="108"/>
                  </a:cubicBezTo>
                  <a:cubicBezTo>
                    <a:pt x="918" y="129"/>
                    <a:pt x="913" y="155"/>
                    <a:pt x="889" y="162"/>
                  </a:cubicBezTo>
                  <a:cubicBezTo>
                    <a:pt x="870" y="167"/>
                    <a:pt x="846" y="156"/>
                    <a:pt x="832" y="172"/>
                  </a:cubicBezTo>
                  <a:cubicBezTo>
                    <a:pt x="825" y="183"/>
                    <a:pt x="811" y="182"/>
                    <a:pt x="801" y="185"/>
                  </a:cubicBezTo>
                  <a:cubicBezTo>
                    <a:pt x="811" y="200"/>
                    <a:pt x="831" y="205"/>
                    <a:pt x="849" y="204"/>
                  </a:cubicBezTo>
                  <a:cubicBezTo>
                    <a:pt x="865" y="200"/>
                    <a:pt x="881" y="193"/>
                    <a:pt x="892" y="178"/>
                  </a:cubicBezTo>
                  <a:cubicBezTo>
                    <a:pt x="895" y="178"/>
                    <a:pt x="895" y="178"/>
                    <a:pt x="895" y="178"/>
                  </a:cubicBezTo>
                  <a:cubicBezTo>
                    <a:pt x="897" y="199"/>
                    <a:pt x="870" y="213"/>
                    <a:pt x="872" y="233"/>
                  </a:cubicBezTo>
                  <a:cubicBezTo>
                    <a:pt x="869" y="254"/>
                    <a:pt x="892" y="267"/>
                    <a:pt x="898" y="285"/>
                  </a:cubicBezTo>
                  <a:cubicBezTo>
                    <a:pt x="899" y="287"/>
                    <a:pt x="902" y="287"/>
                    <a:pt x="903" y="285"/>
                  </a:cubicBezTo>
                  <a:cubicBezTo>
                    <a:pt x="907" y="263"/>
                    <a:pt x="919" y="243"/>
                    <a:pt x="911" y="221"/>
                  </a:cubicBezTo>
                  <a:cubicBezTo>
                    <a:pt x="901" y="206"/>
                    <a:pt x="900" y="187"/>
                    <a:pt x="904" y="170"/>
                  </a:cubicBezTo>
                  <a:cubicBezTo>
                    <a:pt x="910" y="154"/>
                    <a:pt x="918" y="139"/>
                    <a:pt x="924" y="123"/>
                  </a:cubicBezTo>
                  <a:cubicBezTo>
                    <a:pt x="938" y="133"/>
                    <a:pt x="935" y="156"/>
                    <a:pt x="939" y="172"/>
                  </a:cubicBezTo>
                  <a:cubicBezTo>
                    <a:pt x="943" y="220"/>
                    <a:pt x="933" y="262"/>
                    <a:pt x="912" y="301"/>
                  </a:cubicBezTo>
                  <a:cubicBezTo>
                    <a:pt x="905" y="309"/>
                    <a:pt x="895" y="311"/>
                    <a:pt x="885" y="314"/>
                  </a:cubicBezTo>
                  <a:cubicBezTo>
                    <a:pt x="870" y="303"/>
                    <a:pt x="859" y="286"/>
                    <a:pt x="839" y="286"/>
                  </a:cubicBezTo>
                  <a:cubicBezTo>
                    <a:pt x="831" y="282"/>
                    <a:pt x="832" y="273"/>
                    <a:pt x="827" y="268"/>
                  </a:cubicBezTo>
                  <a:cubicBezTo>
                    <a:pt x="819" y="273"/>
                    <a:pt x="824" y="283"/>
                    <a:pt x="820" y="291"/>
                  </a:cubicBezTo>
                  <a:cubicBezTo>
                    <a:pt x="816" y="301"/>
                    <a:pt x="814" y="312"/>
                    <a:pt x="818" y="323"/>
                  </a:cubicBezTo>
                  <a:cubicBezTo>
                    <a:pt x="825" y="337"/>
                    <a:pt x="839" y="340"/>
                    <a:pt x="852" y="342"/>
                  </a:cubicBezTo>
                  <a:cubicBezTo>
                    <a:pt x="868" y="339"/>
                    <a:pt x="880" y="329"/>
                    <a:pt x="893" y="320"/>
                  </a:cubicBezTo>
                  <a:cubicBezTo>
                    <a:pt x="897" y="320"/>
                    <a:pt x="897" y="320"/>
                    <a:pt x="897" y="320"/>
                  </a:cubicBezTo>
                  <a:cubicBezTo>
                    <a:pt x="889" y="343"/>
                    <a:pt x="862" y="361"/>
                    <a:pt x="840" y="372"/>
                  </a:cubicBezTo>
                  <a:cubicBezTo>
                    <a:pt x="808" y="387"/>
                    <a:pt x="768" y="387"/>
                    <a:pt x="733" y="383"/>
                  </a:cubicBezTo>
                  <a:cubicBezTo>
                    <a:pt x="719" y="375"/>
                    <a:pt x="702" y="369"/>
                    <a:pt x="695" y="353"/>
                  </a:cubicBezTo>
                  <a:cubicBezTo>
                    <a:pt x="697" y="342"/>
                    <a:pt x="701" y="329"/>
                    <a:pt x="712" y="326"/>
                  </a:cubicBezTo>
                  <a:cubicBezTo>
                    <a:pt x="730" y="320"/>
                    <a:pt x="727" y="339"/>
                    <a:pt x="739" y="346"/>
                  </a:cubicBezTo>
                  <a:cubicBezTo>
                    <a:pt x="755" y="358"/>
                    <a:pt x="777" y="366"/>
                    <a:pt x="798" y="359"/>
                  </a:cubicBezTo>
                  <a:cubicBezTo>
                    <a:pt x="802" y="356"/>
                    <a:pt x="809" y="363"/>
                    <a:pt x="809" y="355"/>
                  </a:cubicBezTo>
                  <a:cubicBezTo>
                    <a:pt x="803" y="341"/>
                    <a:pt x="799" y="326"/>
                    <a:pt x="786" y="318"/>
                  </a:cubicBezTo>
                  <a:cubicBezTo>
                    <a:pt x="776" y="311"/>
                    <a:pt x="763" y="306"/>
                    <a:pt x="751" y="312"/>
                  </a:cubicBezTo>
                  <a:cubicBezTo>
                    <a:pt x="739" y="322"/>
                    <a:pt x="727" y="307"/>
                    <a:pt x="716" y="315"/>
                  </a:cubicBezTo>
                  <a:cubicBezTo>
                    <a:pt x="703" y="321"/>
                    <a:pt x="696" y="331"/>
                    <a:pt x="690" y="342"/>
                  </a:cubicBezTo>
                  <a:cubicBezTo>
                    <a:pt x="684" y="337"/>
                    <a:pt x="681" y="330"/>
                    <a:pt x="681" y="323"/>
                  </a:cubicBezTo>
                  <a:cubicBezTo>
                    <a:pt x="682" y="306"/>
                    <a:pt x="694" y="295"/>
                    <a:pt x="695" y="278"/>
                  </a:cubicBezTo>
                  <a:cubicBezTo>
                    <a:pt x="698" y="276"/>
                    <a:pt x="698" y="276"/>
                    <a:pt x="698" y="276"/>
                  </a:cubicBezTo>
                  <a:cubicBezTo>
                    <a:pt x="713" y="298"/>
                    <a:pt x="738" y="313"/>
                    <a:pt x="765" y="306"/>
                  </a:cubicBezTo>
                  <a:cubicBezTo>
                    <a:pt x="779" y="301"/>
                    <a:pt x="792" y="310"/>
                    <a:pt x="805" y="306"/>
                  </a:cubicBezTo>
                  <a:cubicBezTo>
                    <a:pt x="811" y="281"/>
                    <a:pt x="803" y="253"/>
                    <a:pt x="781" y="236"/>
                  </a:cubicBezTo>
                  <a:cubicBezTo>
                    <a:pt x="774" y="229"/>
                    <a:pt x="767" y="227"/>
                    <a:pt x="761" y="222"/>
                  </a:cubicBezTo>
                  <a:cubicBezTo>
                    <a:pt x="765" y="214"/>
                    <a:pt x="774" y="211"/>
                    <a:pt x="781" y="207"/>
                  </a:cubicBezTo>
                  <a:cubicBezTo>
                    <a:pt x="800" y="186"/>
                    <a:pt x="801" y="163"/>
                    <a:pt x="799" y="137"/>
                  </a:cubicBezTo>
                  <a:cubicBezTo>
                    <a:pt x="799" y="133"/>
                    <a:pt x="804" y="128"/>
                    <a:pt x="799" y="124"/>
                  </a:cubicBezTo>
                  <a:cubicBezTo>
                    <a:pt x="780" y="127"/>
                    <a:pt x="762" y="118"/>
                    <a:pt x="744" y="123"/>
                  </a:cubicBezTo>
                  <a:cubicBezTo>
                    <a:pt x="753" y="100"/>
                    <a:pt x="774" y="79"/>
                    <a:pt x="800" y="74"/>
                  </a:cubicBezTo>
                  <a:cubicBezTo>
                    <a:pt x="804" y="75"/>
                    <a:pt x="804" y="75"/>
                    <a:pt x="804" y="75"/>
                  </a:cubicBezTo>
                  <a:cubicBezTo>
                    <a:pt x="814" y="88"/>
                    <a:pt x="820" y="105"/>
                    <a:pt x="838" y="108"/>
                  </a:cubicBezTo>
                  <a:cubicBezTo>
                    <a:pt x="855" y="112"/>
                    <a:pt x="871" y="118"/>
                    <a:pt x="890" y="117"/>
                  </a:cubicBezTo>
                  <a:cubicBezTo>
                    <a:pt x="894" y="109"/>
                    <a:pt x="888" y="97"/>
                    <a:pt x="884" y="88"/>
                  </a:cubicBezTo>
                  <a:cubicBezTo>
                    <a:pt x="879" y="76"/>
                    <a:pt x="867" y="64"/>
                    <a:pt x="852" y="65"/>
                  </a:cubicBezTo>
                  <a:cubicBezTo>
                    <a:pt x="837" y="65"/>
                    <a:pt x="823" y="71"/>
                    <a:pt x="809" y="66"/>
                  </a:cubicBezTo>
                  <a:cubicBezTo>
                    <a:pt x="793" y="69"/>
                    <a:pt x="779" y="76"/>
                    <a:pt x="764" y="83"/>
                  </a:cubicBezTo>
                  <a:cubicBezTo>
                    <a:pt x="761" y="72"/>
                    <a:pt x="769" y="63"/>
                    <a:pt x="773" y="54"/>
                  </a:cubicBezTo>
                  <a:cubicBezTo>
                    <a:pt x="774" y="43"/>
                    <a:pt x="778" y="31"/>
                    <a:pt x="772" y="20"/>
                  </a:cubicBezTo>
                  <a:cubicBezTo>
                    <a:pt x="766" y="9"/>
                    <a:pt x="755" y="8"/>
                    <a:pt x="744" y="4"/>
                  </a:cubicBezTo>
                  <a:cubicBezTo>
                    <a:pt x="726" y="4"/>
                    <a:pt x="726" y="4"/>
                    <a:pt x="726" y="4"/>
                  </a:cubicBezTo>
                  <a:cubicBezTo>
                    <a:pt x="732" y="19"/>
                    <a:pt x="732" y="36"/>
                    <a:pt x="741" y="49"/>
                  </a:cubicBezTo>
                  <a:cubicBezTo>
                    <a:pt x="748" y="60"/>
                    <a:pt x="765" y="66"/>
                    <a:pt x="756" y="82"/>
                  </a:cubicBezTo>
                  <a:cubicBezTo>
                    <a:pt x="753" y="95"/>
                    <a:pt x="753" y="95"/>
                    <a:pt x="753" y="95"/>
                  </a:cubicBezTo>
                  <a:cubicBezTo>
                    <a:pt x="744" y="106"/>
                    <a:pt x="737" y="117"/>
                    <a:pt x="732" y="129"/>
                  </a:cubicBezTo>
                  <a:cubicBezTo>
                    <a:pt x="724" y="136"/>
                    <a:pt x="713" y="141"/>
                    <a:pt x="708" y="151"/>
                  </a:cubicBezTo>
                  <a:cubicBezTo>
                    <a:pt x="704" y="145"/>
                    <a:pt x="702" y="136"/>
                    <a:pt x="698" y="128"/>
                  </a:cubicBezTo>
                  <a:cubicBezTo>
                    <a:pt x="682" y="106"/>
                    <a:pt x="662" y="89"/>
                    <a:pt x="638" y="78"/>
                  </a:cubicBezTo>
                  <a:cubicBezTo>
                    <a:pt x="630" y="81"/>
                    <a:pt x="637" y="90"/>
                    <a:pt x="637" y="95"/>
                  </a:cubicBezTo>
                  <a:cubicBezTo>
                    <a:pt x="623" y="118"/>
                    <a:pt x="612" y="143"/>
                    <a:pt x="618" y="170"/>
                  </a:cubicBezTo>
                  <a:cubicBezTo>
                    <a:pt x="614" y="172"/>
                    <a:pt x="608" y="170"/>
                    <a:pt x="604" y="169"/>
                  </a:cubicBezTo>
                  <a:cubicBezTo>
                    <a:pt x="599" y="151"/>
                    <a:pt x="592" y="133"/>
                    <a:pt x="582" y="117"/>
                  </a:cubicBezTo>
                  <a:cubicBezTo>
                    <a:pt x="581" y="108"/>
                    <a:pt x="578" y="95"/>
                    <a:pt x="587" y="90"/>
                  </a:cubicBezTo>
                  <a:cubicBezTo>
                    <a:pt x="613" y="84"/>
                    <a:pt x="640" y="66"/>
                    <a:pt x="645" y="38"/>
                  </a:cubicBezTo>
                  <a:cubicBezTo>
                    <a:pt x="644" y="30"/>
                    <a:pt x="634" y="30"/>
                    <a:pt x="628" y="28"/>
                  </a:cubicBezTo>
                  <a:cubicBezTo>
                    <a:pt x="608" y="24"/>
                    <a:pt x="593" y="42"/>
                    <a:pt x="585" y="55"/>
                  </a:cubicBezTo>
                  <a:cubicBezTo>
                    <a:pt x="588" y="72"/>
                    <a:pt x="571" y="83"/>
                    <a:pt x="575" y="99"/>
                  </a:cubicBezTo>
                  <a:cubicBezTo>
                    <a:pt x="573" y="101"/>
                    <a:pt x="575" y="108"/>
                    <a:pt x="570" y="106"/>
                  </a:cubicBezTo>
                  <a:cubicBezTo>
                    <a:pt x="561" y="98"/>
                    <a:pt x="546" y="88"/>
                    <a:pt x="551" y="73"/>
                  </a:cubicBezTo>
                  <a:cubicBezTo>
                    <a:pt x="553" y="67"/>
                    <a:pt x="561" y="73"/>
                    <a:pt x="565" y="68"/>
                  </a:cubicBezTo>
                  <a:cubicBezTo>
                    <a:pt x="586" y="59"/>
                    <a:pt x="592" y="38"/>
                    <a:pt x="591" y="17"/>
                  </a:cubicBezTo>
                  <a:cubicBezTo>
                    <a:pt x="582" y="11"/>
                    <a:pt x="577" y="23"/>
                    <a:pt x="568" y="23"/>
                  </a:cubicBezTo>
                  <a:cubicBezTo>
                    <a:pt x="554" y="28"/>
                    <a:pt x="541" y="42"/>
                    <a:pt x="540" y="58"/>
                  </a:cubicBezTo>
                  <a:cubicBezTo>
                    <a:pt x="542" y="81"/>
                    <a:pt x="542" y="81"/>
                    <a:pt x="542" y="81"/>
                  </a:cubicBezTo>
                  <a:cubicBezTo>
                    <a:pt x="524" y="74"/>
                    <a:pt x="500" y="68"/>
                    <a:pt x="484" y="82"/>
                  </a:cubicBezTo>
                  <a:cubicBezTo>
                    <a:pt x="474" y="88"/>
                    <a:pt x="472" y="101"/>
                    <a:pt x="460" y="104"/>
                  </a:cubicBezTo>
                  <a:cubicBezTo>
                    <a:pt x="458" y="105"/>
                    <a:pt x="458" y="106"/>
                    <a:pt x="458" y="108"/>
                  </a:cubicBezTo>
                  <a:cubicBezTo>
                    <a:pt x="466" y="113"/>
                    <a:pt x="481" y="111"/>
                    <a:pt x="490" y="114"/>
                  </a:cubicBezTo>
                  <a:cubicBezTo>
                    <a:pt x="515" y="117"/>
                    <a:pt x="533" y="81"/>
                    <a:pt x="557" y="103"/>
                  </a:cubicBezTo>
                  <a:cubicBezTo>
                    <a:pt x="562" y="108"/>
                    <a:pt x="568" y="112"/>
                    <a:pt x="570" y="119"/>
                  </a:cubicBezTo>
                  <a:cubicBezTo>
                    <a:pt x="551" y="125"/>
                    <a:pt x="529" y="113"/>
                    <a:pt x="513" y="127"/>
                  </a:cubicBezTo>
                  <a:cubicBezTo>
                    <a:pt x="498" y="145"/>
                    <a:pt x="495" y="168"/>
                    <a:pt x="494" y="191"/>
                  </a:cubicBezTo>
                  <a:cubicBezTo>
                    <a:pt x="493" y="193"/>
                    <a:pt x="489" y="195"/>
                    <a:pt x="493" y="198"/>
                  </a:cubicBezTo>
                  <a:cubicBezTo>
                    <a:pt x="501" y="197"/>
                    <a:pt x="505" y="186"/>
                    <a:pt x="513" y="182"/>
                  </a:cubicBezTo>
                  <a:cubicBezTo>
                    <a:pt x="536" y="173"/>
                    <a:pt x="555" y="152"/>
                    <a:pt x="555" y="128"/>
                  </a:cubicBezTo>
                  <a:cubicBezTo>
                    <a:pt x="569" y="123"/>
                    <a:pt x="577" y="132"/>
                    <a:pt x="586" y="139"/>
                  </a:cubicBezTo>
                  <a:cubicBezTo>
                    <a:pt x="589" y="148"/>
                    <a:pt x="599" y="160"/>
                    <a:pt x="590" y="170"/>
                  </a:cubicBezTo>
                  <a:cubicBezTo>
                    <a:pt x="564" y="172"/>
                    <a:pt x="544" y="186"/>
                    <a:pt x="524" y="202"/>
                  </a:cubicBezTo>
                  <a:cubicBezTo>
                    <a:pt x="517" y="202"/>
                    <a:pt x="509" y="205"/>
                    <a:pt x="506" y="210"/>
                  </a:cubicBezTo>
                  <a:cubicBezTo>
                    <a:pt x="510" y="220"/>
                    <a:pt x="520" y="212"/>
                    <a:pt x="527" y="218"/>
                  </a:cubicBezTo>
                  <a:cubicBezTo>
                    <a:pt x="539" y="233"/>
                    <a:pt x="555" y="251"/>
                    <a:pt x="576" y="256"/>
                  </a:cubicBezTo>
                  <a:cubicBezTo>
                    <a:pt x="607" y="258"/>
                    <a:pt x="607" y="258"/>
                    <a:pt x="607" y="258"/>
                  </a:cubicBezTo>
                  <a:cubicBezTo>
                    <a:pt x="611" y="266"/>
                    <a:pt x="600" y="275"/>
                    <a:pt x="599" y="285"/>
                  </a:cubicBezTo>
                  <a:cubicBezTo>
                    <a:pt x="596" y="304"/>
                    <a:pt x="597" y="325"/>
                    <a:pt x="605" y="342"/>
                  </a:cubicBezTo>
                  <a:cubicBezTo>
                    <a:pt x="601" y="345"/>
                    <a:pt x="594" y="347"/>
                    <a:pt x="589" y="345"/>
                  </a:cubicBezTo>
                  <a:cubicBezTo>
                    <a:pt x="575" y="341"/>
                    <a:pt x="585" y="328"/>
                    <a:pt x="586" y="320"/>
                  </a:cubicBezTo>
                  <a:cubicBezTo>
                    <a:pt x="594" y="308"/>
                    <a:pt x="592" y="290"/>
                    <a:pt x="586" y="278"/>
                  </a:cubicBezTo>
                  <a:cubicBezTo>
                    <a:pt x="584" y="276"/>
                    <a:pt x="577" y="268"/>
                    <a:pt x="575" y="275"/>
                  </a:cubicBezTo>
                  <a:cubicBezTo>
                    <a:pt x="563" y="289"/>
                    <a:pt x="551" y="302"/>
                    <a:pt x="549" y="321"/>
                  </a:cubicBezTo>
                  <a:cubicBezTo>
                    <a:pt x="553" y="333"/>
                    <a:pt x="560" y="345"/>
                    <a:pt x="572" y="350"/>
                  </a:cubicBezTo>
                  <a:cubicBezTo>
                    <a:pt x="566" y="353"/>
                    <a:pt x="559" y="352"/>
                    <a:pt x="553" y="349"/>
                  </a:cubicBezTo>
                  <a:cubicBezTo>
                    <a:pt x="549" y="341"/>
                    <a:pt x="547" y="331"/>
                    <a:pt x="539" y="323"/>
                  </a:cubicBezTo>
                  <a:cubicBezTo>
                    <a:pt x="527" y="312"/>
                    <a:pt x="506" y="310"/>
                    <a:pt x="500" y="293"/>
                  </a:cubicBezTo>
                  <a:cubicBezTo>
                    <a:pt x="487" y="297"/>
                    <a:pt x="494" y="313"/>
                    <a:pt x="486" y="323"/>
                  </a:cubicBezTo>
                  <a:cubicBezTo>
                    <a:pt x="486" y="337"/>
                    <a:pt x="494" y="350"/>
                    <a:pt x="508" y="357"/>
                  </a:cubicBezTo>
                  <a:cubicBezTo>
                    <a:pt x="524" y="367"/>
                    <a:pt x="543" y="360"/>
                    <a:pt x="561" y="358"/>
                  </a:cubicBezTo>
                  <a:cubicBezTo>
                    <a:pt x="562" y="361"/>
                    <a:pt x="562" y="361"/>
                    <a:pt x="560" y="363"/>
                  </a:cubicBezTo>
                  <a:cubicBezTo>
                    <a:pt x="542" y="371"/>
                    <a:pt x="519" y="380"/>
                    <a:pt x="513" y="402"/>
                  </a:cubicBezTo>
                  <a:cubicBezTo>
                    <a:pt x="512" y="410"/>
                    <a:pt x="508" y="420"/>
                    <a:pt x="512" y="428"/>
                  </a:cubicBezTo>
                  <a:cubicBezTo>
                    <a:pt x="506" y="426"/>
                    <a:pt x="499" y="416"/>
                    <a:pt x="496" y="409"/>
                  </a:cubicBezTo>
                  <a:cubicBezTo>
                    <a:pt x="483" y="384"/>
                    <a:pt x="483" y="354"/>
                    <a:pt x="481" y="326"/>
                  </a:cubicBezTo>
                  <a:cubicBezTo>
                    <a:pt x="471" y="318"/>
                    <a:pt x="452" y="330"/>
                    <a:pt x="447" y="315"/>
                  </a:cubicBezTo>
                  <a:cubicBezTo>
                    <a:pt x="447" y="300"/>
                    <a:pt x="448" y="282"/>
                    <a:pt x="462" y="273"/>
                  </a:cubicBezTo>
                  <a:cubicBezTo>
                    <a:pt x="468" y="267"/>
                    <a:pt x="475" y="260"/>
                    <a:pt x="483" y="264"/>
                  </a:cubicBezTo>
                  <a:cubicBezTo>
                    <a:pt x="503" y="282"/>
                    <a:pt x="537" y="285"/>
                    <a:pt x="561" y="273"/>
                  </a:cubicBezTo>
                  <a:cubicBezTo>
                    <a:pt x="559" y="260"/>
                    <a:pt x="553" y="250"/>
                    <a:pt x="541" y="244"/>
                  </a:cubicBezTo>
                  <a:cubicBezTo>
                    <a:pt x="518" y="235"/>
                    <a:pt x="498" y="254"/>
                    <a:pt x="476" y="253"/>
                  </a:cubicBezTo>
                  <a:cubicBezTo>
                    <a:pt x="474" y="244"/>
                    <a:pt x="484" y="238"/>
                    <a:pt x="484" y="229"/>
                  </a:cubicBezTo>
                  <a:cubicBezTo>
                    <a:pt x="485" y="216"/>
                    <a:pt x="480" y="202"/>
                    <a:pt x="467" y="195"/>
                  </a:cubicBezTo>
                  <a:cubicBezTo>
                    <a:pt x="460" y="187"/>
                    <a:pt x="447" y="187"/>
                    <a:pt x="441" y="177"/>
                  </a:cubicBezTo>
                  <a:cubicBezTo>
                    <a:pt x="432" y="176"/>
                    <a:pt x="431" y="187"/>
                    <a:pt x="429" y="192"/>
                  </a:cubicBezTo>
                  <a:cubicBezTo>
                    <a:pt x="426" y="205"/>
                    <a:pt x="433" y="217"/>
                    <a:pt x="441" y="227"/>
                  </a:cubicBezTo>
                  <a:cubicBezTo>
                    <a:pt x="449" y="236"/>
                    <a:pt x="461" y="237"/>
                    <a:pt x="468" y="249"/>
                  </a:cubicBezTo>
                  <a:cubicBezTo>
                    <a:pt x="464" y="265"/>
                    <a:pt x="449" y="276"/>
                    <a:pt x="440" y="289"/>
                  </a:cubicBezTo>
                  <a:cubicBezTo>
                    <a:pt x="428" y="272"/>
                    <a:pt x="427" y="244"/>
                    <a:pt x="423" y="222"/>
                  </a:cubicBezTo>
                  <a:cubicBezTo>
                    <a:pt x="420" y="208"/>
                    <a:pt x="420" y="189"/>
                    <a:pt x="423" y="176"/>
                  </a:cubicBezTo>
                  <a:cubicBezTo>
                    <a:pt x="449" y="172"/>
                    <a:pt x="464" y="148"/>
                    <a:pt x="475" y="127"/>
                  </a:cubicBezTo>
                  <a:cubicBezTo>
                    <a:pt x="477" y="126"/>
                    <a:pt x="480" y="123"/>
                    <a:pt x="478" y="121"/>
                  </a:cubicBezTo>
                  <a:cubicBezTo>
                    <a:pt x="466" y="117"/>
                    <a:pt x="452" y="113"/>
                    <a:pt x="438" y="117"/>
                  </a:cubicBezTo>
                  <a:cubicBezTo>
                    <a:pt x="438" y="107"/>
                    <a:pt x="447" y="99"/>
                    <a:pt x="454" y="92"/>
                  </a:cubicBezTo>
                  <a:cubicBezTo>
                    <a:pt x="470" y="67"/>
                    <a:pt x="496" y="46"/>
                    <a:pt x="519" y="26"/>
                  </a:cubicBezTo>
                  <a:cubicBezTo>
                    <a:pt x="518" y="23"/>
                    <a:pt x="518" y="23"/>
                    <a:pt x="518" y="23"/>
                  </a:cubicBezTo>
                  <a:cubicBezTo>
                    <a:pt x="509" y="21"/>
                    <a:pt x="509" y="32"/>
                    <a:pt x="502" y="33"/>
                  </a:cubicBezTo>
                  <a:cubicBezTo>
                    <a:pt x="486" y="45"/>
                    <a:pt x="476" y="58"/>
                    <a:pt x="461" y="70"/>
                  </a:cubicBezTo>
                  <a:cubicBezTo>
                    <a:pt x="465" y="49"/>
                    <a:pt x="470" y="29"/>
                    <a:pt x="490" y="14"/>
                  </a:cubicBezTo>
                  <a:cubicBezTo>
                    <a:pt x="502" y="11"/>
                    <a:pt x="513" y="18"/>
                    <a:pt x="526" y="20"/>
                  </a:cubicBezTo>
                  <a:cubicBezTo>
                    <a:pt x="544" y="25"/>
                    <a:pt x="566" y="19"/>
                    <a:pt x="580" y="5"/>
                  </a:cubicBezTo>
                  <a:cubicBezTo>
                    <a:pt x="580" y="5"/>
                    <a:pt x="580" y="5"/>
                    <a:pt x="580" y="4"/>
                  </a:cubicBezTo>
                  <a:cubicBezTo>
                    <a:pt x="564" y="4"/>
                    <a:pt x="564" y="4"/>
                    <a:pt x="564" y="4"/>
                  </a:cubicBezTo>
                  <a:cubicBezTo>
                    <a:pt x="565" y="5"/>
                    <a:pt x="565" y="5"/>
                    <a:pt x="566" y="6"/>
                  </a:cubicBezTo>
                  <a:cubicBezTo>
                    <a:pt x="566" y="10"/>
                    <a:pt x="561" y="13"/>
                    <a:pt x="557" y="13"/>
                  </a:cubicBezTo>
                  <a:cubicBezTo>
                    <a:pt x="540" y="18"/>
                    <a:pt x="519" y="15"/>
                    <a:pt x="505" y="5"/>
                  </a:cubicBezTo>
                  <a:cubicBezTo>
                    <a:pt x="505" y="5"/>
                    <a:pt x="506" y="5"/>
                    <a:pt x="506" y="4"/>
                  </a:cubicBezTo>
                  <a:cubicBezTo>
                    <a:pt x="491" y="4"/>
                    <a:pt x="491" y="4"/>
                    <a:pt x="491" y="4"/>
                  </a:cubicBezTo>
                  <a:cubicBezTo>
                    <a:pt x="483" y="12"/>
                    <a:pt x="476" y="20"/>
                    <a:pt x="469" y="28"/>
                  </a:cubicBezTo>
                  <a:cubicBezTo>
                    <a:pt x="463" y="21"/>
                    <a:pt x="463" y="12"/>
                    <a:pt x="461" y="4"/>
                  </a:cubicBezTo>
                  <a:cubicBezTo>
                    <a:pt x="453" y="4"/>
                    <a:pt x="453" y="4"/>
                    <a:pt x="453" y="4"/>
                  </a:cubicBezTo>
                  <a:cubicBezTo>
                    <a:pt x="453" y="5"/>
                    <a:pt x="453" y="5"/>
                    <a:pt x="453" y="5"/>
                  </a:cubicBezTo>
                  <a:cubicBezTo>
                    <a:pt x="451" y="4"/>
                    <a:pt x="451" y="4"/>
                    <a:pt x="451" y="4"/>
                  </a:cubicBezTo>
                  <a:cubicBezTo>
                    <a:pt x="436" y="4"/>
                    <a:pt x="436" y="4"/>
                    <a:pt x="436" y="4"/>
                  </a:cubicBezTo>
                  <a:cubicBezTo>
                    <a:pt x="450" y="14"/>
                    <a:pt x="450" y="14"/>
                    <a:pt x="450" y="14"/>
                  </a:cubicBezTo>
                  <a:cubicBezTo>
                    <a:pt x="451" y="17"/>
                    <a:pt x="453" y="23"/>
                    <a:pt x="447" y="25"/>
                  </a:cubicBezTo>
                  <a:cubicBezTo>
                    <a:pt x="433" y="24"/>
                    <a:pt x="421" y="16"/>
                    <a:pt x="415" y="4"/>
                  </a:cubicBezTo>
                  <a:cubicBezTo>
                    <a:pt x="404" y="4"/>
                    <a:pt x="404" y="4"/>
                    <a:pt x="404" y="4"/>
                  </a:cubicBezTo>
                  <a:cubicBezTo>
                    <a:pt x="416" y="21"/>
                    <a:pt x="436" y="35"/>
                    <a:pt x="459" y="31"/>
                  </a:cubicBezTo>
                  <a:cubicBezTo>
                    <a:pt x="466" y="42"/>
                    <a:pt x="456" y="51"/>
                    <a:pt x="455" y="61"/>
                  </a:cubicBezTo>
                  <a:cubicBezTo>
                    <a:pt x="449" y="71"/>
                    <a:pt x="452" y="85"/>
                    <a:pt x="442" y="93"/>
                  </a:cubicBezTo>
                  <a:cubicBezTo>
                    <a:pt x="424" y="81"/>
                    <a:pt x="432" y="54"/>
                    <a:pt x="407" y="45"/>
                  </a:cubicBezTo>
                  <a:cubicBezTo>
                    <a:pt x="394" y="37"/>
                    <a:pt x="376" y="42"/>
                    <a:pt x="363" y="47"/>
                  </a:cubicBezTo>
                  <a:cubicBezTo>
                    <a:pt x="345" y="54"/>
                    <a:pt x="341" y="75"/>
                    <a:pt x="323" y="80"/>
                  </a:cubicBezTo>
                  <a:cubicBezTo>
                    <a:pt x="322" y="83"/>
                    <a:pt x="322" y="83"/>
                    <a:pt x="322" y="83"/>
                  </a:cubicBezTo>
                  <a:cubicBezTo>
                    <a:pt x="328" y="92"/>
                    <a:pt x="339" y="82"/>
                    <a:pt x="349" y="86"/>
                  </a:cubicBezTo>
                  <a:cubicBezTo>
                    <a:pt x="371" y="94"/>
                    <a:pt x="397" y="90"/>
                    <a:pt x="420" y="81"/>
                  </a:cubicBezTo>
                  <a:cubicBezTo>
                    <a:pt x="426" y="80"/>
                    <a:pt x="428" y="87"/>
                    <a:pt x="429" y="90"/>
                  </a:cubicBezTo>
                  <a:cubicBezTo>
                    <a:pt x="424" y="100"/>
                    <a:pt x="439" y="100"/>
                    <a:pt x="432" y="110"/>
                  </a:cubicBezTo>
                  <a:cubicBezTo>
                    <a:pt x="428" y="126"/>
                    <a:pt x="407" y="137"/>
                    <a:pt x="407" y="154"/>
                  </a:cubicBezTo>
                  <a:cubicBezTo>
                    <a:pt x="407" y="164"/>
                    <a:pt x="406" y="175"/>
                    <a:pt x="397" y="181"/>
                  </a:cubicBezTo>
                  <a:cubicBezTo>
                    <a:pt x="398" y="190"/>
                    <a:pt x="395" y="200"/>
                    <a:pt x="391" y="210"/>
                  </a:cubicBezTo>
                  <a:cubicBezTo>
                    <a:pt x="386" y="211"/>
                    <a:pt x="383" y="205"/>
                    <a:pt x="380" y="201"/>
                  </a:cubicBezTo>
                  <a:cubicBezTo>
                    <a:pt x="379" y="186"/>
                    <a:pt x="395" y="178"/>
                    <a:pt x="400" y="164"/>
                  </a:cubicBezTo>
                  <a:cubicBezTo>
                    <a:pt x="404" y="147"/>
                    <a:pt x="396" y="127"/>
                    <a:pt x="393" y="110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75" y="123"/>
                    <a:pt x="357" y="133"/>
                    <a:pt x="355" y="153"/>
                  </a:cubicBezTo>
                  <a:cubicBezTo>
                    <a:pt x="356" y="165"/>
                    <a:pt x="360" y="178"/>
                    <a:pt x="367" y="188"/>
                  </a:cubicBezTo>
                  <a:cubicBezTo>
                    <a:pt x="367" y="192"/>
                    <a:pt x="367" y="192"/>
                    <a:pt x="367" y="192"/>
                  </a:cubicBezTo>
                  <a:cubicBezTo>
                    <a:pt x="352" y="179"/>
                    <a:pt x="329" y="197"/>
                    <a:pt x="320" y="176"/>
                  </a:cubicBezTo>
                  <a:cubicBezTo>
                    <a:pt x="320" y="168"/>
                    <a:pt x="330" y="164"/>
                    <a:pt x="333" y="158"/>
                  </a:cubicBezTo>
                  <a:cubicBezTo>
                    <a:pt x="343" y="140"/>
                    <a:pt x="349" y="113"/>
                    <a:pt x="337" y="96"/>
                  </a:cubicBezTo>
                  <a:cubicBezTo>
                    <a:pt x="329" y="100"/>
                    <a:pt x="328" y="113"/>
                    <a:pt x="317" y="112"/>
                  </a:cubicBezTo>
                  <a:cubicBezTo>
                    <a:pt x="303" y="123"/>
                    <a:pt x="303" y="123"/>
                    <a:pt x="303" y="123"/>
                  </a:cubicBezTo>
                  <a:cubicBezTo>
                    <a:pt x="298" y="100"/>
                    <a:pt x="270" y="87"/>
                    <a:pt x="263" y="65"/>
                  </a:cubicBezTo>
                  <a:cubicBezTo>
                    <a:pt x="269" y="55"/>
                    <a:pt x="273" y="42"/>
                    <a:pt x="274" y="31"/>
                  </a:cubicBezTo>
                  <a:cubicBezTo>
                    <a:pt x="290" y="46"/>
                    <a:pt x="314" y="54"/>
                    <a:pt x="336" y="47"/>
                  </a:cubicBezTo>
                  <a:cubicBezTo>
                    <a:pt x="342" y="42"/>
                    <a:pt x="353" y="50"/>
                    <a:pt x="355" y="38"/>
                  </a:cubicBezTo>
                  <a:cubicBezTo>
                    <a:pt x="353" y="26"/>
                    <a:pt x="350" y="14"/>
                    <a:pt x="345" y="4"/>
                  </a:cubicBezTo>
                  <a:cubicBezTo>
                    <a:pt x="337" y="4"/>
                    <a:pt x="337" y="4"/>
                    <a:pt x="337" y="4"/>
                  </a:cubicBezTo>
                  <a:cubicBezTo>
                    <a:pt x="339" y="7"/>
                    <a:pt x="341" y="10"/>
                    <a:pt x="342" y="14"/>
                  </a:cubicBezTo>
                  <a:cubicBezTo>
                    <a:pt x="343" y="18"/>
                    <a:pt x="345" y="21"/>
                    <a:pt x="344" y="25"/>
                  </a:cubicBezTo>
                  <a:cubicBezTo>
                    <a:pt x="338" y="23"/>
                    <a:pt x="338" y="23"/>
                    <a:pt x="338" y="23"/>
                  </a:cubicBezTo>
                  <a:cubicBezTo>
                    <a:pt x="332" y="15"/>
                    <a:pt x="325" y="9"/>
                    <a:pt x="318" y="4"/>
                  </a:cubicBezTo>
                  <a:cubicBezTo>
                    <a:pt x="304" y="4"/>
                    <a:pt x="304" y="4"/>
                    <a:pt x="304" y="4"/>
                  </a:cubicBezTo>
                  <a:cubicBezTo>
                    <a:pt x="318" y="11"/>
                    <a:pt x="330" y="23"/>
                    <a:pt x="339" y="36"/>
                  </a:cubicBezTo>
                  <a:cubicBezTo>
                    <a:pt x="332" y="45"/>
                    <a:pt x="318" y="42"/>
                    <a:pt x="307" y="42"/>
                  </a:cubicBezTo>
                  <a:cubicBezTo>
                    <a:pt x="291" y="40"/>
                    <a:pt x="278" y="27"/>
                    <a:pt x="273" y="13"/>
                  </a:cubicBezTo>
                  <a:cubicBezTo>
                    <a:pt x="279" y="4"/>
                    <a:pt x="279" y="4"/>
                    <a:pt x="279" y="4"/>
                  </a:cubicBezTo>
                  <a:cubicBezTo>
                    <a:pt x="269" y="4"/>
                    <a:pt x="269" y="4"/>
                    <a:pt x="269" y="4"/>
                  </a:cubicBezTo>
                  <a:cubicBezTo>
                    <a:pt x="264" y="9"/>
                    <a:pt x="258" y="12"/>
                    <a:pt x="252" y="13"/>
                  </a:cubicBezTo>
                  <a:cubicBezTo>
                    <a:pt x="254" y="10"/>
                    <a:pt x="258" y="8"/>
                    <a:pt x="262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50" y="4"/>
                    <a:pt x="249" y="4"/>
                    <a:pt x="249" y="4"/>
                  </a:cubicBezTo>
                  <a:cubicBezTo>
                    <a:pt x="247" y="5"/>
                    <a:pt x="244" y="5"/>
                    <a:pt x="242" y="4"/>
                  </a:cubicBezTo>
                  <a:cubicBezTo>
                    <a:pt x="229" y="4"/>
                    <a:pt x="229" y="4"/>
                    <a:pt x="229" y="4"/>
                  </a:cubicBezTo>
                  <a:cubicBezTo>
                    <a:pt x="232" y="7"/>
                    <a:pt x="235" y="10"/>
                    <a:pt x="238" y="12"/>
                  </a:cubicBezTo>
                  <a:cubicBezTo>
                    <a:pt x="235" y="16"/>
                    <a:pt x="230" y="12"/>
                    <a:pt x="227" y="11"/>
                  </a:cubicBezTo>
                  <a:cubicBezTo>
                    <a:pt x="224" y="9"/>
                    <a:pt x="221" y="7"/>
                    <a:pt x="220" y="4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198" y="14"/>
                    <a:pt x="179" y="14"/>
                    <a:pt x="166" y="10"/>
                  </a:cubicBezTo>
                  <a:cubicBezTo>
                    <a:pt x="163" y="8"/>
                    <a:pt x="160" y="6"/>
                    <a:pt x="157" y="4"/>
                  </a:cubicBezTo>
                  <a:cubicBezTo>
                    <a:pt x="146" y="4"/>
                    <a:pt x="146" y="4"/>
                    <a:pt x="146" y="4"/>
                  </a:cubicBezTo>
                  <a:cubicBezTo>
                    <a:pt x="150" y="7"/>
                    <a:pt x="154" y="10"/>
                    <a:pt x="157" y="13"/>
                  </a:cubicBezTo>
                  <a:cubicBezTo>
                    <a:pt x="154" y="20"/>
                    <a:pt x="148" y="24"/>
                    <a:pt x="143" y="29"/>
                  </a:cubicBezTo>
                  <a:cubicBezTo>
                    <a:pt x="130" y="28"/>
                    <a:pt x="125" y="10"/>
                    <a:pt x="114" y="7"/>
                  </a:cubicBezTo>
                  <a:cubicBezTo>
                    <a:pt x="97" y="0"/>
                    <a:pt x="81" y="9"/>
                    <a:pt x="67" y="15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4" y="10"/>
                    <a:pt x="64" y="7"/>
                    <a:pt x="63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60" y="33"/>
                    <a:pt x="75" y="59"/>
                    <a:pt x="94" y="81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70" y="66"/>
                    <a:pt x="59" y="39"/>
                    <a:pt x="48" y="13"/>
                  </a:cubicBezTo>
                  <a:cubicBezTo>
                    <a:pt x="48" y="9"/>
                    <a:pt x="47" y="7"/>
                    <a:pt x="4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9" y="16"/>
                    <a:pt x="24" y="28"/>
                    <a:pt x="25" y="41"/>
                  </a:cubicBezTo>
                  <a:cubicBezTo>
                    <a:pt x="42" y="79"/>
                    <a:pt x="59" y="127"/>
                    <a:pt x="103" y="142"/>
                  </a:cubicBezTo>
                  <a:cubicBezTo>
                    <a:pt x="132" y="165"/>
                    <a:pt x="168" y="175"/>
                    <a:pt x="203" y="183"/>
                  </a:cubicBezTo>
                  <a:cubicBezTo>
                    <a:pt x="216" y="188"/>
                    <a:pt x="235" y="183"/>
                    <a:pt x="240" y="197"/>
                  </a:cubicBezTo>
                  <a:cubicBezTo>
                    <a:pt x="251" y="249"/>
                    <a:pt x="273" y="302"/>
                    <a:pt x="321" y="333"/>
                  </a:cubicBezTo>
                  <a:cubicBezTo>
                    <a:pt x="355" y="352"/>
                    <a:pt x="391" y="367"/>
                    <a:pt x="434" y="365"/>
                  </a:cubicBezTo>
                  <a:cubicBezTo>
                    <a:pt x="439" y="371"/>
                    <a:pt x="443" y="379"/>
                    <a:pt x="442" y="387"/>
                  </a:cubicBezTo>
                  <a:cubicBezTo>
                    <a:pt x="458" y="430"/>
                    <a:pt x="488" y="473"/>
                    <a:pt x="533" y="490"/>
                  </a:cubicBezTo>
                  <a:cubicBezTo>
                    <a:pt x="571" y="509"/>
                    <a:pt x="617" y="504"/>
                    <a:pt x="656" y="521"/>
                  </a:cubicBezTo>
                  <a:cubicBezTo>
                    <a:pt x="694" y="535"/>
                    <a:pt x="727" y="570"/>
                    <a:pt x="742" y="609"/>
                  </a:cubicBezTo>
                  <a:cubicBezTo>
                    <a:pt x="742" y="611"/>
                    <a:pt x="742" y="611"/>
                    <a:pt x="742" y="611"/>
                  </a:cubicBezTo>
                  <a:cubicBezTo>
                    <a:pt x="719" y="577"/>
                    <a:pt x="686" y="539"/>
                    <a:pt x="646" y="526"/>
                  </a:cubicBezTo>
                  <a:cubicBezTo>
                    <a:pt x="604" y="514"/>
                    <a:pt x="561" y="514"/>
                    <a:pt x="522" y="495"/>
                  </a:cubicBezTo>
                  <a:cubicBezTo>
                    <a:pt x="473" y="475"/>
                    <a:pt x="445" y="425"/>
                    <a:pt x="431" y="377"/>
                  </a:cubicBezTo>
                  <a:cubicBezTo>
                    <a:pt x="422" y="372"/>
                    <a:pt x="409" y="375"/>
                    <a:pt x="398" y="373"/>
                  </a:cubicBezTo>
                  <a:cubicBezTo>
                    <a:pt x="333" y="374"/>
                    <a:pt x="282" y="319"/>
                    <a:pt x="253" y="264"/>
                  </a:cubicBezTo>
                  <a:cubicBezTo>
                    <a:pt x="244" y="246"/>
                    <a:pt x="245" y="223"/>
                    <a:pt x="238" y="205"/>
                  </a:cubicBezTo>
                  <a:cubicBezTo>
                    <a:pt x="231" y="196"/>
                    <a:pt x="218" y="200"/>
                    <a:pt x="208" y="197"/>
                  </a:cubicBezTo>
                  <a:cubicBezTo>
                    <a:pt x="184" y="196"/>
                    <a:pt x="165" y="184"/>
                    <a:pt x="143" y="180"/>
                  </a:cubicBezTo>
                  <a:cubicBezTo>
                    <a:pt x="99" y="166"/>
                    <a:pt x="55" y="130"/>
                    <a:pt x="37" y="86"/>
                  </a:cubicBezTo>
                  <a:cubicBezTo>
                    <a:pt x="24" y="60"/>
                    <a:pt x="12" y="34"/>
                    <a:pt x="6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4" y="30"/>
                    <a:pt x="13" y="54"/>
                    <a:pt x="25" y="77"/>
                  </a:cubicBezTo>
                  <a:cubicBezTo>
                    <a:pt x="49" y="140"/>
                    <a:pt x="111" y="184"/>
                    <a:pt x="176" y="196"/>
                  </a:cubicBezTo>
                  <a:cubicBezTo>
                    <a:pt x="194" y="203"/>
                    <a:pt x="216" y="202"/>
                    <a:pt x="233" y="211"/>
                  </a:cubicBezTo>
                  <a:cubicBezTo>
                    <a:pt x="240" y="244"/>
                    <a:pt x="249" y="278"/>
                    <a:pt x="271" y="304"/>
                  </a:cubicBezTo>
                  <a:cubicBezTo>
                    <a:pt x="300" y="346"/>
                    <a:pt x="342" y="375"/>
                    <a:pt x="391" y="379"/>
                  </a:cubicBezTo>
                  <a:cubicBezTo>
                    <a:pt x="402" y="383"/>
                    <a:pt x="419" y="376"/>
                    <a:pt x="426" y="384"/>
                  </a:cubicBezTo>
                  <a:cubicBezTo>
                    <a:pt x="431" y="403"/>
                    <a:pt x="443" y="419"/>
                    <a:pt x="449" y="437"/>
                  </a:cubicBezTo>
                  <a:cubicBezTo>
                    <a:pt x="468" y="470"/>
                    <a:pt x="500" y="489"/>
                    <a:pt x="532" y="504"/>
                  </a:cubicBezTo>
                  <a:cubicBezTo>
                    <a:pt x="575" y="523"/>
                    <a:pt x="626" y="520"/>
                    <a:pt x="668" y="542"/>
                  </a:cubicBezTo>
                  <a:cubicBezTo>
                    <a:pt x="698" y="562"/>
                    <a:pt x="727" y="592"/>
                    <a:pt x="739" y="624"/>
                  </a:cubicBezTo>
                  <a:cubicBezTo>
                    <a:pt x="741" y="624"/>
                    <a:pt x="741" y="624"/>
                    <a:pt x="741" y="624"/>
                  </a:cubicBezTo>
                  <a:cubicBezTo>
                    <a:pt x="746" y="625"/>
                    <a:pt x="742" y="619"/>
                    <a:pt x="743" y="615"/>
                  </a:cubicBezTo>
                  <a:cubicBezTo>
                    <a:pt x="746" y="618"/>
                    <a:pt x="753" y="617"/>
                    <a:pt x="756" y="622"/>
                  </a:cubicBezTo>
                  <a:cubicBezTo>
                    <a:pt x="765" y="614"/>
                    <a:pt x="771" y="601"/>
                    <a:pt x="778" y="590"/>
                  </a:cubicBezTo>
                  <a:cubicBezTo>
                    <a:pt x="801" y="550"/>
                    <a:pt x="844" y="531"/>
                    <a:pt x="888" y="524"/>
                  </a:cubicBezTo>
                  <a:cubicBezTo>
                    <a:pt x="911" y="520"/>
                    <a:pt x="933" y="514"/>
                    <a:pt x="959" y="513"/>
                  </a:cubicBezTo>
                  <a:cubicBezTo>
                    <a:pt x="993" y="510"/>
                    <a:pt x="1023" y="487"/>
                    <a:pt x="1041" y="458"/>
                  </a:cubicBezTo>
                  <a:cubicBezTo>
                    <a:pt x="1059" y="436"/>
                    <a:pt x="1061" y="407"/>
                    <a:pt x="1071" y="381"/>
                  </a:cubicBezTo>
                  <a:cubicBezTo>
                    <a:pt x="1098" y="377"/>
                    <a:pt x="1124" y="376"/>
                    <a:pt x="1149" y="369"/>
                  </a:cubicBezTo>
                  <a:cubicBezTo>
                    <a:pt x="1194" y="345"/>
                    <a:pt x="1194" y="345"/>
                    <a:pt x="1194" y="345"/>
                  </a:cubicBezTo>
                  <a:cubicBezTo>
                    <a:pt x="1228" y="323"/>
                    <a:pt x="1247" y="288"/>
                    <a:pt x="1259" y="253"/>
                  </a:cubicBezTo>
                  <a:cubicBezTo>
                    <a:pt x="1263" y="240"/>
                    <a:pt x="1263" y="225"/>
                    <a:pt x="1270" y="213"/>
                  </a:cubicBezTo>
                  <a:cubicBezTo>
                    <a:pt x="1329" y="205"/>
                    <a:pt x="1389" y="188"/>
                    <a:pt x="1430" y="141"/>
                  </a:cubicBezTo>
                  <a:cubicBezTo>
                    <a:pt x="1473" y="104"/>
                    <a:pt x="1496" y="56"/>
                    <a:pt x="1505" y="4"/>
                  </a:cubicBezTo>
                  <a:lnTo>
                    <a:pt x="1501" y="4"/>
                  </a:lnTo>
                  <a:close/>
                  <a:moveTo>
                    <a:pt x="1410" y="46"/>
                  </a:moveTo>
                  <a:cubicBezTo>
                    <a:pt x="1413" y="51"/>
                    <a:pt x="1415" y="56"/>
                    <a:pt x="1413" y="62"/>
                  </a:cubicBezTo>
                  <a:cubicBezTo>
                    <a:pt x="1404" y="61"/>
                    <a:pt x="1399" y="49"/>
                    <a:pt x="1390" y="47"/>
                  </a:cubicBezTo>
                  <a:cubicBezTo>
                    <a:pt x="1383" y="41"/>
                    <a:pt x="1371" y="43"/>
                    <a:pt x="1369" y="36"/>
                  </a:cubicBezTo>
                  <a:cubicBezTo>
                    <a:pt x="1383" y="34"/>
                    <a:pt x="1400" y="34"/>
                    <a:pt x="1410" y="46"/>
                  </a:cubicBezTo>
                  <a:close/>
                  <a:moveTo>
                    <a:pt x="1355" y="45"/>
                  </a:moveTo>
                  <a:cubicBezTo>
                    <a:pt x="1371" y="45"/>
                    <a:pt x="1393" y="47"/>
                    <a:pt x="1402" y="64"/>
                  </a:cubicBezTo>
                  <a:cubicBezTo>
                    <a:pt x="1403" y="70"/>
                    <a:pt x="1396" y="70"/>
                    <a:pt x="1393" y="71"/>
                  </a:cubicBezTo>
                  <a:cubicBezTo>
                    <a:pt x="1376" y="71"/>
                    <a:pt x="1359" y="68"/>
                    <a:pt x="1349" y="52"/>
                  </a:cubicBezTo>
                  <a:cubicBezTo>
                    <a:pt x="1346" y="47"/>
                    <a:pt x="1351" y="45"/>
                    <a:pt x="1355" y="45"/>
                  </a:cubicBezTo>
                  <a:close/>
                  <a:moveTo>
                    <a:pt x="1153" y="116"/>
                  </a:moveTo>
                  <a:cubicBezTo>
                    <a:pt x="1160" y="118"/>
                    <a:pt x="1165" y="125"/>
                    <a:pt x="1168" y="131"/>
                  </a:cubicBezTo>
                  <a:cubicBezTo>
                    <a:pt x="1170" y="142"/>
                    <a:pt x="1169" y="154"/>
                    <a:pt x="1163" y="162"/>
                  </a:cubicBezTo>
                  <a:cubicBezTo>
                    <a:pt x="1169" y="170"/>
                    <a:pt x="1158" y="173"/>
                    <a:pt x="1157" y="179"/>
                  </a:cubicBezTo>
                  <a:cubicBezTo>
                    <a:pt x="1148" y="185"/>
                    <a:pt x="1148" y="185"/>
                    <a:pt x="1148" y="185"/>
                  </a:cubicBezTo>
                  <a:cubicBezTo>
                    <a:pt x="1146" y="176"/>
                    <a:pt x="1154" y="168"/>
                    <a:pt x="1154" y="159"/>
                  </a:cubicBezTo>
                  <a:cubicBezTo>
                    <a:pt x="1161" y="144"/>
                    <a:pt x="1151" y="131"/>
                    <a:pt x="1153" y="116"/>
                  </a:cubicBezTo>
                  <a:close/>
                  <a:moveTo>
                    <a:pt x="1141" y="114"/>
                  </a:moveTo>
                  <a:cubicBezTo>
                    <a:pt x="1150" y="128"/>
                    <a:pt x="1154" y="149"/>
                    <a:pt x="1148" y="165"/>
                  </a:cubicBezTo>
                  <a:cubicBezTo>
                    <a:pt x="1145" y="169"/>
                    <a:pt x="1144" y="176"/>
                    <a:pt x="1138" y="178"/>
                  </a:cubicBezTo>
                  <a:cubicBezTo>
                    <a:pt x="1126" y="156"/>
                    <a:pt x="1141" y="136"/>
                    <a:pt x="1141" y="114"/>
                  </a:cubicBezTo>
                  <a:close/>
                  <a:moveTo>
                    <a:pt x="1091" y="153"/>
                  </a:moveTo>
                  <a:cubicBezTo>
                    <a:pt x="1085" y="160"/>
                    <a:pt x="1080" y="166"/>
                    <a:pt x="1070" y="168"/>
                  </a:cubicBezTo>
                  <a:cubicBezTo>
                    <a:pt x="1069" y="167"/>
                    <a:pt x="1069" y="167"/>
                    <a:pt x="1069" y="167"/>
                  </a:cubicBezTo>
                  <a:cubicBezTo>
                    <a:pt x="1082" y="149"/>
                    <a:pt x="1089" y="126"/>
                    <a:pt x="1097" y="106"/>
                  </a:cubicBezTo>
                  <a:cubicBezTo>
                    <a:pt x="1105" y="120"/>
                    <a:pt x="1097" y="139"/>
                    <a:pt x="1091" y="153"/>
                  </a:cubicBezTo>
                  <a:close/>
                  <a:moveTo>
                    <a:pt x="1088" y="111"/>
                  </a:moveTo>
                  <a:cubicBezTo>
                    <a:pt x="1081" y="136"/>
                    <a:pt x="1072" y="165"/>
                    <a:pt x="1049" y="176"/>
                  </a:cubicBezTo>
                  <a:cubicBezTo>
                    <a:pt x="1047" y="149"/>
                    <a:pt x="1063" y="120"/>
                    <a:pt x="1088" y="111"/>
                  </a:cubicBezTo>
                  <a:close/>
                  <a:moveTo>
                    <a:pt x="825" y="194"/>
                  </a:moveTo>
                  <a:cubicBezTo>
                    <a:pt x="823" y="193"/>
                    <a:pt x="823" y="193"/>
                    <a:pt x="823" y="193"/>
                  </a:cubicBezTo>
                  <a:cubicBezTo>
                    <a:pt x="832" y="188"/>
                    <a:pt x="843" y="190"/>
                    <a:pt x="854" y="190"/>
                  </a:cubicBezTo>
                  <a:cubicBezTo>
                    <a:pt x="859" y="189"/>
                    <a:pt x="865" y="187"/>
                    <a:pt x="868" y="189"/>
                  </a:cubicBezTo>
                  <a:cubicBezTo>
                    <a:pt x="856" y="198"/>
                    <a:pt x="839" y="200"/>
                    <a:pt x="825" y="194"/>
                  </a:cubicBezTo>
                  <a:close/>
                  <a:moveTo>
                    <a:pt x="867" y="180"/>
                  </a:moveTo>
                  <a:cubicBezTo>
                    <a:pt x="855" y="184"/>
                    <a:pt x="844" y="186"/>
                    <a:pt x="832" y="183"/>
                  </a:cubicBezTo>
                  <a:cubicBezTo>
                    <a:pt x="831" y="174"/>
                    <a:pt x="842" y="174"/>
                    <a:pt x="847" y="170"/>
                  </a:cubicBezTo>
                  <a:cubicBezTo>
                    <a:pt x="859" y="166"/>
                    <a:pt x="872" y="169"/>
                    <a:pt x="884" y="171"/>
                  </a:cubicBezTo>
                  <a:cubicBezTo>
                    <a:pt x="883" y="178"/>
                    <a:pt x="873" y="178"/>
                    <a:pt x="867" y="180"/>
                  </a:cubicBezTo>
                  <a:close/>
                  <a:moveTo>
                    <a:pt x="896" y="265"/>
                  </a:moveTo>
                  <a:cubicBezTo>
                    <a:pt x="883" y="258"/>
                    <a:pt x="880" y="246"/>
                    <a:pt x="878" y="234"/>
                  </a:cubicBezTo>
                  <a:cubicBezTo>
                    <a:pt x="878" y="225"/>
                    <a:pt x="879" y="212"/>
                    <a:pt x="890" y="210"/>
                  </a:cubicBezTo>
                  <a:cubicBezTo>
                    <a:pt x="894" y="227"/>
                    <a:pt x="890" y="247"/>
                    <a:pt x="898" y="264"/>
                  </a:cubicBezTo>
                  <a:lnTo>
                    <a:pt x="896" y="265"/>
                  </a:lnTo>
                  <a:close/>
                  <a:moveTo>
                    <a:pt x="909" y="241"/>
                  </a:moveTo>
                  <a:cubicBezTo>
                    <a:pt x="908" y="247"/>
                    <a:pt x="907" y="252"/>
                    <a:pt x="904" y="257"/>
                  </a:cubicBezTo>
                  <a:cubicBezTo>
                    <a:pt x="898" y="243"/>
                    <a:pt x="893" y="226"/>
                    <a:pt x="897" y="210"/>
                  </a:cubicBezTo>
                  <a:cubicBezTo>
                    <a:pt x="906" y="216"/>
                    <a:pt x="909" y="229"/>
                    <a:pt x="909" y="241"/>
                  </a:cubicBezTo>
                  <a:close/>
                  <a:moveTo>
                    <a:pt x="848" y="335"/>
                  </a:moveTo>
                  <a:cubicBezTo>
                    <a:pt x="839" y="335"/>
                    <a:pt x="830" y="331"/>
                    <a:pt x="825" y="323"/>
                  </a:cubicBezTo>
                  <a:cubicBezTo>
                    <a:pt x="822" y="316"/>
                    <a:pt x="822" y="307"/>
                    <a:pt x="826" y="300"/>
                  </a:cubicBezTo>
                  <a:cubicBezTo>
                    <a:pt x="836" y="315"/>
                    <a:pt x="852" y="325"/>
                    <a:pt x="871" y="326"/>
                  </a:cubicBezTo>
                  <a:cubicBezTo>
                    <a:pt x="867" y="333"/>
                    <a:pt x="857" y="334"/>
                    <a:pt x="848" y="335"/>
                  </a:cubicBezTo>
                  <a:close/>
                  <a:moveTo>
                    <a:pt x="844" y="311"/>
                  </a:moveTo>
                  <a:cubicBezTo>
                    <a:pt x="840" y="305"/>
                    <a:pt x="830" y="298"/>
                    <a:pt x="833" y="290"/>
                  </a:cubicBezTo>
                  <a:cubicBezTo>
                    <a:pt x="849" y="294"/>
                    <a:pt x="869" y="298"/>
                    <a:pt x="873" y="316"/>
                  </a:cubicBezTo>
                  <a:cubicBezTo>
                    <a:pt x="863" y="321"/>
                    <a:pt x="852" y="317"/>
                    <a:pt x="844" y="311"/>
                  </a:cubicBezTo>
                  <a:close/>
                  <a:moveTo>
                    <a:pt x="759" y="317"/>
                  </a:moveTo>
                  <a:cubicBezTo>
                    <a:pt x="770" y="316"/>
                    <a:pt x="778" y="321"/>
                    <a:pt x="787" y="327"/>
                  </a:cubicBezTo>
                  <a:cubicBezTo>
                    <a:pt x="791" y="333"/>
                    <a:pt x="799" y="341"/>
                    <a:pt x="795" y="349"/>
                  </a:cubicBezTo>
                  <a:cubicBezTo>
                    <a:pt x="782" y="342"/>
                    <a:pt x="771" y="332"/>
                    <a:pt x="758" y="323"/>
                  </a:cubicBezTo>
                  <a:cubicBezTo>
                    <a:pt x="755" y="321"/>
                    <a:pt x="757" y="318"/>
                    <a:pt x="759" y="317"/>
                  </a:cubicBezTo>
                  <a:close/>
                  <a:moveTo>
                    <a:pt x="733" y="321"/>
                  </a:moveTo>
                  <a:cubicBezTo>
                    <a:pt x="752" y="324"/>
                    <a:pt x="770" y="337"/>
                    <a:pt x="782" y="353"/>
                  </a:cubicBezTo>
                  <a:cubicBezTo>
                    <a:pt x="772" y="360"/>
                    <a:pt x="759" y="349"/>
                    <a:pt x="748" y="345"/>
                  </a:cubicBezTo>
                  <a:cubicBezTo>
                    <a:pt x="740" y="339"/>
                    <a:pt x="731" y="331"/>
                    <a:pt x="733" y="321"/>
                  </a:cubicBezTo>
                  <a:close/>
                  <a:moveTo>
                    <a:pt x="875" y="84"/>
                  </a:moveTo>
                  <a:cubicBezTo>
                    <a:pt x="879" y="88"/>
                    <a:pt x="880" y="92"/>
                    <a:pt x="881" y="97"/>
                  </a:cubicBezTo>
                  <a:cubicBezTo>
                    <a:pt x="880" y="98"/>
                    <a:pt x="880" y="98"/>
                    <a:pt x="880" y="98"/>
                  </a:cubicBezTo>
                  <a:cubicBezTo>
                    <a:pt x="871" y="91"/>
                    <a:pt x="858" y="84"/>
                    <a:pt x="852" y="73"/>
                  </a:cubicBezTo>
                  <a:cubicBezTo>
                    <a:pt x="861" y="72"/>
                    <a:pt x="870" y="77"/>
                    <a:pt x="875" y="84"/>
                  </a:cubicBezTo>
                  <a:close/>
                  <a:moveTo>
                    <a:pt x="839" y="76"/>
                  </a:moveTo>
                  <a:cubicBezTo>
                    <a:pt x="852" y="84"/>
                    <a:pt x="868" y="95"/>
                    <a:pt x="877" y="107"/>
                  </a:cubicBezTo>
                  <a:cubicBezTo>
                    <a:pt x="875" y="113"/>
                    <a:pt x="865" y="109"/>
                    <a:pt x="859" y="108"/>
                  </a:cubicBezTo>
                  <a:cubicBezTo>
                    <a:pt x="842" y="105"/>
                    <a:pt x="820" y="96"/>
                    <a:pt x="813" y="77"/>
                  </a:cubicBezTo>
                  <a:cubicBezTo>
                    <a:pt x="818" y="70"/>
                    <a:pt x="831" y="76"/>
                    <a:pt x="839" y="76"/>
                  </a:cubicBezTo>
                  <a:close/>
                  <a:moveTo>
                    <a:pt x="756" y="52"/>
                  </a:moveTo>
                  <a:cubicBezTo>
                    <a:pt x="742" y="44"/>
                    <a:pt x="738" y="30"/>
                    <a:pt x="737" y="13"/>
                  </a:cubicBezTo>
                  <a:cubicBezTo>
                    <a:pt x="737" y="9"/>
                    <a:pt x="741" y="10"/>
                    <a:pt x="743" y="12"/>
                  </a:cubicBezTo>
                  <a:cubicBezTo>
                    <a:pt x="754" y="30"/>
                    <a:pt x="754" y="30"/>
                    <a:pt x="754" y="30"/>
                  </a:cubicBezTo>
                  <a:cubicBezTo>
                    <a:pt x="756" y="36"/>
                    <a:pt x="762" y="49"/>
                    <a:pt x="756" y="52"/>
                  </a:cubicBezTo>
                  <a:close/>
                  <a:moveTo>
                    <a:pt x="757" y="18"/>
                  </a:moveTo>
                  <a:cubicBezTo>
                    <a:pt x="758" y="16"/>
                    <a:pt x="758" y="16"/>
                    <a:pt x="758" y="16"/>
                  </a:cubicBezTo>
                  <a:cubicBezTo>
                    <a:pt x="766" y="22"/>
                    <a:pt x="771" y="31"/>
                    <a:pt x="770" y="42"/>
                  </a:cubicBezTo>
                  <a:cubicBezTo>
                    <a:pt x="769" y="44"/>
                    <a:pt x="769" y="46"/>
                    <a:pt x="767" y="46"/>
                  </a:cubicBezTo>
                  <a:lnTo>
                    <a:pt x="757" y="18"/>
                  </a:lnTo>
                  <a:close/>
                  <a:moveTo>
                    <a:pt x="614" y="36"/>
                  </a:moveTo>
                  <a:cubicBezTo>
                    <a:pt x="611" y="40"/>
                    <a:pt x="611" y="40"/>
                    <a:pt x="611" y="40"/>
                  </a:cubicBezTo>
                  <a:cubicBezTo>
                    <a:pt x="608" y="40"/>
                    <a:pt x="608" y="40"/>
                    <a:pt x="608" y="40"/>
                  </a:cubicBezTo>
                  <a:lnTo>
                    <a:pt x="614" y="36"/>
                  </a:lnTo>
                  <a:close/>
                  <a:moveTo>
                    <a:pt x="622" y="41"/>
                  </a:moveTo>
                  <a:cubicBezTo>
                    <a:pt x="627" y="41"/>
                    <a:pt x="632" y="39"/>
                    <a:pt x="637" y="40"/>
                  </a:cubicBezTo>
                  <a:cubicBezTo>
                    <a:pt x="630" y="61"/>
                    <a:pt x="611" y="80"/>
                    <a:pt x="588" y="82"/>
                  </a:cubicBezTo>
                  <a:cubicBezTo>
                    <a:pt x="590" y="66"/>
                    <a:pt x="606" y="48"/>
                    <a:pt x="622" y="41"/>
                  </a:cubicBezTo>
                  <a:close/>
                  <a:moveTo>
                    <a:pt x="580" y="35"/>
                  </a:moveTo>
                  <a:cubicBezTo>
                    <a:pt x="582" y="36"/>
                    <a:pt x="582" y="36"/>
                    <a:pt x="582" y="36"/>
                  </a:cubicBezTo>
                  <a:cubicBezTo>
                    <a:pt x="581" y="47"/>
                    <a:pt x="571" y="57"/>
                    <a:pt x="560" y="62"/>
                  </a:cubicBezTo>
                  <a:cubicBezTo>
                    <a:pt x="556" y="62"/>
                    <a:pt x="556" y="62"/>
                    <a:pt x="556" y="62"/>
                  </a:cubicBezTo>
                  <a:cubicBezTo>
                    <a:pt x="555" y="48"/>
                    <a:pt x="573" y="45"/>
                    <a:pt x="580" y="35"/>
                  </a:cubicBezTo>
                  <a:close/>
                  <a:moveTo>
                    <a:pt x="572" y="30"/>
                  </a:moveTo>
                  <a:cubicBezTo>
                    <a:pt x="569" y="41"/>
                    <a:pt x="556" y="42"/>
                    <a:pt x="550" y="50"/>
                  </a:cubicBezTo>
                  <a:cubicBezTo>
                    <a:pt x="553" y="40"/>
                    <a:pt x="563" y="32"/>
                    <a:pt x="572" y="30"/>
                  </a:cubicBezTo>
                  <a:close/>
                  <a:moveTo>
                    <a:pt x="503" y="104"/>
                  </a:moveTo>
                  <a:cubicBezTo>
                    <a:pt x="498" y="106"/>
                    <a:pt x="491" y="107"/>
                    <a:pt x="486" y="104"/>
                  </a:cubicBezTo>
                  <a:cubicBezTo>
                    <a:pt x="494" y="97"/>
                    <a:pt x="504" y="92"/>
                    <a:pt x="518" y="94"/>
                  </a:cubicBezTo>
                  <a:cubicBezTo>
                    <a:pt x="516" y="99"/>
                    <a:pt x="508" y="102"/>
                    <a:pt x="503" y="104"/>
                  </a:cubicBezTo>
                  <a:close/>
                  <a:moveTo>
                    <a:pt x="485" y="94"/>
                  </a:moveTo>
                  <a:cubicBezTo>
                    <a:pt x="494" y="85"/>
                    <a:pt x="509" y="74"/>
                    <a:pt x="521" y="83"/>
                  </a:cubicBezTo>
                  <a:cubicBezTo>
                    <a:pt x="510" y="87"/>
                    <a:pt x="496" y="88"/>
                    <a:pt x="485" y="94"/>
                  </a:cubicBezTo>
                  <a:close/>
                  <a:moveTo>
                    <a:pt x="505" y="170"/>
                  </a:moveTo>
                  <a:cubicBezTo>
                    <a:pt x="505" y="155"/>
                    <a:pt x="508" y="132"/>
                    <a:pt x="528" y="128"/>
                  </a:cubicBezTo>
                  <a:cubicBezTo>
                    <a:pt x="517" y="141"/>
                    <a:pt x="516" y="158"/>
                    <a:pt x="505" y="170"/>
                  </a:cubicBezTo>
                  <a:close/>
                  <a:moveTo>
                    <a:pt x="515" y="173"/>
                  </a:moveTo>
                  <a:cubicBezTo>
                    <a:pt x="514" y="170"/>
                    <a:pt x="514" y="170"/>
                    <a:pt x="514" y="170"/>
                  </a:cubicBezTo>
                  <a:cubicBezTo>
                    <a:pt x="521" y="155"/>
                    <a:pt x="526" y="132"/>
                    <a:pt x="546" y="128"/>
                  </a:cubicBezTo>
                  <a:cubicBezTo>
                    <a:pt x="549" y="133"/>
                    <a:pt x="549" y="133"/>
                    <a:pt x="549" y="133"/>
                  </a:cubicBezTo>
                  <a:cubicBezTo>
                    <a:pt x="547" y="151"/>
                    <a:pt x="532" y="168"/>
                    <a:pt x="515" y="173"/>
                  </a:cubicBezTo>
                  <a:close/>
                  <a:moveTo>
                    <a:pt x="512" y="350"/>
                  </a:moveTo>
                  <a:cubicBezTo>
                    <a:pt x="504" y="344"/>
                    <a:pt x="494" y="339"/>
                    <a:pt x="497" y="328"/>
                  </a:cubicBezTo>
                  <a:cubicBezTo>
                    <a:pt x="507" y="340"/>
                    <a:pt x="520" y="347"/>
                    <a:pt x="533" y="354"/>
                  </a:cubicBezTo>
                  <a:cubicBezTo>
                    <a:pt x="528" y="357"/>
                    <a:pt x="518" y="353"/>
                    <a:pt x="512" y="350"/>
                  </a:cubicBezTo>
                  <a:close/>
                  <a:moveTo>
                    <a:pt x="499" y="311"/>
                  </a:moveTo>
                  <a:cubicBezTo>
                    <a:pt x="500" y="308"/>
                    <a:pt x="500" y="308"/>
                    <a:pt x="500" y="308"/>
                  </a:cubicBezTo>
                  <a:cubicBezTo>
                    <a:pt x="517" y="317"/>
                    <a:pt x="543" y="324"/>
                    <a:pt x="542" y="348"/>
                  </a:cubicBezTo>
                  <a:cubicBezTo>
                    <a:pt x="524" y="344"/>
                    <a:pt x="503" y="331"/>
                    <a:pt x="499" y="311"/>
                  </a:cubicBezTo>
                  <a:close/>
                  <a:moveTo>
                    <a:pt x="1161" y="287"/>
                  </a:moveTo>
                  <a:cubicBezTo>
                    <a:pt x="1142" y="253"/>
                    <a:pt x="1142" y="253"/>
                    <a:pt x="1142" y="253"/>
                  </a:cubicBezTo>
                  <a:cubicBezTo>
                    <a:pt x="1147" y="250"/>
                    <a:pt x="1153" y="254"/>
                    <a:pt x="1158" y="255"/>
                  </a:cubicBezTo>
                  <a:cubicBezTo>
                    <a:pt x="1166" y="264"/>
                    <a:pt x="1166" y="264"/>
                    <a:pt x="1166" y="264"/>
                  </a:cubicBezTo>
                  <a:cubicBezTo>
                    <a:pt x="1168" y="272"/>
                    <a:pt x="1168" y="283"/>
                    <a:pt x="1161" y="287"/>
                  </a:cubicBezTo>
                  <a:close/>
                  <a:moveTo>
                    <a:pt x="1152" y="291"/>
                  </a:moveTo>
                  <a:cubicBezTo>
                    <a:pt x="1144" y="291"/>
                    <a:pt x="1135" y="286"/>
                    <a:pt x="1131" y="277"/>
                  </a:cubicBezTo>
                  <a:cubicBezTo>
                    <a:pt x="1128" y="270"/>
                    <a:pt x="1130" y="261"/>
                    <a:pt x="1132" y="254"/>
                  </a:cubicBezTo>
                  <a:cubicBezTo>
                    <a:pt x="1144" y="261"/>
                    <a:pt x="1153" y="277"/>
                    <a:pt x="1152" y="291"/>
                  </a:cubicBezTo>
                  <a:close/>
                  <a:moveTo>
                    <a:pt x="1285" y="133"/>
                  </a:moveTo>
                  <a:cubicBezTo>
                    <a:pt x="1279" y="122"/>
                    <a:pt x="1273" y="108"/>
                    <a:pt x="1277" y="95"/>
                  </a:cubicBezTo>
                  <a:cubicBezTo>
                    <a:pt x="1290" y="106"/>
                    <a:pt x="1299" y="122"/>
                    <a:pt x="1301" y="139"/>
                  </a:cubicBezTo>
                  <a:cubicBezTo>
                    <a:pt x="1296" y="142"/>
                    <a:pt x="1290" y="136"/>
                    <a:pt x="1285" y="133"/>
                  </a:cubicBezTo>
                  <a:close/>
                  <a:moveTo>
                    <a:pt x="1307" y="108"/>
                  </a:moveTo>
                  <a:cubicBezTo>
                    <a:pt x="1308" y="115"/>
                    <a:pt x="1311" y="121"/>
                    <a:pt x="1308" y="128"/>
                  </a:cubicBezTo>
                  <a:cubicBezTo>
                    <a:pt x="1306" y="128"/>
                    <a:pt x="1306" y="128"/>
                    <a:pt x="1306" y="128"/>
                  </a:cubicBezTo>
                  <a:cubicBezTo>
                    <a:pt x="1300" y="115"/>
                    <a:pt x="1293" y="103"/>
                    <a:pt x="1285" y="90"/>
                  </a:cubicBezTo>
                  <a:cubicBezTo>
                    <a:pt x="1295" y="92"/>
                    <a:pt x="1304" y="98"/>
                    <a:pt x="1307" y="108"/>
                  </a:cubicBezTo>
                  <a:close/>
                  <a:moveTo>
                    <a:pt x="1305" y="16"/>
                  </a:moveTo>
                  <a:cubicBezTo>
                    <a:pt x="1322" y="25"/>
                    <a:pt x="1322" y="25"/>
                    <a:pt x="1322" y="25"/>
                  </a:cubicBezTo>
                  <a:cubicBezTo>
                    <a:pt x="1329" y="33"/>
                    <a:pt x="1340" y="42"/>
                    <a:pt x="1341" y="53"/>
                  </a:cubicBezTo>
                  <a:cubicBezTo>
                    <a:pt x="1315" y="38"/>
                    <a:pt x="1286" y="24"/>
                    <a:pt x="1255" y="24"/>
                  </a:cubicBezTo>
                  <a:cubicBezTo>
                    <a:pt x="1253" y="22"/>
                    <a:pt x="1253" y="22"/>
                    <a:pt x="1253" y="22"/>
                  </a:cubicBezTo>
                  <a:cubicBezTo>
                    <a:pt x="1266" y="13"/>
                    <a:pt x="1288" y="14"/>
                    <a:pt x="1305" y="16"/>
                  </a:cubicBezTo>
                  <a:close/>
                  <a:moveTo>
                    <a:pt x="1279" y="32"/>
                  </a:moveTo>
                  <a:cubicBezTo>
                    <a:pt x="1303" y="35"/>
                    <a:pt x="1324" y="48"/>
                    <a:pt x="1340" y="65"/>
                  </a:cubicBezTo>
                  <a:cubicBezTo>
                    <a:pt x="1332" y="73"/>
                    <a:pt x="1318" y="72"/>
                    <a:pt x="1307" y="75"/>
                  </a:cubicBezTo>
                  <a:cubicBezTo>
                    <a:pt x="1283" y="72"/>
                    <a:pt x="1253" y="65"/>
                    <a:pt x="1246" y="39"/>
                  </a:cubicBezTo>
                  <a:cubicBezTo>
                    <a:pt x="1249" y="23"/>
                    <a:pt x="1269" y="34"/>
                    <a:pt x="1279" y="32"/>
                  </a:cubicBezTo>
                  <a:close/>
                  <a:moveTo>
                    <a:pt x="1241" y="22"/>
                  </a:moveTo>
                  <a:cubicBezTo>
                    <a:pt x="1242" y="23"/>
                    <a:pt x="1245" y="26"/>
                    <a:pt x="1243" y="28"/>
                  </a:cubicBezTo>
                  <a:cubicBezTo>
                    <a:pt x="1243" y="31"/>
                    <a:pt x="1239" y="31"/>
                    <a:pt x="1238" y="30"/>
                  </a:cubicBezTo>
                  <a:lnTo>
                    <a:pt x="1241" y="22"/>
                  </a:lnTo>
                  <a:close/>
                  <a:moveTo>
                    <a:pt x="1221" y="55"/>
                  </a:moveTo>
                  <a:cubicBezTo>
                    <a:pt x="1227" y="50"/>
                    <a:pt x="1236" y="42"/>
                    <a:pt x="1243" y="46"/>
                  </a:cubicBezTo>
                  <a:cubicBezTo>
                    <a:pt x="1246" y="56"/>
                    <a:pt x="1258" y="63"/>
                    <a:pt x="1262" y="72"/>
                  </a:cubicBezTo>
                  <a:cubicBezTo>
                    <a:pt x="1268" y="89"/>
                    <a:pt x="1258" y="106"/>
                    <a:pt x="1249" y="121"/>
                  </a:cubicBezTo>
                  <a:cubicBezTo>
                    <a:pt x="1246" y="123"/>
                    <a:pt x="1242" y="126"/>
                    <a:pt x="1238" y="125"/>
                  </a:cubicBezTo>
                  <a:cubicBezTo>
                    <a:pt x="1228" y="104"/>
                    <a:pt x="1218" y="78"/>
                    <a:pt x="1221" y="55"/>
                  </a:cubicBezTo>
                  <a:close/>
                  <a:moveTo>
                    <a:pt x="1097" y="66"/>
                  </a:moveTo>
                  <a:cubicBezTo>
                    <a:pt x="1096" y="67"/>
                    <a:pt x="1093" y="68"/>
                    <a:pt x="1091" y="67"/>
                  </a:cubicBezTo>
                  <a:cubicBezTo>
                    <a:pt x="1096" y="32"/>
                    <a:pt x="1133" y="18"/>
                    <a:pt x="1159" y="6"/>
                  </a:cubicBezTo>
                  <a:cubicBezTo>
                    <a:pt x="1168" y="4"/>
                    <a:pt x="1174" y="11"/>
                    <a:pt x="1180" y="15"/>
                  </a:cubicBezTo>
                  <a:cubicBezTo>
                    <a:pt x="1180" y="19"/>
                    <a:pt x="1181" y="24"/>
                    <a:pt x="1177" y="26"/>
                  </a:cubicBezTo>
                  <a:cubicBezTo>
                    <a:pt x="1147" y="33"/>
                    <a:pt x="1123" y="50"/>
                    <a:pt x="1097" y="66"/>
                  </a:cubicBezTo>
                  <a:close/>
                  <a:moveTo>
                    <a:pt x="1166" y="76"/>
                  </a:moveTo>
                  <a:cubicBezTo>
                    <a:pt x="1148" y="86"/>
                    <a:pt x="1125" y="79"/>
                    <a:pt x="1109" y="69"/>
                  </a:cubicBezTo>
                  <a:cubicBezTo>
                    <a:pt x="1116" y="59"/>
                    <a:pt x="1129" y="54"/>
                    <a:pt x="1139" y="46"/>
                  </a:cubicBezTo>
                  <a:cubicBezTo>
                    <a:pt x="1152" y="41"/>
                    <a:pt x="1166" y="29"/>
                    <a:pt x="1181" y="33"/>
                  </a:cubicBezTo>
                  <a:cubicBezTo>
                    <a:pt x="1193" y="50"/>
                    <a:pt x="1193" y="50"/>
                    <a:pt x="1193" y="50"/>
                  </a:cubicBezTo>
                  <a:cubicBezTo>
                    <a:pt x="1192" y="65"/>
                    <a:pt x="1177" y="70"/>
                    <a:pt x="1166" y="76"/>
                  </a:cubicBezTo>
                  <a:close/>
                  <a:moveTo>
                    <a:pt x="1189" y="78"/>
                  </a:moveTo>
                  <a:cubicBezTo>
                    <a:pt x="1193" y="69"/>
                    <a:pt x="1194" y="60"/>
                    <a:pt x="1199" y="53"/>
                  </a:cubicBezTo>
                  <a:cubicBezTo>
                    <a:pt x="1214" y="54"/>
                    <a:pt x="1214" y="54"/>
                    <a:pt x="1214" y="54"/>
                  </a:cubicBezTo>
                  <a:cubicBezTo>
                    <a:pt x="1213" y="84"/>
                    <a:pt x="1228" y="108"/>
                    <a:pt x="1234" y="134"/>
                  </a:cubicBezTo>
                  <a:cubicBezTo>
                    <a:pt x="1228" y="136"/>
                    <a:pt x="1220" y="129"/>
                    <a:pt x="1213" y="126"/>
                  </a:cubicBezTo>
                  <a:cubicBezTo>
                    <a:pt x="1196" y="116"/>
                    <a:pt x="1191" y="97"/>
                    <a:pt x="1189" y="78"/>
                  </a:cubicBezTo>
                  <a:close/>
                  <a:moveTo>
                    <a:pt x="1178" y="207"/>
                  </a:moveTo>
                  <a:cubicBezTo>
                    <a:pt x="1185" y="200"/>
                    <a:pt x="1190" y="191"/>
                    <a:pt x="1194" y="184"/>
                  </a:cubicBezTo>
                  <a:cubicBezTo>
                    <a:pt x="1200" y="184"/>
                    <a:pt x="1199" y="190"/>
                    <a:pt x="1201" y="193"/>
                  </a:cubicBezTo>
                  <a:cubicBezTo>
                    <a:pt x="1199" y="202"/>
                    <a:pt x="1195" y="212"/>
                    <a:pt x="1189" y="218"/>
                  </a:cubicBezTo>
                  <a:cubicBezTo>
                    <a:pt x="1183" y="224"/>
                    <a:pt x="1174" y="225"/>
                    <a:pt x="1165" y="225"/>
                  </a:cubicBezTo>
                  <a:cubicBezTo>
                    <a:pt x="1166" y="219"/>
                    <a:pt x="1175" y="214"/>
                    <a:pt x="1178" y="207"/>
                  </a:cubicBezTo>
                  <a:close/>
                  <a:moveTo>
                    <a:pt x="1150" y="228"/>
                  </a:moveTo>
                  <a:cubicBezTo>
                    <a:pt x="1166" y="230"/>
                    <a:pt x="1187" y="234"/>
                    <a:pt x="1198" y="217"/>
                  </a:cubicBezTo>
                  <a:cubicBezTo>
                    <a:pt x="1207" y="207"/>
                    <a:pt x="1206" y="193"/>
                    <a:pt x="1201" y="181"/>
                  </a:cubicBezTo>
                  <a:cubicBezTo>
                    <a:pt x="1199" y="175"/>
                    <a:pt x="1199" y="175"/>
                    <a:pt x="1199" y="175"/>
                  </a:cubicBezTo>
                  <a:cubicBezTo>
                    <a:pt x="1207" y="132"/>
                    <a:pt x="1207" y="132"/>
                    <a:pt x="1207" y="132"/>
                  </a:cubicBezTo>
                  <a:cubicBezTo>
                    <a:pt x="1218" y="135"/>
                    <a:pt x="1232" y="139"/>
                    <a:pt x="1240" y="149"/>
                  </a:cubicBezTo>
                  <a:cubicBezTo>
                    <a:pt x="1245" y="145"/>
                    <a:pt x="1243" y="138"/>
                    <a:pt x="1243" y="133"/>
                  </a:cubicBezTo>
                  <a:cubicBezTo>
                    <a:pt x="1255" y="125"/>
                    <a:pt x="1260" y="113"/>
                    <a:pt x="1266" y="101"/>
                  </a:cubicBezTo>
                  <a:cubicBezTo>
                    <a:pt x="1268" y="101"/>
                    <a:pt x="1268" y="101"/>
                    <a:pt x="1268" y="101"/>
                  </a:cubicBezTo>
                  <a:cubicBezTo>
                    <a:pt x="1274" y="116"/>
                    <a:pt x="1272" y="135"/>
                    <a:pt x="1289" y="144"/>
                  </a:cubicBezTo>
                  <a:cubicBezTo>
                    <a:pt x="1268" y="156"/>
                    <a:pt x="1242" y="155"/>
                    <a:pt x="1218" y="159"/>
                  </a:cubicBezTo>
                  <a:cubicBezTo>
                    <a:pt x="1216" y="157"/>
                    <a:pt x="1213" y="156"/>
                    <a:pt x="1210" y="157"/>
                  </a:cubicBezTo>
                  <a:cubicBezTo>
                    <a:pt x="1207" y="168"/>
                    <a:pt x="1216" y="177"/>
                    <a:pt x="1214" y="191"/>
                  </a:cubicBezTo>
                  <a:cubicBezTo>
                    <a:pt x="1217" y="231"/>
                    <a:pt x="1200" y="273"/>
                    <a:pt x="1167" y="295"/>
                  </a:cubicBezTo>
                  <a:cubicBezTo>
                    <a:pt x="1165" y="294"/>
                    <a:pt x="1165" y="294"/>
                    <a:pt x="1165" y="294"/>
                  </a:cubicBezTo>
                  <a:cubicBezTo>
                    <a:pt x="1170" y="284"/>
                    <a:pt x="1179" y="272"/>
                    <a:pt x="1170" y="261"/>
                  </a:cubicBezTo>
                  <a:cubicBezTo>
                    <a:pt x="1161" y="239"/>
                    <a:pt x="1132" y="250"/>
                    <a:pt x="1120" y="233"/>
                  </a:cubicBezTo>
                  <a:lnTo>
                    <a:pt x="1150" y="228"/>
                  </a:lnTo>
                  <a:close/>
                  <a:moveTo>
                    <a:pt x="1104" y="236"/>
                  </a:moveTo>
                  <a:cubicBezTo>
                    <a:pt x="1139" y="240"/>
                    <a:pt x="1109" y="289"/>
                    <a:pt x="1143" y="296"/>
                  </a:cubicBezTo>
                  <a:cubicBezTo>
                    <a:pt x="1146" y="298"/>
                    <a:pt x="1154" y="298"/>
                    <a:pt x="1154" y="305"/>
                  </a:cubicBezTo>
                  <a:cubicBezTo>
                    <a:pt x="1133" y="322"/>
                    <a:pt x="1104" y="320"/>
                    <a:pt x="1078" y="326"/>
                  </a:cubicBezTo>
                  <a:cubicBezTo>
                    <a:pt x="1074" y="325"/>
                    <a:pt x="1074" y="325"/>
                    <a:pt x="1074" y="325"/>
                  </a:cubicBezTo>
                  <a:cubicBezTo>
                    <a:pt x="1078" y="309"/>
                    <a:pt x="1090" y="291"/>
                    <a:pt x="1090" y="271"/>
                  </a:cubicBezTo>
                  <a:cubicBezTo>
                    <a:pt x="1090" y="247"/>
                    <a:pt x="1063" y="238"/>
                    <a:pt x="1047" y="226"/>
                  </a:cubicBezTo>
                  <a:cubicBezTo>
                    <a:pt x="1046" y="223"/>
                    <a:pt x="1046" y="223"/>
                    <a:pt x="1046" y="223"/>
                  </a:cubicBezTo>
                  <a:cubicBezTo>
                    <a:pt x="1066" y="227"/>
                    <a:pt x="1086" y="229"/>
                    <a:pt x="1104" y="236"/>
                  </a:cubicBezTo>
                  <a:close/>
                  <a:moveTo>
                    <a:pt x="1071" y="271"/>
                  </a:moveTo>
                  <a:cubicBezTo>
                    <a:pt x="1061" y="244"/>
                    <a:pt x="1061" y="244"/>
                    <a:pt x="1061" y="244"/>
                  </a:cubicBezTo>
                  <a:cubicBezTo>
                    <a:pt x="1071" y="245"/>
                    <a:pt x="1077" y="256"/>
                    <a:pt x="1083" y="262"/>
                  </a:cubicBezTo>
                  <a:cubicBezTo>
                    <a:pt x="1083" y="274"/>
                    <a:pt x="1086" y="286"/>
                    <a:pt x="1077" y="299"/>
                  </a:cubicBezTo>
                  <a:cubicBezTo>
                    <a:pt x="1074" y="292"/>
                    <a:pt x="1074" y="279"/>
                    <a:pt x="1071" y="271"/>
                  </a:cubicBezTo>
                  <a:close/>
                  <a:moveTo>
                    <a:pt x="1042" y="251"/>
                  </a:moveTo>
                  <a:cubicBezTo>
                    <a:pt x="1046" y="238"/>
                    <a:pt x="1046" y="238"/>
                    <a:pt x="1046" y="238"/>
                  </a:cubicBezTo>
                  <a:cubicBezTo>
                    <a:pt x="1059" y="249"/>
                    <a:pt x="1065" y="268"/>
                    <a:pt x="1068" y="286"/>
                  </a:cubicBezTo>
                  <a:cubicBezTo>
                    <a:pt x="1068" y="313"/>
                    <a:pt x="1068" y="313"/>
                    <a:pt x="1068" y="313"/>
                  </a:cubicBezTo>
                  <a:cubicBezTo>
                    <a:pt x="1065" y="313"/>
                    <a:pt x="1065" y="313"/>
                    <a:pt x="1065" y="313"/>
                  </a:cubicBezTo>
                  <a:cubicBezTo>
                    <a:pt x="1047" y="299"/>
                    <a:pt x="1038" y="275"/>
                    <a:pt x="1042" y="251"/>
                  </a:cubicBezTo>
                  <a:close/>
                  <a:moveTo>
                    <a:pt x="917" y="309"/>
                  </a:moveTo>
                  <a:cubicBezTo>
                    <a:pt x="928" y="282"/>
                    <a:pt x="937" y="253"/>
                    <a:pt x="944" y="226"/>
                  </a:cubicBezTo>
                  <a:cubicBezTo>
                    <a:pt x="965" y="246"/>
                    <a:pt x="940" y="280"/>
                    <a:pt x="957" y="305"/>
                  </a:cubicBezTo>
                  <a:cubicBezTo>
                    <a:pt x="964" y="319"/>
                    <a:pt x="977" y="328"/>
                    <a:pt x="984" y="342"/>
                  </a:cubicBezTo>
                  <a:cubicBezTo>
                    <a:pt x="974" y="346"/>
                    <a:pt x="964" y="338"/>
                    <a:pt x="952" y="339"/>
                  </a:cubicBezTo>
                  <a:cubicBezTo>
                    <a:pt x="940" y="339"/>
                    <a:pt x="925" y="340"/>
                    <a:pt x="917" y="328"/>
                  </a:cubicBezTo>
                  <a:cubicBezTo>
                    <a:pt x="914" y="322"/>
                    <a:pt x="913" y="315"/>
                    <a:pt x="917" y="309"/>
                  </a:cubicBezTo>
                  <a:close/>
                  <a:moveTo>
                    <a:pt x="985" y="295"/>
                  </a:moveTo>
                  <a:cubicBezTo>
                    <a:pt x="986" y="306"/>
                    <a:pt x="990" y="317"/>
                    <a:pt x="983" y="327"/>
                  </a:cubicBezTo>
                  <a:cubicBezTo>
                    <a:pt x="969" y="315"/>
                    <a:pt x="954" y="297"/>
                    <a:pt x="956" y="274"/>
                  </a:cubicBezTo>
                  <a:cubicBezTo>
                    <a:pt x="960" y="244"/>
                    <a:pt x="960" y="244"/>
                    <a:pt x="960" y="244"/>
                  </a:cubicBezTo>
                  <a:cubicBezTo>
                    <a:pt x="978" y="255"/>
                    <a:pt x="979" y="277"/>
                    <a:pt x="985" y="295"/>
                  </a:cubicBezTo>
                  <a:close/>
                  <a:moveTo>
                    <a:pt x="981" y="258"/>
                  </a:moveTo>
                  <a:cubicBezTo>
                    <a:pt x="997" y="267"/>
                    <a:pt x="999" y="290"/>
                    <a:pt x="997" y="307"/>
                  </a:cubicBezTo>
                  <a:cubicBezTo>
                    <a:pt x="997" y="309"/>
                    <a:pt x="995" y="310"/>
                    <a:pt x="994" y="311"/>
                  </a:cubicBezTo>
                  <a:cubicBezTo>
                    <a:pt x="990" y="293"/>
                    <a:pt x="986" y="273"/>
                    <a:pt x="981" y="258"/>
                  </a:cubicBezTo>
                  <a:close/>
                  <a:moveTo>
                    <a:pt x="931" y="348"/>
                  </a:moveTo>
                  <a:cubicBezTo>
                    <a:pt x="933" y="345"/>
                    <a:pt x="933" y="345"/>
                    <a:pt x="933" y="345"/>
                  </a:cubicBezTo>
                  <a:cubicBezTo>
                    <a:pt x="956" y="343"/>
                    <a:pt x="982" y="346"/>
                    <a:pt x="993" y="368"/>
                  </a:cubicBezTo>
                  <a:cubicBezTo>
                    <a:pt x="993" y="371"/>
                    <a:pt x="993" y="371"/>
                    <a:pt x="993" y="371"/>
                  </a:cubicBezTo>
                  <a:cubicBezTo>
                    <a:pt x="971" y="369"/>
                    <a:pt x="943" y="370"/>
                    <a:pt x="931" y="348"/>
                  </a:cubicBezTo>
                  <a:close/>
                  <a:moveTo>
                    <a:pt x="985" y="378"/>
                  </a:moveTo>
                  <a:cubicBezTo>
                    <a:pt x="976" y="386"/>
                    <a:pt x="961" y="391"/>
                    <a:pt x="947" y="387"/>
                  </a:cubicBezTo>
                  <a:cubicBezTo>
                    <a:pt x="936" y="383"/>
                    <a:pt x="930" y="373"/>
                    <a:pt x="926" y="362"/>
                  </a:cubicBezTo>
                  <a:cubicBezTo>
                    <a:pt x="927" y="355"/>
                    <a:pt x="927" y="355"/>
                    <a:pt x="927" y="355"/>
                  </a:cubicBezTo>
                  <a:cubicBezTo>
                    <a:pt x="943" y="369"/>
                    <a:pt x="961" y="378"/>
                    <a:pt x="984" y="377"/>
                  </a:cubicBezTo>
                  <a:lnTo>
                    <a:pt x="985" y="378"/>
                  </a:lnTo>
                  <a:close/>
                  <a:moveTo>
                    <a:pt x="681" y="345"/>
                  </a:moveTo>
                  <a:cubicBezTo>
                    <a:pt x="687" y="356"/>
                    <a:pt x="697" y="368"/>
                    <a:pt x="705" y="375"/>
                  </a:cubicBezTo>
                  <a:cubicBezTo>
                    <a:pt x="686" y="372"/>
                    <a:pt x="670" y="360"/>
                    <a:pt x="659" y="346"/>
                  </a:cubicBezTo>
                  <a:cubicBezTo>
                    <a:pt x="659" y="339"/>
                    <a:pt x="668" y="334"/>
                    <a:pt x="672" y="329"/>
                  </a:cubicBezTo>
                  <a:cubicBezTo>
                    <a:pt x="679" y="332"/>
                    <a:pt x="676" y="341"/>
                    <a:pt x="681" y="345"/>
                  </a:cubicBezTo>
                  <a:close/>
                  <a:moveTo>
                    <a:pt x="795" y="264"/>
                  </a:moveTo>
                  <a:cubicBezTo>
                    <a:pt x="799" y="272"/>
                    <a:pt x="798" y="281"/>
                    <a:pt x="801" y="290"/>
                  </a:cubicBezTo>
                  <a:cubicBezTo>
                    <a:pt x="798" y="294"/>
                    <a:pt x="795" y="290"/>
                    <a:pt x="793" y="289"/>
                  </a:cubicBezTo>
                  <a:cubicBezTo>
                    <a:pt x="773" y="265"/>
                    <a:pt x="747" y="242"/>
                    <a:pt x="718" y="234"/>
                  </a:cubicBezTo>
                  <a:cubicBezTo>
                    <a:pt x="716" y="229"/>
                    <a:pt x="720" y="226"/>
                    <a:pt x="723" y="222"/>
                  </a:cubicBezTo>
                  <a:cubicBezTo>
                    <a:pt x="754" y="219"/>
                    <a:pt x="781" y="238"/>
                    <a:pt x="795" y="264"/>
                  </a:cubicBezTo>
                  <a:close/>
                  <a:moveTo>
                    <a:pt x="774" y="133"/>
                  </a:moveTo>
                  <a:cubicBezTo>
                    <a:pt x="771" y="141"/>
                    <a:pt x="761" y="142"/>
                    <a:pt x="753" y="140"/>
                  </a:cubicBezTo>
                  <a:cubicBezTo>
                    <a:pt x="750" y="138"/>
                    <a:pt x="747" y="135"/>
                    <a:pt x="745" y="132"/>
                  </a:cubicBezTo>
                  <a:cubicBezTo>
                    <a:pt x="753" y="127"/>
                    <a:pt x="767" y="125"/>
                    <a:pt x="774" y="133"/>
                  </a:cubicBezTo>
                  <a:close/>
                  <a:moveTo>
                    <a:pt x="668" y="105"/>
                  </a:moveTo>
                  <a:cubicBezTo>
                    <a:pt x="682" y="119"/>
                    <a:pt x="700" y="133"/>
                    <a:pt x="697" y="154"/>
                  </a:cubicBezTo>
                  <a:cubicBezTo>
                    <a:pt x="699" y="159"/>
                    <a:pt x="693" y="174"/>
                    <a:pt x="702" y="172"/>
                  </a:cubicBezTo>
                  <a:cubicBezTo>
                    <a:pt x="714" y="151"/>
                    <a:pt x="714" y="151"/>
                    <a:pt x="714" y="151"/>
                  </a:cubicBezTo>
                  <a:cubicBezTo>
                    <a:pt x="741" y="164"/>
                    <a:pt x="767" y="146"/>
                    <a:pt x="791" y="136"/>
                  </a:cubicBezTo>
                  <a:cubicBezTo>
                    <a:pt x="798" y="158"/>
                    <a:pt x="793" y="182"/>
                    <a:pt x="781" y="199"/>
                  </a:cubicBezTo>
                  <a:cubicBezTo>
                    <a:pt x="751" y="217"/>
                    <a:pt x="751" y="217"/>
                    <a:pt x="751" y="217"/>
                  </a:cubicBezTo>
                  <a:cubicBezTo>
                    <a:pt x="718" y="216"/>
                    <a:pt x="718" y="216"/>
                    <a:pt x="718" y="216"/>
                  </a:cubicBezTo>
                  <a:cubicBezTo>
                    <a:pt x="714" y="213"/>
                    <a:pt x="716" y="206"/>
                    <a:pt x="714" y="202"/>
                  </a:cubicBezTo>
                  <a:cubicBezTo>
                    <a:pt x="720" y="187"/>
                    <a:pt x="736" y="177"/>
                    <a:pt x="743" y="163"/>
                  </a:cubicBezTo>
                  <a:cubicBezTo>
                    <a:pt x="739" y="163"/>
                    <a:pt x="739" y="163"/>
                    <a:pt x="739" y="163"/>
                  </a:cubicBezTo>
                  <a:cubicBezTo>
                    <a:pt x="715" y="187"/>
                    <a:pt x="715" y="187"/>
                    <a:pt x="715" y="187"/>
                  </a:cubicBezTo>
                  <a:cubicBezTo>
                    <a:pt x="713" y="187"/>
                    <a:pt x="710" y="183"/>
                    <a:pt x="708" y="186"/>
                  </a:cubicBezTo>
                  <a:cubicBezTo>
                    <a:pt x="706" y="190"/>
                    <a:pt x="706" y="190"/>
                    <a:pt x="706" y="190"/>
                  </a:cubicBezTo>
                  <a:cubicBezTo>
                    <a:pt x="710" y="192"/>
                    <a:pt x="710" y="192"/>
                    <a:pt x="710" y="192"/>
                  </a:cubicBezTo>
                  <a:cubicBezTo>
                    <a:pt x="709" y="193"/>
                    <a:pt x="709" y="193"/>
                    <a:pt x="709" y="193"/>
                  </a:cubicBezTo>
                  <a:cubicBezTo>
                    <a:pt x="699" y="187"/>
                    <a:pt x="687" y="185"/>
                    <a:pt x="675" y="183"/>
                  </a:cubicBezTo>
                  <a:cubicBezTo>
                    <a:pt x="670" y="153"/>
                    <a:pt x="663" y="125"/>
                    <a:pt x="652" y="95"/>
                  </a:cubicBezTo>
                  <a:cubicBezTo>
                    <a:pt x="657" y="96"/>
                    <a:pt x="665" y="101"/>
                    <a:pt x="668" y="105"/>
                  </a:cubicBezTo>
                  <a:close/>
                  <a:moveTo>
                    <a:pt x="684" y="191"/>
                  </a:moveTo>
                  <a:cubicBezTo>
                    <a:pt x="684" y="192"/>
                    <a:pt x="682" y="193"/>
                    <a:pt x="680" y="192"/>
                  </a:cubicBezTo>
                  <a:cubicBezTo>
                    <a:pt x="681" y="190"/>
                    <a:pt x="681" y="190"/>
                    <a:pt x="681" y="190"/>
                  </a:cubicBezTo>
                  <a:lnTo>
                    <a:pt x="684" y="191"/>
                  </a:lnTo>
                  <a:close/>
                  <a:moveTo>
                    <a:pt x="671" y="193"/>
                  </a:moveTo>
                  <a:cubicBezTo>
                    <a:pt x="669" y="200"/>
                    <a:pt x="659" y="197"/>
                    <a:pt x="654" y="201"/>
                  </a:cubicBezTo>
                  <a:cubicBezTo>
                    <a:pt x="653" y="197"/>
                    <a:pt x="661" y="192"/>
                    <a:pt x="666" y="192"/>
                  </a:cubicBezTo>
                  <a:cubicBezTo>
                    <a:pt x="667" y="192"/>
                    <a:pt x="669" y="191"/>
                    <a:pt x="671" y="193"/>
                  </a:cubicBezTo>
                  <a:close/>
                  <a:moveTo>
                    <a:pt x="628" y="126"/>
                  </a:moveTo>
                  <a:cubicBezTo>
                    <a:pt x="634" y="117"/>
                    <a:pt x="638" y="107"/>
                    <a:pt x="645" y="101"/>
                  </a:cubicBezTo>
                  <a:cubicBezTo>
                    <a:pt x="652" y="114"/>
                    <a:pt x="652" y="114"/>
                    <a:pt x="652" y="114"/>
                  </a:cubicBezTo>
                  <a:cubicBezTo>
                    <a:pt x="660" y="135"/>
                    <a:pt x="668" y="160"/>
                    <a:pt x="666" y="184"/>
                  </a:cubicBezTo>
                  <a:cubicBezTo>
                    <a:pt x="657" y="187"/>
                    <a:pt x="648" y="200"/>
                    <a:pt x="639" y="193"/>
                  </a:cubicBezTo>
                  <a:cubicBezTo>
                    <a:pt x="623" y="176"/>
                    <a:pt x="617" y="146"/>
                    <a:pt x="628" y="126"/>
                  </a:cubicBezTo>
                  <a:close/>
                  <a:moveTo>
                    <a:pt x="650" y="204"/>
                  </a:moveTo>
                  <a:cubicBezTo>
                    <a:pt x="643" y="211"/>
                    <a:pt x="641" y="224"/>
                    <a:pt x="640" y="233"/>
                  </a:cubicBezTo>
                  <a:cubicBezTo>
                    <a:pt x="635" y="228"/>
                    <a:pt x="639" y="217"/>
                    <a:pt x="641" y="211"/>
                  </a:cubicBezTo>
                  <a:cubicBezTo>
                    <a:pt x="642" y="207"/>
                    <a:pt x="644" y="204"/>
                    <a:pt x="650" y="204"/>
                  </a:cubicBezTo>
                  <a:close/>
                  <a:moveTo>
                    <a:pt x="564" y="183"/>
                  </a:moveTo>
                  <a:cubicBezTo>
                    <a:pt x="581" y="176"/>
                    <a:pt x="606" y="171"/>
                    <a:pt x="622" y="182"/>
                  </a:cubicBezTo>
                  <a:cubicBezTo>
                    <a:pt x="637" y="202"/>
                    <a:pt x="637" y="202"/>
                    <a:pt x="637" y="202"/>
                  </a:cubicBezTo>
                  <a:cubicBezTo>
                    <a:pt x="637" y="206"/>
                    <a:pt x="634" y="210"/>
                    <a:pt x="631" y="211"/>
                  </a:cubicBezTo>
                  <a:cubicBezTo>
                    <a:pt x="616" y="207"/>
                    <a:pt x="602" y="202"/>
                    <a:pt x="584" y="203"/>
                  </a:cubicBezTo>
                  <a:cubicBezTo>
                    <a:pt x="543" y="200"/>
                    <a:pt x="543" y="200"/>
                    <a:pt x="543" y="200"/>
                  </a:cubicBezTo>
                  <a:cubicBezTo>
                    <a:pt x="545" y="191"/>
                    <a:pt x="556" y="187"/>
                    <a:pt x="564" y="183"/>
                  </a:cubicBezTo>
                  <a:close/>
                  <a:moveTo>
                    <a:pt x="555" y="238"/>
                  </a:moveTo>
                  <a:cubicBezTo>
                    <a:pt x="543" y="230"/>
                    <a:pt x="539" y="218"/>
                    <a:pt x="530" y="209"/>
                  </a:cubicBezTo>
                  <a:cubicBezTo>
                    <a:pt x="542" y="204"/>
                    <a:pt x="557" y="208"/>
                    <a:pt x="570" y="208"/>
                  </a:cubicBezTo>
                  <a:cubicBezTo>
                    <a:pt x="591" y="210"/>
                    <a:pt x="612" y="208"/>
                    <a:pt x="629" y="220"/>
                  </a:cubicBezTo>
                  <a:cubicBezTo>
                    <a:pt x="632" y="228"/>
                    <a:pt x="633" y="243"/>
                    <a:pt x="622" y="246"/>
                  </a:cubicBezTo>
                  <a:cubicBezTo>
                    <a:pt x="600" y="253"/>
                    <a:pt x="573" y="254"/>
                    <a:pt x="555" y="238"/>
                  </a:cubicBezTo>
                  <a:close/>
                  <a:moveTo>
                    <a:pt x="612" y="270"/>
                  </a:moveTo>
                  <a:cubicBezTo>
                    <a:pt x="619" y="260"/>
                    <a:pt x="625" y="245"/>
                    <a:pt x="638" y="248"/>
                  </a:cubicBezTo>
                  <a:cubicBezTo>
                    <a:pt x="641" y="252"/>
                    <a:pt x="649" y="260"/>
                    <a:pt x="652" y="250"/>
                  </a:cubicBezTo>
                  <a:cubicBezTo>
                    <a:pt x="656" y="249"/>
                    <a:pt x="654" y="254"/>
                    <a:pt x="657" y="256"/>
                  </a:cubicBezTo>
                  <a:cubicBezTo>
                    <a:pt x="659" y="251"/>
                    <a:pt x="669" y="257"/>
                    <a:pt x="668" y="250"/>
                  </a:cubicBezTo>
                  <a:cubicBezTo>
                    <a:pt x="667" y="249"/>
                    <a:pt x="664" y="248"/>
                    <a:pt x="663" y="247"/>
                  </a:cubicBezTo>
                  <a:cubicBezTo>
                    <a:pt x="664" y="241"/>
                    <a:pt x="669" y="238"/>
                    <a:pt x="674" y="238"/>
                  </a:cubicBezTo>
                  <a:cubicBezTo>
                    <a:pt x="684" y="238"/>
                    <a:pt x="694" y="241"/>
                    <a:pt x="703" y="247"/>
                  </a:cubicBezTo>
                  <a:cubicBezTo>
                    <a:pt x="706" y="244"/>
                    <a:pt x="701" y="242"/>
                    <a:pt x="699" y="240"/>
                  </a:cubicBezTo>
                  <a:cubicBezTo>
                    <a:pt x="709" y="229"/>
                    <a:pt x="718" y="245"/>
                    <a:pt x="729" y="246"/>
                  </a:cubicBezTo>
                  <a:cubicBezTo>
                    <a:pt x="752" y="252"/>
                    <a:pt x="769" y="273"/>
                    <a:pt x="786" y="289"/>
                  </a:cubicBezTo>
                  <a:cubicBezTo>
                    <a:pt x="785" y="293"/>
                    <a:pt x="793" y="294"/>
                    <a:pt x="788" y="298"/>
                  </a:cubicBezTo>
                  <a:cubicBezTo>
                    <a:pt x="766" y="297"/>
                    <a:pt x="739" y="305"/>
                    <a:pt x="721" y="291"/>
                  </a:cubicBezTo>
                  <a:cubicBezTo>
                    <a:pt x="710" y="283"/>
                    <a:pt x="702" y="271"/>
                    <a:pt x="694" y="261"/>
                  </a:cubicBezTo>
                  <a:cubicBezTo>
                    <a:pt x="691" y="262"/>
                    <a:pt x="691" y="262"/>
                    <a:pt x="691" y="262"/>
                  </a:cubicBezTo>
                  <a:cubicBezTo>
                    <a:pt x="690" y="290"/>
                    <a:pt x="681" y="317"/>
                    <a:pt x="657" y="335"/>
                  </a:cubicBezTo>
                  <a:cubicBezTo>
                    <a:pt x="648" y="340"/>
                    <a:pt x="636" y="339"/>
                    <a:pt x="630" y="350"/>
                  </a:cubicBezTo>
                  <a:cubicBezTo>
                    <a:pt x="625" y="332"/>
                    <a:pt x="632" y="313"/>
                    <a:pt x="636" y="295"/>
                  </a:cubicBezTo>
                  <a:cubicBezTo>
                    <a:pt x="641" y="283"/>
                    <a:pt x="652" y="273"/>
                    <a:pt x="657" y="260"/>
                  </a:cubicBezTo>
                  <a:cubicBezTo>
                    <a:pt x="655" y="259"/>
                    <a:pt x="655" y="259"/>
                    <a:pt x="655" y="259"/>
                  </a:cubicBezTo>
                  <a:cubicBezTo>
                    <a:pt x="632" y="281"/>
                    <a:pt x="622" y="313"/>
                    <a:pt x="620" y="347"/>
                  </a:cubicBezTo>
                  <a:cubicBezTo>
                    <a:pt x="618" y="348"/>
                    <a:pt x="615" y="344"/>
                    <a:pt x="614" y="341"/>
                  </a:cubicBezTo>
                  <a:cubicBezTo>
                    <a:pt x="600" y="322"/>
                    <a:pt x="599" y="290"/>
                    <a:pt x="612" y="270"/>
                  </a:cubicBezTo>
                  <a:close/>
                  <a:moveTo>
                    <a:pt x="649" y="348"/>
                  </a:moveTo>
                  <a:cubicBezTo>
                    <a:pt x="648" y="349"/>
                    <a:pt x="648" y="349"/>
                    <a:pt x="648" y="349"/>
                  </a:cubicBezTo>
                  <a:cubicBezTo>
                    <a:pt x="646" y="348"/>
                    <a:pt x="646" y="348"/>
                    <a:pt x="646" y="348"/>
                  </a:cubicBezTo>
                  <a:cubicBezTo>
                    <a:pt x="647" y="348"/>
                    <a:pt x="648" y="347"/>
                    <a:pt x="649" y="348"/>
                  </a:cubicBezTo>
                  <a:close/>
                  <a:moveTo>
                    <a:pt x="571" y="302"/>
                  </a:moveTo>
                  <a:cubicBezTo>
                    <a:pt x="573" y="294"/>
                    <a:pt x="573" y="288"/>
                    <a:pt x="578" y="283"/>
                  </a:cubicBezTo>
                  <a:cubicBezTo>
                    <a:pt x="586" y="287"/>
                    <a:pt x="584" y="296"/>
                    <a:pt x="584" y="304"/>
                  </a:cubicBezTo>
                  <a:cubicBezTo>
                    <a:pt x="583" y="311"/>
                    <a:pt x="582" y="318"/>
                    <a:pt x="577" y="324"/>
                  </a:cubicBezTo>
                  <a:cubicBezTo>
                    <a:pt x="571" y="319"/>
                    <a:pt x="570" y="309"/>
                    <a:pt x="571" y="302"/>
                  </a:cubicBezTo>
                  <a:close/>
                  <a:moveTo>
                    <a:pt x="566" y="337"/>
                  </a:moveTo>
                  <a:cubicBezTo>
                    <a:pt x="561" y="331"/>
                    <a:pt x="558" y="323"/>
                    <a:pt x="556" y="315"/>
                  </a:cubicBezTo>
                  <a:cubicBezTo>
                    <a:pt x="561" y="306"/>
                    <a:pt x="561" y="306"/>
                    <a:pt x="561" y="306"/>
                  </a:cubicBezTo>
                  <a:cubicBezTo>
                    <a:pt x="569" y="314"/>
                    <a:pt x="565" y="328"/>
                    <a:pt x="572" y="336"/>
                  </a:cubicBezTo>
                  <a:cubicBezTo>
                    <a:pt x="572" y="341"/>
                    <a:pt x="568" y="338"/>
                    <a:pt x="566" y="337"/>
                  </a:cubicBezTo>
                  <a:close/>
                  <a:moveTo>
                    <a:pt x="562" y="370"/>
                  </a:moveTo>
                  <a:cubicBezTo>
                    <a:pt x="573" y="358"/>
                    <a:pt x="590" y="355"/>
                    <a:pt x="606" y="350"/>
                  </a:cubicBezTo>
                  <a:cubicBezTo>
                    <a:pt x="609" y="350"/>
                    <a:pt x="613" y="352"/>
                    <a:pt x="615" y="356"/>
                  </a:cubicBezTo>
                  <a:cubicBezTo>
                    <a:pt x="608" y="383"/>
                    <a:pt x="570" y="402"/>
                    <a:pt x="584" y="434"/>
                  </a:cubicBezTo>
                  <a:cubicBezTo>
                    <a:pt x="588" y="450"/>
                    <a:pt x="609" y="454"/>
                    <a:pt x="617" y="468"/>
                  </a:cubicBezTo>
                  <a:cubicBezTo>
                    <a:pt x="619" y="469"/>
                    <a:pt x="622" y="468"/>
                    <a:pt x="623" y="466"/>
                  </a:cubicBezTo>
                  <a:cubicBezTo>
                    <a:pt x="615" y="447"/>
                    <a:pt x="633" y="430"/>
                    <a:pt x="630" y="410"/>
                  </a:cubicBezTo>
                  <a:cubicBezTo>
                    <a:pt x="627" y="397"/>
                    <a:pt x="621" y="386"/>
                    <a:pt x="614" y="375"/>
                  </a:cubicBezTo>
                  <a:cubicBezTo>
                    <a:pt x="614" y="370"/>
                    <a:pt x="617" y="366"/>
                    <a:pt x="620" y="364"/>
                  </a:cubicBezTo>
                  <a:cubicBezTo>
                    <a:pt x="629" y="370"/>
                    <a:pt x="629" y="357"/>
                    <a:pt x="636" y="355"/>
                  </a:cubicBezTo>
                  <a:cubicBezTo>
                    <a:pt x="671" y="364"/>
                    <a:pt x="699" y="388"/>
                    <a:pt x="736" y="391"/>
                  </a:cubicBezTo>
                  <a:cubicBezTo>
                    <a:pt x="748" y="394"/>
                    <a:pt x="762" y="389"/>
                    <a:pt x="771" y="394"/>
                  </a:cubicBezTo>
                  <a:cubicBezTo>
                    <a:pt x="766" y="403"/>
                    <a:pt x="754" y="410"/>
                    <a:pt x="748" y="420"/>
                  </a:cubicBezTo>
                  <a:cubicBezTo>
                    <a:pt x="737" y="432"/>
                    <a:pt x="721" y="440"/>
                    <a:pt x="707" y="435"/>
                  </a:cubicBezTo>
                  <a:cubicBezTo>
                    <a:pt x="694" y="408"/>
                    <a:pt x="659" y="411"/>
                    <a:pt x="643" y="389"/>
                  </a:cubicBezTo>
                  <a:cubicBezTo>
                    <a:pt x="640" y="387"/>
                    <a:pt x="637" y="391"/>
                    <a:pt x="637" y="394"/>
                  </a:cubicBezTo>
                  <a:cubicBezTo>
                    <a:pt x="647" y="437"/>
                    <a:pt x="647" y="437"/>
                    <a:pt x="647" y="437"/>
                  </a:cubicBezTo>
                  <a:cubicBezTo>
                    <a:pt x="656" y="452"/>
                    <a:pt x="673" y="458"/>
                    <a:pt x="690" y="456"/>
                  </a:cubicBezTo>
                  <a:cubicBezTo>
                    <a:pt x="705" y="456"/>
                    <a:pt x="713" y="439"/>
                    <a:pt x="729" y="442"/>
                  </a:cubicBezTo>
                  <a:cubicBezTo>
                    <a:pt x="730" y="447"/>
                    <a:pt x="724" y="451"/>
                    <a:pt x="722" y="457"/>
                  </a:cubicBezTo>
                  <a:cubicBezTo>
                    <a:pt x="716" y="468"/>
                    <a:pt x="717" y="480"/>
                    <a:pt x="723" y="491"/>
                  </a:cubicBezTo>
                  <a:cubicBezTo>
                    <a:pt x="729" y="505"/>
                    <a:pt x="745" y="510"/>
                    <a:pt x="755" y="521"/>
                  </a:cubicBezTo>
                  <a:cubicBezTo>
                    <a:pt x="765" y="519"/>
                    <a:pt x="756" y="508"/>
                    <a:pt x="759" y="503"/>
                  </a:cubicBezTo>
                  <a:cubicBezTo>
                    <a:pt x="775" y="466"/>
                    <a:pt x="727" y="425"/>
                    <a:pt x="775" y="401"/>
                  </a:cubicBezTo>
                  <a:cubicBezTo>
                    <a:pt x="785" y="391"/>
                    <a:pt x="799" y="386"/>
                    <a:pt x="813" y="390"/>
                  </a:cubicBezTo>
                  <a:cubicBezTo>
                    <a:pt x="811" y="404"/>
                    <a:pt x="792" y="408"/>
                    <a:pt x="788" y="420"/>
                  </a:cubicBezTo>
                  <a:cubicBezTo>
                    <a:pt x="784" y="438"/>
                    <a:pt x="799" y="457"/>
                    <a:pt x="785" y="472"/>
                  </a:cubicBezTo>
                  <a:cubicBezTo>
                    <a:pt x="785" y="475"/>
                    <a:pt x="787" y="476"/>
                    <a:pt x="789" y="476"/>
                  </a:cubicBezTo>
                  <a:cubicBezTo>
                    <a:pt x="827" y="455"/>
                    <a:pt x="794" y="404"/>
                    <a:pt x="831" y="383"/>
                  </a:cubicBezTo>
                  <a:cubicBezTo>
                    <a:pt x="859" y="372"/>
                    <a:pt x="881" y="352"/>
                    <a:pt x="904" y="331"/>
                  </a:cubicBezTo>
                  <a:cubicBezTo>
                    <a:pt x="906" y="344"/>
                    <a:pt x="905" y="363"/>
                    <a:pt x="889" y="368"/>
                  </a:cubicBezTo>
                  <a:cubicBezTo>
                    <a:pt x="851" y="383"/>
                    <a:pt x="843" y="425"/>
                    <a:pt x="825" y="456"/>
                  </a:cubicBezTo>
                  <a:cubicBezTo>
                    <a:pt x="828" y="458"/>
                    <a:pt x="828" y="458"/>
                    <a:pt x="828" y="458"/>
                  </a:cubicBezTo>
                  <a:cubicBezTo>
                    <a:pt x="844" y="437"/>
                    <a:pt x="876" y="448"/>
                    <a:pt x="892" y="426"/>
                  </a:cubicBezTo>
                  <a:cubicBezTo>
                    <a:pt x="915" y="403"/>
                    <a:pt x="907" y="367"/>
                    <a:pt x="912" y="337"/>
                  </a:cubicBezTo>
                  <a:cubicBezTo>
                    <a:pt x="915" y="333"/>
                    <a:pt x="917" y="339"/>
                    <a:pt x="919" y="341"/>
                  </a:cubicBezTo>
                  <a:cubicBezTo>
                    <a:pt x="921" y="362"/>
                    <a:pt x="925" y="388"/>
                    <a:pt x="949" y="393"/>
                  </a:cubicBezTo>
                  <a:cubicBezTo>
                    <a:pt x="971" y="399"/>
                    <a:pt x="986" y="380"/>
                    <a:pt x="1008" y="382"/>
                  </a:cubicBezTo>
                  <a:cubicBezTo>
                    <a:pt x="1003" y="372"/>
                    <a:pt x="995" y="360"/>
                    <a:pt x="989" y="350"/>
                  </a:cubicBezTo>
                  <a:cubicBezTo>
                    <a:pt x="999" y="322"/>
                    <a:pt x="1012" y="287"/>
                    <a:pt x="992" y="259"/>
                  </a:cubicBezTo>
                  <a:cubicBezTo>
                    <a:pt x="968" y="241"/>
                    <a:pt x="968" y="241"/>
                    <a:pt x="968" y="241"/>
                  </a:cubicBezTo>
                  <a:cubicBezTo>
                    <a:pt x="946" y="214"/>
                    <a:pt x="946" y="214"/>
                    <a:pt x="946" y="214"/>
                  </a:cubicBezTo>
                  <a:cubicBezTo>
                    <a:pt x="943" y="195"/>
                    <a:pt x="945" y="178"/>
                    <a:pt x="945" y="160"/>
                  </a:cubicBezTo>
                  <a:cubicBezTo>
                    <a:pt x="971" y="184"/>
                    <a:pt x="1000" y="202"/>
                    <a:pt x="1031" y="216"/>
                  </a:cubicBezTo>
                  <a:cubicBezTo>
                    <a:pt x="1044" y="228"/>
                    <a:pt x="1036" y="245"/>
                    <a:pt x="1035" y="260"/>
                  </a:cubicBezTo>
                  <a:cubicBezTo>
                    <a:pt x="1033" y="282"/>
                    <a:pt x="1044" y="300"/>
                    <a:pt x="1059" y="315"/>
                  </a:cubicBezTo>
                  <a:cubicBezTo>
                    <a:pt x="1060" y="318"/>
                    <a:pt x="1062" y="323"/>
                    <a:pt x="1060" y="327"/>
                  </a:cubicBezTo>
                  <a:cubicBezTo>
                    <a:pt x="1044" y="333"/>
                    <a:pt x="1030" y="326"/>
                    <a:pt x="1015" y="328"/>
                  </a:cubicBezTo>
                  <a:cubicBezTo>
                    <a:pt x="1011" y="373"/>
                    <a:pt x="1014" y="422"/>
                    <a:pt x="972" y="450"/>
                  </a:cubicBezTo>
                  <a:cubicBezTo>
                    <a:pt x="941" y="474"/>
                    <a:pt x="894" y="466"/>
                    <a:pt x="858" y="476"/>
                  </a:cubicBezTo>
                  <a:cubicBezTo>
                    <a:pt x="829" y="482"/>
                    <a:pt x="803" y="492"/>
                    <a:pt x="780" y="507"/>
                  </a:cubicBezTo>
                  <a:cubicBezTo>
                    <a:pt x="769" y="516"/>
                    <a:pt x="759" y="527"/>
                    <a:pt x="750" y="539"/>
                  </a:cubicBezTo>
                  <a:cubicBezTo>
                    <a:pt x="739" y="527"/>
                    <a:pt x="725" y="513"/>
                    <a:pt x="711" y="502"/>
                  </a:cubicBezTo>
                  <a:cubicBezTo>
                    <a:pt x="687" y="484"/>
                    <a:pt x="656" y="482"/>
                    <a:pt x="628" y="475"/>
                  </a:cubicBezTo>
                  <a:cubicBezTo>
                    <a:pt x="590" y="469"/>
                    <a:pt x="548" y="465"/>
                    <a:pt x="522" y="438"/>
                  </a:cubicBezTo>
                  <a:cubicBezTo>
                    <a:pt x="526" y="429"/>
                    <a:pt x="536" y="425"/>
                    <a:pt x="543" y="419"/>
                  </a:cubicBezTo>
                  <a:cubicBezTo>
                    <a:pt x="558" y="406"/>
                    <a:pt x="564" y="388"/>
                    <a:pt x="562" y="370"/>
                  </a:cubicBezTo>
                  <a:close/>
                  <a:moveTo>
                    <a:pt x="625" y="417"/>
                  </a:moveTo>
                  <a:cubicBezTo>
                    <a:pt x="621" y="429"/>
                    <a:pt x="621" y="440"/>
                    <a:pt x="614" y="450"/>
                  </a:cubicBezTo>
                  <a:cubicBezTo>
                    <a:pt x="602" y="433"/>
                    <a:pt x="598" y="403"/>
                    <a:pt x="609" y="384"/>
                  </a:cubicBezTo>
                  <a:cubicBezTo>
                    <a:pt x="620" y="391"/>
                    <a:pt x="621" y="407"/>
                    <a:pt x="625" y="417"/>
                  </a:cubicBezTo>
                  <a:close/>
                  <a:moveTo>
                    <a:pt x="600" y="442"/>
                  </a:moveTo>
                  <a:cubicBezTo>
                    <a:pt x="594" y="441"/>
                    <a:pt x="591" y="431"/>
                    <a:pt x="588" y="426"/>
                  </a:cubicBezTo>
                  <a:cubicBezTo>
                    <a:pt x="585" y="416"/>
                    <a:pt x="590" y="408"/>
                    <a:pt x="595" y="401"/>
                  </a:cubicBezTo>
                  <a:cubicBezTo>
                    <a:pt x="597" y="403"/>
                    <a:pt x="597" y="403"/>
                    <a:pt x="597" y="403"/>
                  </a:cubicBezTo>
                  <a:cubicBezTo>
                    <a:pt x="597" y="415"/>
                    <a:pt x="596" y="431"/>
                    <a:pt x="600" y="442"/>
                  </a:cubicBezTo>
                  <a:close/>
                  <a:moveTo>
                    <a:pt x="740" y="479"/>
                  </a:moveTo>
                  <a:cubicBezTo>
                    <a:pt x="738" y="465"/>
                    <a:pt x="736" y="450"/>
                    <a:pt x="745" y="440"/>
                  </a:cubicBezTo>
                  <a:cubicBezTo>
                    <a:pt x="754" y="455"/>
                    <a:pt x="756" y="478"/>
                    <a:pt x="753" y="497"/>
                  </a:cubicBezTo>
                  <a:cubicBezTo>
                    <a:pt x="743" y="499"/>
                    <a:pt x="743" y="486"/>
                    <a:pt x="740" y="479"/>
                  </a:cubicBezTo>
                  <a:close/>
                  <a:moveTo>
                    <a:pt x="741" y="501"/>
                  </a:moveTo>
                  <a:cubicBezTo>
                    <a:pt x="731" y="498"/>
                    <a:pt x="727" y="487"/>
                    <a:pt x="724" y="477"/>
                  </a:cubicBezTo>
                  <a:cubicBezTo>
                    <a:pt x="724" y="470"/>
                    <a:pt x="726" y="463"/>
                    <a:pt x="729" y="456"/>
                  </a:cubicBezTo>
                  <a:cubicBezTo>
                    <a:pt x="736" y="464"/>
                    <a:pt x="730" y="478"/>
                    <a:pt x="736" y="487"/>
                  </a:cubicBezTo>
                  <a:cubicBezTo>
                    <a:pt x="739" y="491"/>
                    <a:pt x="740" y="498"/>
                    <a:pt x="741" y="501"/>
                  </a:cubicBezTo>
                  <a:close/>
                  <a:moveTo>
                    <a:pt x="700" y="445"/>
                  </a:moveTo>
                  <a:cubicBezTo>
                    <a:pt x="694" y="451"/>
                    <a:pt x="684" y="451"/>
                    <a:pt x="675" y="449"/>
                  </a:cubicBezTo>
                  <a:cubicBezTo>
                    <a:pt x="665" y="447"/>
                    <a:pt x="654" y="439"/>
                    <a:pt x="651" y="430"/>
                  </a:cubicBezTo>
                  <a:cubicBezTo>
                    <a:pt x="652" y="423"/>
                    <a:pt x="652" y="423"/>
                    <a:pt x="652" y="423"/>
                  </a:cubicBezTo>
                  <a:cubicBezTo>
                    <a:pt x="667" y="433"/>
                    <a:pt x="684" y="442"/>
                    <a:pt x="700" y="445"/>
                  </a:cubicBezTo>
                  <a:close/>
                  <a:moveTo>
                    <a:pt x="653" y="409"/>
                  </a:moveTo>
                  <a:cubicBezTo>
                    <a:pt x="670" y="409"/>
                    <a:pt x="686" y="420"/>
                    <a:pt x="696" y="433"/>
                  </a:cubicBezTo>
                  <a:cubicBezTo>
                    <a:pt x="692" y="437"/>
                    <a:pt x="682" y="433"/>
                    <a:pt x="676" y="430"/>
                  </a:cubicBezTo>
                  <a:cubicBezTo>
                    <a:pt x="667" y="426"/>
                    <a:pt x="654" y="420"/>
                    <a:pt x="653" y="409"/>
                  </a:cubicBezTo>
                  <a:close/>
                  <a:moveTo>
                    <a:pt x="806" y="412"/>
                  </a:moveTo>
                  <a:cubicBezTo>
                    <a:pt x="805" y="429"/>
                    <a:pt x="807" y="441"/>
                    <a:pt x="800" y="455"/>
                  </a:cubicBezTo>
                  <a:cubicBezTo>
                    <a:pt x="797" y="445"/>
                    <a:pt x="788" y="431"/>
                    <a:pt x="796" y="420"/>
                  </a:cubicBezTo>
                  <a:cubicBezTo>
                    <a:pt x="799" y="418"/>
                    <a:pt x="801" y="410"/>
                    <a:pt x="806" y="412"/>
                  </a:cubicBezTo>
                  <a:close/>
                  <a:moveTo>
                    <a:pt x="889" y="411"/>
                  </a:moveTo>
                  <a:cubicBezTo>
                    <a:pt x="901" y="394"/>
                    <a:pt x="901" y="394"/>
                    <a:pt x="901" y="394"/>
                  </a:cubicBezTo>
                  <a:cubicBezTo>
                    <a:pt x="903" y="407"/>
                    <a:pt x="891" y="418"/>
                    <a:pt x="883" y="427"/>
                  </a:cubicBezTo>
                  <a:cubicBezTo>
                    <a:pt x="866" y="436"/>
                    <a:pt x="866" y="436"/>
                    <a:pt x="866" y="436"/>
                  </a:cubicBezTo>
                  <a:cubicBezTo>
                    <a:pt x="871" y="428"/>
                    <a:pt x="882" y="419"/>
                    <a:pt x="889" y="411"/>
                  </a:cubicBezTo>
                  <a:close/>
                  <a:moveTo>
                    <a:pt x="842" y="440"/>
                  </a:moveTo>
                  <a:cubicBezTo>
                    <a:pt x="851" y="412"/>
                    <a:pt x="867" y="380"/>
                    <a:pt x="897" y="370"/>
                  </a:cubicBezTo>
                  <a:cubicBezTo>
                    <a:pt x="903" y="370"/>
                    <a:pt x="899" y="377"/>
                    <a:pt x="898" y="380"/>
                  </a:cubicBezTo>
                  <a:cubicBezTo>
                    <a:pt x="891" y="405"/>
                    <a:pt x="867" y="430"/>
                    <a:pt x="842" y="440"/>
                  </a:cubicBezTo>
                  <a:close/>
                  <a:moveTo>
                    <a:pt x="553" y="380"/>
                  </a:moveTo>
                  <a:cubicBezTo>
                    <a:pt x="559" y="394"/>
                    <a:pt x="548" y="404"/>
                    <a:pt x="539" y="416"/>
                  </a:cubicBezTo>
                  <a:cubicBezTo>
                    <a:pt x="534" y="418"/>
                    <a:pt x="530" y="422"/>
                    <a:pt x="525" y="423"/>
                  </a:cubicBezTo>
                  <a:cubicBezTo>
                    <a:pt x="529" y="408"/>
                    <a:pt x="538" y="392"/>
                    <a:pt x="551" y="380"/>
                  </a:cubicBezTo>
                  <a:lnTo>
                    <a:pt x="553" y="380"/>
                  </a:lnTo>
                  <a:close/>
                  <a:moveTo>
                    <a:pt x="525" y="392"/>
                  </a:moveTo>
                  <a:cubicBezTo>
                    <a:pt x="529" y="389"/>
                    <a:pt x="531" y="384"/>
                    <a:pt x="536" y="383"/>
                  </a:cubicBezTo>
                  <a:cubicBezTo>
                    <a:pt x="533" y="393"/>
                    <a:pt x="526" y="403"/>
                    <a:pt x="520" y="413"/>
                  </a:cubicBezTo>
                  <a:cubicBezTo>
                    <a:pt x="519" y="414"/>
                    <a:pt x="519" y="414"/>
                    <a:pt x="519" y="414"/>
                  </a:cubicBezTo>
                  <a:cubicBezTo>
                    <a:pt x="515" y="407"/>
                    <a:pt x="521" y="399"/>
                    <a:pt x="525" y="392"/>
                  </a:cubicBezTo>
                  <a:close/>
                  <a:moveTo>
                    <a:pt x="540" y="252"/>
                  </a:moveTo>
                  <a:cubicBezTo>
                    <a:pt x="543" y="254"/>
                    <a:pt x="546" y="256"/>
                    <a:pt x="547" y="259"/>
                  </a:cubicBezTo>
                  <a:cubicBezTo>
                    <a:pt x="541" y="260"/>
                    <a:pt x="533" y="253"/>
                    <a:pt x="525" y="250"/>
                  </a:cubicBezTo>
                  <a:cubicBezTo>
                    <a:pt x="529" y="247"/>
                    <a:pt x="536" y="249"/>
                    <a:pt x="540" y="252"/>
                  </a:cubicBezTo>
                  <a:close/>
                  <a:moveTo>
                    <a:pt x="545" y="269"/>
                  </a:moveTo>
                  <a:cubicBezTo>
                    <a:pt x="546" y="272"/>
                    <a:pt x="542" y="273"/>
                    <a:pt x="540" y="273"/>
                  </a:cubicBezTo>
                  <a:cubicBezTo>
                    <a:pt x="523" y="276"/>
                    <a:pt x="500" y="274"/>
                    <a:pt x="491" y="257"/>
                  </a:cubicBezTo>
                  <a:cubicBezTo>
                    <a:pt x="510" y="253"/>
                    <a:pt x="530" y="256"/>
                    <a:pt x="545" y="269"/>
                  </a:cubicBezTo>
                  <a:close/>
                  <a:moveTo>
                    <a:pt x="466" y="235"/>
                  </a:moveTo>
                  <a:cubicBezTo>
                    <a:pt x="454" y="229"/>
                    <a:pt x="438" y="220"/>
                    <a:pt x="436" y="205"/>
                  </a:cubicBezTo>
                  <a:cubicBezTo>
                    <a:pt x="438" y="198"/>
                    <a:pt x="438" y="198"/>
                    <a:pt x="438" y="198"/>
                  </a:cubicBezTo>
                  <a:cubicBezTo>
                    <a:pt x="447" y="209"/>
                    <a:pt x="468" y="218"/>
                    <a:pt x="466" y="235"/>
                  </a:cubicBezTo>
                  <a:close/>
                  <a:moveTo>
                    <a:pt x="448" y="194"/>
                  </a:moveTo>
                  <a:cubicBezTo>
                    <a:pt x="459" y="198"/>
                    <a:pt x="473" y="202"/>
                    <a:pt x="476" y="215"/>
                  </a:cubicBezTo>
                  <a:cubicBezTo>
                    <a:pt x="476" y="219"/>
                    <a:pt x="480" y="225"/>
                    <a:pt x="476" y="228"/>
                  </a:cubicBezTo>
                  <a:cubicBezTo>
                    <a:pt x="470" y="215"/>
                    <a:pt x="455" y="207"/>
                    <a:pt x="448" y="194"/>
                  </a:cubicBezTo>
                  <a:close/>
                  <a:moveTo>
                    <a:pt x="349" y="78"/>
                  </a:moveTo>
                  <a:cubicBezTo>
                    <a:pt x="349" y="75"/>
                    <a:pt x="349" y="75"/>
                    <a:pt x="349" y="75"/>
                  </a:cubicBezTo>
                  <a:cubicBezTo>
                    <a:pt x="368" y="64"/>
                    <a:pt x="392" y="67"/>
                    <a:pt x="411" y="75"/>
                  </a:cubicBezTo>
                  <a:cubicBezTo>
                    <a:pt x="411" y="76"/>
                    <a:pt x="411" y="76"/>
                    <a:pt x="411" y="76"/>
                  </a:cubicBezTo>
                  <a:cubicBezTo>
                    <a:pt x="392" y="86"/>
                    <a:pt x="369" y="84"/>
                    <a:pt x="349" y="78"/>
                  </a:cubicBezTo>
                  <a:close/>
                  <a:moveTo>
                    <a:pt x="376" y="60"/>
                  </a:moveTo>
                  <a:cubicBezTo>
                    <a:pt x="370" y="61"/>
                    <a:pt x="362" y="63"/>
                    <a:pt x="358" y="61"/>
                  </a:cubicBezTo>
                  <a:cubicBezTo>
                    <a:pt x="362" y="54"/>
                    <a:pt x="370" y="49"/>
                    <a:pt x="378" y="48"/>
                  </a:cubicBezTo>
                  <a:cubicBezTo>
                    <a:pt x="392" y="48"/>
                    <a:pt x="409" y="48"/>
                    <a:pt x="417" y="63"/>
                  </a:cubicBezTo>
                  <a:cubicBezTo>
                    <a:pt x="417" y="65"/>
                    <a:pt x="417" y="65"/>
                    <a:pt x="417" y="65"/>
                  </a:cubicBezTo>
                  <a:cubicBezTo>
                    <a:pt x="404" y="63"/>
                    <a:pt x="390" y="60"/>
                    <a:pt x="376" y="60"/>
                  </a:cubicBezTo>
                  <a:close/>
                  <a:moveTo>
                    <a:pt x="301" y="210"/>
                  </a:moveTo>
                  <a:cubicBezTo>
                    <a:pt x="300" y="212"/>
                    <a:pt x="300" y="212"/>
                    <a:pt x="299" y="212"/>
                  </a:cubicBezTo>
                  <a:cubicBezTo>
                    <a:pt x="300" y="209"/>
                    <a:pt x="300" y="205"/>
                    <a:pt x="303" y="204"/>
                  </a:cubicBezTo>
                  <a:cubicBezTo>
                    <a:pt x="303" y="206"/>
                    <a:pt x="303" y="210"/>
                    <a:pt x="301" y="210"/>
                  </a:cubicBezTo>
                  <a:close/>
                  <a:moveTo>
                    <a:pt x="353" y="300"/>
                  </a:moveTo>
                  <a:cubicBezTo>
                    <a:pt x="367" y="290"/>
                    <a:pt x="391" y="292"/>
                    <a:pt x="407" y="294"/>
                  </a:cubicBezTo>
                  <a:cubicBezTo>
                    <a:pt x="404" y="303"/>
                    <a:pt x="393" y="303"/>
                    <a:pt x="385" y="308"/>
                  </a:cubicBezTo>
                  <a:cubicBezTo>
                    <a:pt x="374" y="310"/>
                    <a:pt x="361" y="308"/>
                    <a:pt x="353" y="300"/>
                  </a:cubicBezTo>
                  <a:close/>
                  <a:moveTo>
                    <a:pt x="378" y="285"/>
                  </a:moveTo>
                  <a:cubicBezTo>
                    <a:pt x="385" y="280"/>
                    <a:pt x="397" y="278"/>
                    <a:pt x="406" y="283"/>
                  </a:cubicBezTo>
                  <a:cubicBezTo>
                    <a:pt x="398" y="284"/>
                    <a:pt x="389" y="284"/>
                    <a:pt x="380" y="285"/>
                  </a:cubicBezTo>
                  <a:lnTo>
                    <a:pt x="378" y="285"/>
                  </a:lnTo>
                  <a:close/>
                  <a:moveTo>
                    <a:pt x="438" y="307"/>
                  </a:moveTo>
                  <a:cubicBezTo>
                    <a:pt x="439" y="312"/>
                    <a:pt x="443" y="316"/>
                    <a:pt x="441" y="321"/>
                  </a:cubicBezTo>
                  <a:cubicBezTo>
                    <a:pt x="425" y="326"/>
                    <a:pt x="405" y="322"/>
                    <a:pt x="389" y="317"/>
                  </a:cubicBezTo>
                  <a:cubicBezTo>
                    <a:pt x="398" y="310"/>
                    <a:pt x="408" y="306"/>
                    <a:pt x="417" y="297"/>
                  </a:cubicBezTo>
                  <a:cubicBezTo>
                    <a:pt x="425" y="297"/>
                    <a:pt x="434" y="300"/>
                    <a:pt x="438" y="307"/>
                  </a:cubicBezTo>
                  <a:close/>
                  <a:moveTo>
                    <a:pt x="461" y="136"/>
                  </a:moveTo>
                  <a:cubicBezTo>
                    <a:pt x="456" y="152"/>
                    <a:pt x="442" y="164"/>
                    <a:pt x="424" y="167"/>
                  </a:cubicBezTo>
                  <a:cubicBezTo>
                    <a:pt x="421" y="166"/>
                    <a:pt x="421" y="166"/>
                    <a:pt x="421" y="166"/>
                  </a:cubicBezTo>
                  <a:cubicBezTo>
                    <a:pt x="428" y="150"/>
                    <a:pt x="445" y="143"/>
                    <a:pt x="460" y="135"/>
                  </a:cubicBezTo>
                  <a:lnTo>
                    <a:pt x="461" y="136"/>
                  </a:lnTo>
                  <a:close/>
                  <a:moveTo>
                    <a:pt x="423" y="134"/>
                  </a:moveTo>
                  <a:cubicBezTo>
                    <a:pt x="432" y="126"/>
                    <a:pt x="445" y="120"/>
                    <a:pt x="457" y="126"/>
                  </a:cubicBezTo>
                  <a:cubicBezTo>
                    <a:pt x="445" y="137"/>
                    <a:pt x="430" y="142"/>
                    <a:pt x="421" y="155"/>
                  </a:cubicBezTo>
                  <a:cubicBezTo>
                    <a:pt x="418" y="155"/>
                    <a:pt x="418" y="155"/>
                    <a:pt x="418" y="155"/>
                  </a:cubicBezTo>
                  <a:cubicBezTo>
                    <a:pt x="413" y="149"/>
                    <a:pt x="421" y="142"/>
                    <a:pt x="423" y="134"/>
                  </a:cubicBezTo>
                  <a:close/>
                  <a:moveTo>
                    <a:pt x="410" y="178"/>
                  </a:moveTo>
                  <a:cubicBezTo>
                    <a:pt x="414" y="178"/>
                    <a:pt x="414" y="178"/>
                    <a:pt x="414" y="178"/>
                  </a:cubicBezTo>
                  <a:cubicBezTo>
                    <a:pt x="413" y="197"/>
                    <a:pt x="417" y="218"/>
                    <a:pt x="416" y="235"/>
                  </a:cubicBezTo>
                  <a:cubicBezTo>
                    <a:pt x="411" y="230"/>
                    <a:pt x="401" y="226"/>
                    <a:pt x="398" y="217"/>
                  </a:cubicBezTo>
                  <a:cubicBezTo>
                    <a:pt x="399" y="202"/>
                    <a:pt x="402" y="190"/>
                    <a:pt x="410" y="178"/>
                  </a:cubicBezTo>
                  <a:close/>
                  <a:moveTo>
                    <a:pt x="384" y="127"/>
                  </a:moveTo>
                  <a:cubicBezTo>
                    <a:pt x="387" y="126"/>
                    <a:pt x="387" y="126"/>
                    <a:pt x="387" y="126"/>
                  </a:cubicBezTo>
                  <a:cubicBezTo>
                    <a:pt x="393" y="140"/>
                    <a:pt x="399" y="163"/>
                    <a:pt x="385" y="175"/>
                  </a:cubicBezTo>
                  <a:cubicBezTo>
                    <a:pt x="381" y="178"/>
                    <a:pt x="380" y="185"/>
                    <a:pt x="374" y="183"/>
                  </a:cubicBezTo>
                  <a:cubicBezTo>
                    <a:pt x="368" y="161"/>
                    <a:pt x="376" y="144"/>
                    <a:pt x="384" y="127"/>
                  </a:cubicBezTo>
                  <a:close/>
                  <a:moveTo>
                    <a:pt x="365" y="164"/>
                  </a:moveTo>
                  <a:cubicBezTo>
                    <a:pt x="362" y="158"/>
                    <a:pt x="362" y="146"/>
                    <a:pt x="367" y="141"/>
                  </a:cubicBezTo>
                  <a:cubicBezTo>
                    <a:pt x="370" y="140"/>
                    <a:pt x="370" y="140"/>
                    <a:pt x="370" y="140"/>
                  </a:cubicBezTo>
                  <a:cubicBezTo>
                    <a:pt x="370" y="148"/>
                    <a:pt x="366" y="155"/>
                    <a:pt x="365" y="164"/>
                  </a:cubicBezTo>
                  <a:close/>
                  <a:moveTo>
                    <a:pt x="325" y="197"/>
                  </a:moveTo>
                  <a:cubicBezTo>
                    <a:pt x="337" y="191"/>
                    <a:pt x="354" y="194"/>
                    <a:pt x="364" y="202"/>
                  </a:cubicBezTo>
                  <a:cubicBezTo>
                    <a:pt x="357" y="208"/>
                    <a:pt x="347" y="212"/>
                    <a:pt x="342" y="219"/>
                  </a:cubicBezTo>
                  <a:cubicBezTo>
                    <a:pt x="334" y="224"/>
                    <a:pt x="324" y="229"/>
                    <a:pt x="323" y="239"/>
                  </a:cubicBezTo>
                  <a:cubicBezTo>
                    <a:pt x="321" y="255"/>
                    <a:pt x="327" y="271"/>
                    <a:pt x="338" y="282"/>
                  </a:cubicBezTo>
                  <a:cubicBezTo>
                    <a:pt x="346" y="263"/>
                    <a:pt x="368" y="251"/>
                    <a:pt x="369" y="230"/>
                  </a:cubicBezTo>
                  <a:cubicBezTo>
                    <a:pt x="372" y="223"/>
                    <a:pt x="364" y="212"/>
                    <a:pt x="375" y="211"/>
                  </a:cubicBezTo>
                  <a:cubicBezTo>
                    <a:pt x="391" y="219"/>
                    <a:pt x="401" y="231"/>
                    <a:pt x="412" y="245"/>
                  </a:cubicBezTo>
                  <a:cubicBezTo>
                    <a:pt x="415" y="250"/>
                    <a:pt x="419" y="254"/>
                    <a:pt x="422" y="257"/>
                  </a:cubicBezTo>
                  <a:cubicBezTo>
                    <a:pt x="430" y="289"/>
                    <a:pt x="430" y="289"/>
                    <a:pt x="430" y="289"/>
                  </a:cubicBezTo>
                  <a:cubicBezTo>
                    <a:pt x="419" y="293"/>
                    <a:pt x="414" y="275"/>
                    <a:pt x="402" y="273"/>
                  </a:cubicBezTo>
                  <a:cubicBezTo>
                    <a:pt x="383" y="273"/>
                    <a:pt x="362" y="278"/>
                    <a:pt x="348" y="293"/>
                  </a:cubicBezTo>
                  <a:cubicBezTo>
                    <a:pt x="337" y="294"/>
                    <a:pt x="329" y="283"/>
                    <a:pt x="322" y="274"/>
                  </a:cubicBezTo>
                  <a:cubicBezTo>
                    <a:pt x="313" y="262"/>
                    <a:pt x="304" y="248"/>
                    <a:pt x="302" y="234"/>
                  </a:cubicBezTo>
                  <a:cubicBezTo>
                    <a:pt x="315" y="225"/>
                    <a:pt x="323" y="212"/>
                    <a:pt x="325" y="197"/>
                  </a:cubicBezTo>
                  <a:close/>
                  <a:moveTo>
                    <a:pt x="343" y="263"/>
                  </a:moveTo>
                  <a:cubicBezTo>
                    <a:pt x="336" y="247"/>
                    <a:pt x="343" y="229"/>
                    <a:pt x="354" y="217"/>
                  </a:cubicBezTo>
                  <a:cubicBezTo>
                    <a:pt x="356" y="215"/>
                    <a:pt x="362" y="214"/>
                    <a:pt x="362" y="219"/>
                  </a:cubicBezTo>
                  <a:cubicBezTo>
                    <a:pt x="363" y="236"/>
                    <a:pt x="358" y="252"/>
                    <a:pt x="343" y="263"/>
                  </a:cubicBezTo>
                  <a:close/>
                  <a:moveTo>
                    <a:pt x="336" y="233"/>
                  </a:moveTo>
                  <a:cubicBezTo>
                    <a:pt x="334" y="256"/>
                    <a:pt x="334" y="256"/>
                    <a:pt x="334" y="256"/>
                  </a:cubicBezTo>
                  <a:cubicBezTo>
                    <a:pt x="331" y="257"/>
                    <a:pt x="328" y="252"/>
                    <a:pt x="328" y="249"/>
                  </a:cubicBezTo>
                  <a:cubicBezTo>
                    <a:pt x="327" y="243"/>
                    <a:pt x="329" y="237"/>
                    <a:pt x="334" y="233"/>
                  </a:cubicBezTo>
                  <a:lnTo>
                    <a:pt x="336" y="233"/>
                  </a:lnTo>
                  <a:close/>
                  <a:moveTo>
                    <a:pt x="306" y="219"/>
                  </a:moveTo>
                  <a:cubicBezTo>
                    <a:pt x="308" y="215"/>
                    <a:pt x="309" y="207"/>
                    <a:pt x="316" y="206"/>
                  </a:cubicBezTo>
                  <a:cubicBezTo>
                    <a:pt x="316" y="213"/>
                    <a:pt x="310" y="217"/>
                    <a:pt x="306" y="219"/>
                  </a:cubicBezTo>
                  <a:close/>
                  <a:moveTo>
                    <a:pt x="326" y="120"/>
                  </a:moveTo>
                  <a:cubicBezTo>
                    <a:pt x="329" y="118"/>
                    <a:pt x="331" y="114"/>
                    <a:pt x="335" y="114"/>
                  </a:cubicBezTo>
                  <a:cubicBezTo>
                    <a:pt x="339" y="131"/>
                    <a:pt x="332" y="151"/>
                    <a:pt x="318" y="163"/>
                  </a:cubicBezTo>
                  <a:cubicBezTo>
                    <a:pt x="308" y="149"/>
                    <a:pt x="322" y="133"/>
                    <a:pt x="326" y="120"/>
                  </a:cubicBezTo>
                  <a:close/>
                  <a:moveTo>
                    <a:pt x="307" y="131"/>
                  </a:moveTo>
                  <a:cubicBezTo>
                    <a:pt x="310" y="129"/>
                    <a:pt x="311" y="125"/>
                    <a:pt x="315" y="125"/>
                  </a:cubicBezTo>
                  <a:cubicBezTo>
                    <a:pt x="313" y="134"/>
                    <a:pt x="308" y="144"/>
                    <a:pt x="308" y="155"/>
                  </a:cubicBezTo>
                  <a:cubicBezTo>
                    <a:pt x="303" y="150"/>
                    <a:pt x="304" y="139"/>
                    <a:pt x="307" y="131"/>
                  </a:cubicBezTo>
                  <a:close/>
                  <a:moveTo>
                    <a:pt x="292" y="129"/>
                  </a:moveTo>
                  <a:cubicBezTo>
                    <a:pt x="287" y="129"/>
                    <a:pt x="287" y="129"/>
                    <a:pt x="287" y="129"/>
                  </a:cubicBezTo>
                  <a:cubicBezTo>
                    <a:pt x="275" y="118"/>
                    <a:pt x="257" y="103"/>
                    <a:pt x="263" y="85"/>
                  </a:cubicBezTo>
                  <a:cubicBezTo>
                    <a:pt x="278" y="97"/>
                    <a:pt x="295" y="110"/>
                    <a:pt x="292" y="129"/>
                  </a:cubicBezTo>
                  <a:close/>
                  <a:moveTo>
                    <a:pt x="279" y="133"/>
                  </a:moveTo>
                  <a:cubicBezTo>
                    <a:pt x="273" y="133"/>
                    <a:pt x="266" y="129"/>
                    <a:pt x="262" y="125"/>
                  </a:cubicBezTo>
                  <a:cubicBezTo>
                    <a:pt x="258" y="120"/>
                    <a:pt x="253" y="113"/>
                    <a:pt x="257" y="106"/>
                  </a:cubicBezTo>
                  <a:cubicBezTo>
                    <a:pt x="266" y="113"/>
                    <a:pt x="271" y="125"/>
                    <a:pt x="279" y="133"/>
                  </a:cubicBezTo>
                  <a:close/>
                  <a:moveTo>
                    <a:pt x="246" y="22"/>
                  </a:moveTo>
                  <a:cubicBezTo>
                    <a:pt x="253" y="23"/>
                    <a:pt x="268" y="12"/>
                    <a:pt x="267" y="27"/>
                  </a:cubicBezTo>
                  <a:cubicBezTo>
                    <a:pt x="267" y="49"/>
                    <a:pt x="255" y="72"/>
                    <a:pt x="235" y="81"/>
                  </a:cubicBezTo>
                  <a:cubicBezTo>
                    <a:pt x="233" y="81"/>
                    <a:pt x="233" y="81"/>
                    <a:pt x="233" y="81"/>
                  </a:cubicBezTo>
                  <a:cubicBezTo>
                    <a:pt x="238" y="63"/>
                    <a:pt x="246" y="43"/>
                    <a:pt x="246" y="22"/>
                  </a:cubicBezTo>
                  <a:close/>
                  <a:moveTo>
                    <a:pt x="213" y="11"/>
                  </a:moveTo>
                  <a:cubicBezTo>
                    <a:pt x="221" y="12"/>
                    <a:pt x="226" y="23"/>
                    <a:pt x="237" y="21"/>
                  </a:cubicBezTo>
                  <a:cubicBezTo>
                    <a:pt x="245" y="40"/>
                    <a:pt x="234" y="60"/>
                    <a:pt x="226" y="76"/>
                  </a:cubicBezTo>
                  <a:cubicBezTo>
                    <a:pt x="222" y="81"/>
                    <a:pt x="219" y="75"/>
                    <a:pt x="218" y="72"/>
                  </a:cubicBezTo>
                  <a:cubicBezTo>
                    <a:pt x="208" y="54"/>
                    <a:pt x="199" y="29"/>
                    <a:pt x="213" y="11"/>
                  </a:cubicBezTo>
                  <a:close/>
                  <a:moveTo>
                    <a:pt x="91" y="13"/>
                  </a:moveTo>
                  <a:cubicBezTo>
                    <a:pt x="102" y="10"/>
                    <a:pt x="113" y="12"/>
                    <a:pt x="120" y="20"/>
                  </a:cubicBezTo>
                  <a:cubicBezTo>
                    <a:pt x="127" y="29"/>
                    <a:pt x="127" y="29"/>
                    <a:pt x="127" y="29"/>
                  </a:cubicBezTo>
                  <a:cubicBezTo>
                    <a:pt x="118" y="31"/>
                    <a:pt x="106" y="26"/>
                    <a:pt x="97" y="22"/>
                  </a:cubicBezTo>
                  <a:cubicBezTo>
                    <a:pt x="95" y="19"/>
                    <a:pt x="88" y="18"/>
                    <a:pt x="91" y="13"/>
                  </a:cubicBezTo>
                  <a:close/>
                  <a:moveTo>
                    <a:pt x="124" y="39"/>
                  </a:moveTo>
                  <a:cubicBezTo>
                    <a:pt x="119" y="43"/>
                    <a:pt x="111" y="44"/>
                    <a:pt x="104" y="43"/>
                  </a:cubicBezTo>
                  <a:cubicBezTo>
                    <a:pt x="95" y="40"/>
                    <a:pt x="85" y="32"/>
                    <a:pt x="84" y="23"/>
                  </a:cubicBezTo>
                  <a:cubicBezTo>
                    <a:pt x="97" y="29"/>
                    <a:pt x="110" y="34"/>
                    <a:pt x="124" y="39"/>
                  </a:cubicBezTo>
                  <a:close/>
                  <a:moveTo>
                    <a:pt x="96" y="88"/>
                  </a:moveTo>
                  <a:cubicBezTo>
                    <a:pt x="99" y="89"/>
                    <a:pt x="103" y="92"/>
                    <a:pt x="103" y="95"/>
                  </a:cubicBezTo>
                  <a:cubicBezTo>
                    <a:pt x="100" y="94"/>
                    <a:pt x="96" y="90"/>
                    <a:pt x="96" y="88"/>
                  </a:cubicBezTo>
                  <a:close/>
                  <a:moveTo>
                    <a:pt x="128" y="118"/>
                  </a:moveTo>
                  <a:cubicBezTo>
                    <a:pt x="122" y="111"/>
                    <a:pt x="112" y="109"/>
                    <a:pt x="108" y="101"/>
                  </a:cubicBezTo>
                  <a:cubicBezTo>
                    <a:pt x="109" y="100"/>
                    <a:pt x="109" y="100"/>
                    <a:pt x="109" y="100"/>
                  </a:cubicBezTo>
                  <a:cubicBezTo>
                    <a:pt x="132" y="118"/>
                    <a:pt x="156" y="128"/>
                    <a:pt x="180" y="144"/>
                  </a:cubicBezTo>
                  <a:cubicBezTo>
                    <a:pt x="163" y="142"/>
                    <a:pt x="144" y="128"/>
                    <a:pt x="128" y="118"/>
                  </a:cubicBezTo>
                  <a:close/>
                  <a:moveTo>
                    <a:pt x="183" y="144"/>
                  </a:moveTo>
                  <a:cubicBezTo>
                    <a:pt x="187" y="142"/>
                    <a:pt x="192" y="145"/>
                    <a:pt x="195" y="148"/>
                  </a:cubicBezTo>
                  <a:cubicBezTo>
                    <a:pt x="194" y="147"/>
                    <a:pt x="187" y="149"/>
                    <a:pt x="183" y="144"/>
                  </a:cubicBezTo>
                  <a:close/>
                  <a:moveTo>
                    <a:pt x="126" y="103"/>
                  </a:moveTo>
                  <a:cubicBezTo>
                    <a:pt x="99" y="83"/>
                    <a:pt x="78" y="55"/>
                    <a:pt x="69" y="22"/>
                  </a:cubicBezTo>
                  <a:cubicBezTo>
                    <a:pt x="77" y="26"/>
                    <a:pt x="81" y="37"/>
                    <a:pt x="90" y="43"/>
                  </a:cubicBezTo>
                  <a:cubicBezTo>
                    <a:pt x="100" y="51"/>
                    <a:pt x="115" y="50"/>
                    <a:pt x="127" y="47"/>
                  </a:cubicBezTo>
                  <a:cubicBezTo>
                    <a:pt x="132" y="46"/>
                    <a:pt x="134" y="40"/>
                    <a:pt x="139" y="41"/>
                  </a:cubicBezTo>
                  <a:cubicBezTo>
                    <a:pt x="149" y="55"/>
                    <a:pt x="136" y="74"/>
                    <a:pt x="145" y="89"/>
                  </a:cubicBezTo>
                  <a:cubicBezTo>
                    <a:pt x="155" y="113"/>
                    <a:pt x="185" y="119"/>
                    <a:pt x="207" y="122"/>
                  </a:cubicBezTo>
                  <a:cubicBezTo>
                    <a:pt x="209" y="110"/>
                    <a:pt x="204" y="96"/>
                    <a:pt x="202" y="84"/>
                  </a:cubicBezTo>
                  <a:cubicBezTo>
                    <a:pt x="191" y="63"/>
                    <a:pt x="172" y="49"/>
                    <a:pt x="149" y="46"/>
                  </a:cubicBezTo>
                  <a:cubicBezTo>
                    <a:pt x="147" y="35"/>
                    <a:pt x="155" y="22"/>
                    <a:pt x="166" y="16"/>
                  </a:cubicBezTo>
                  <a:cubicBezTo>
                    <a:pt x="175" y="22"/>
                    <a:pt x="192" y="12"/>
                    <a:pt x="198" y="24"/>
                  </a:cubicBezTo>
                  <a:cubicBezTo>
                    <a:pt x="195" y="49"/>
                    <a:pt x="215" y="66"/>
                    <a:pt x="212" y="88"/>
                  </a:cubicBezTo>
                  <a:cubicBezTo>
                    <a:pt x="211" y="89"/>
                    <a:pt x="210" y="92"/>
                    <a:pt x="211" y="94"/>
                  </a:cubicBezTo>
                  <a:cubicBezTo>
                    <a:pt x="218" y="101"/>
                    <a:pt x="225" y="93"/>
                    <a:pt x="231" y="92"/>
                  </a:cubicBezTo>
                  <a:cubicBezTo>
                    <a:pt x="238" y="89"/>
                    <a:pt x="245" y="84"/>
                    <a:pt x="252" y="82"/>
                  </a:cubicBezTo>
                  <a:cubicBezTo>
                    <a:pt x="250" y="100"/>
                    <a:pt x="242" y="118"/>
                    <a:pt x="259" y="131"/>
                  </a:cubicBezTo>
                  <a:cubicBezTo>
                    <a:pt x="270" y="148"/>
                    <a:pt x="296" y="136"/>
                    <a:pt x="300" y="158"/>
                  </a:cubicBezTo>
                  <a:cubicBezTo>
                    <a:pt x="301" y="172"/>
                    <a:pt x="317" y="176"/>
                    <a:pt x="319" y="190"/>
                  </a:cubicBezTo>
                  <a:cubicBezTo>
                    <a:pt x="311" y="196"/>
                    <a:pt x="299" y="197"/>
                    <a:pt x="291" y="204"/>
                  </a:cubicBezTo>
                  <a:cubicBezTo>
                    <a:pt x="281" y="187"/>
                    <a:pt x="286" y="170"/>
                    <a:pt x="283" y="152"/>
                  </a:cubicBezTo>
                  <a:cubicBezTo>
                    <a:pt x="277" y="150"/>
                    <a:pt x="277" y="150"/>
                    <a:pt x="277" y="150"/>
                  </a:cubicBezTo>
                  <a:cubicBezTo>
                    <a:pt x="220" y="151"/>
                    <a:pt x="170" y="135"/>
                    <a:pt x="126" y="103"/>
                  </a:cubicBezTo>
                  <a:close/>
                  <a:moveTo>
                    <a:pt x="188" y="106"/>
                  </a:moveTo>
                  <a:cubicBezTo>
                    <a:pt x="188" y="108"/>
                    <a:pt x="190" y="109"/>
                    <a:pt x="191" y="111"/>
                  </a:cubicBezTo>
                  <a:cubicBezTo>
                    <a:pt x="174" y="111"/>
                    <a:pt x="157" y="101"/>
                    <a:pt x="150" y="85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60" y="86"/>
                    <a:pt x="174" y="98"/>
                    <a:pt x="188" y="106"/>
                  </a:cubicBezTo>
                  <a:close/>
                  <a:moveTo>
                    <a:pt x="154" y="56"/>
                  </a:moveTo>
                  <a:cubicBezTo>
                    <a:pt x="174" y="54"/>
                    <a:pt x="187" y="75"/>
                    <a:pt x="196" y="91"/>
                  </a:cubicBezTo>
                  <a:cubicBezTo>
                    <a:pt x="196" y="94"/>
                    <a:pt x="198" y="98"/>
                    <a:pt x="196" y="102"/>
                  </a:cubicBezTo>
                  <a:cubicBezTo>
                    <a:pt x="184" y="99"/>
                    <a:pt x="175" y="88"/>
                    <a:pt x="166" y="79"/>
                  </a:cubicBezTo>
                  <a:cubicBezTo>
                    <a:pt x="160" y="73"/>
                    <a:pt x="152" y="65"/>
                    <a:pt x="154" y="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-446214" y="-2938035"/>
              <a:ext cx="15049" cy="15049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3 h 3"/>
                <a:gd name="T4" fmla="*/ 3 w 3"/>
                <a:gd name="T5" fmla="*/ 3 h 3"/>
                <a:gd name="T6" fmla="*/ 3 w 3"/>
                <a:gd name="T7" fmla="*/ 2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-541518" y="-3275781"/>
              <a:ext cx="200641" cy="265850"/>
            </a:xfrm>
            <a:custGeom>
              <a:avLst/>
              <a:gdLst>
                <a:gd name="T0" fmla="*/ 31 w 42"/>
                <a:gd name="T1" fmla="*/ 44 h 56"/>
                <a:gd name="T2" fmla="*/ 42 w 42"/>
                <a:gd name="T3" fmla="*/ 0 h 56"/>
                <a:gd name="T4" fmla="*/ 26 w 42"/>
                <a:gd name="T5" fmla="*/ 0 h 56"/>
                <a:gd name="T6" fmla="*/ 27 w 42"/>
                <a:gd name="T7" fmla="*/ 20 h 56"/>
                <a:gd name="T8" fmla="*/ 23 w 42"/>
                <a:gd name="T9" fmla="*/ 20 h 56"/>
                <a:gd name="T10" fmla="*/ 8 w 42"/>
                <a:gd name="T11" fmla="*/ 0 h 56"/>
                <a:gd name="T12" fmla="*/ 0 w 42"/>
                <a:gd name="T13" fmla="*/ 0 h 56"/>
                <a:gd name="T14" fmla="*/ 18 w 42"/>
                <a:gd name="T15" fmla="*/ 54 h 56"/>
                <a:gd name="T16" fmla="*/ 20 w 42"/>
                <a:gd name="T17" fmla="*/ 56 h 56"/>
                <a:gd name="T18" fmla="*/ 31 w 42"/>
                <a:gd name="T19" fmla="*/ 4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56">
                  <a:moveTo>
                    <a:pt x="31" y="44"/>
                  </a:moveTo>
                  <a:cubicBezTo>
                    <a:pt x="33" y="30"/>
                    <a:pt x="40" y="15"/>
                    <a:pt x="4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7"/>
                    <a:pt x="30" y="14"/>
                    <a:pt x="27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7" y="14"/>
                    <a:pt x="12" y="7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16"/>
                    <a:pt x="36" y="34"/>
                    <a:pt x="18" y="54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6" y="55"/>
                    <a:pt x="27" y="48"/>
                    <a:pt x="31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8"/>
            <p:cNvSpPr>
              <a:spLocks noEditPoints="1"/>
            </p:cNvSpPr>
            <p:nvPr/>
          </p:nvSpPr>
          <p:spPr bwMode="auto">
            <a:xfrm>
              <a:off x="-407760" y="-3275781"/>
              <a:ext cx="844364" cy="804238"/>
            </a:xfrm>
            <a:custGeom>
              <a:avLst/>
              <a:gdLst>
                <a:gd name="T0" fmla="*/ 178 w 178"/>
                <a:gd name="T1" fmla="*/ 2 h 169"/>
                <a:gd name="T2" fmla="*/ 178 w 178"/>
                <a:gd name="T3" fmla="*/ 0 h 169"/>
                <a:gd name="T4" fmla="*/ 118 w 178"/>
                <a:gd name="T5" fmla="*/ 0 h 169"/>
                <a:gd name="T6" fmla="*/ 92 w 178"/>
                <a:gd name="T7" fmla="*/ 6 h 169"/>
                <a:gd name="T8" fmla="*/ 47 w 178"/>
                <a:gd name="T9" fmla="*/ 62 h 169"/>
                <a:gd name="T10" fmla="*/ 0 w 178"/>
                <a:gd name="T11" fmla="*/ 75 h 169"/>
                <a:gd name="T12" fmla="*/ 16 w 178"/>
                <a:gd name="T13" fmla="*/ 91 h 169"/>
                <a:gd name="T14" fmla="*/ 23 w 178"/>
                <a:gd name="T15" fmla="*/ 123 h 169"/>
                <a:gd name="T16" fmla="*/ 63 w 178"/>
                <a:gd name="T17" fmla="*/ 169 h 169"/>
                <a:gd name="T18" fmla="*/ 77 w 178"/>
                <a:gd name="T19" fmla="*/ 132 h 169"/>
                <a:gd name="T20" fmla="*/ 27 w 178"/>
                <a:gd name="T21" fmla="*/ 79 h 169"/>
                <a:gd name="T22" fmla="*/ 112 w 178"/>
                <a:gd name="T23" fmla="*/ 41 h 169"/>
                <a:gd name="T24" fmla="*/ 129 w 178"/>
                <a:gd name="T25" fmla="*/ 8 h 169"/>
                <a:gd name="T26" fmla="*/ 129 w 178"/>
                <a:gd name="T27" fmla="*/ 2 h 169"/>
                <a:gd name="T28" fmla="*/ 178 w 178"/>
                <a:gd name="T29" fmla="*/ 2 h 169"/>
                <a:gd name="T30" fmla="*/ 42 w 178"/>
                <a:gd name="T31" fmla="*/ 95 h 169"/>
                <a:gd name="T32" fmla="*/ 71 w 178"/>
                <a:gd name="T33" fmla="*/ 139 h 169"/>
                <a:gd name="T34" fmla="*/ 64 w 178"/>
                <a:gd name="T35" fmla="*/ 157 h 169"/>
                <a:gd name="T36" fmla="*/ 60 w 178"/>
                <a:gd name="T37" fmla="*/ 153 h 169"/>
                <a:gd name="T38" fmla="*/ 41 w 178"/>
                <a:gd name="T39" fmla="*/ 97 h 169"/>
                <a:gd name="T40" fmla="*/ 42 w 178"/>
                <a:gd name="T41" fmla="*/ 95 h 169"/>
                <a:gd name="T42" fmla="*/ 30 w 178"/>
                <a:gd name="T43" fmla="*/ 93 h 169"/>
                <a:gd name="T44" fmla="*/ 44 w 178"/>
                <a:gd name="T45" fmla="*/ 113 h 169"/>
                <a:gd name="T46" fmla="*/ 51 w 178"/>
                <a:gd name="T47" fmla="*/ 152 h 169"/>
                <a:gd name="T48" fmla="*/ 23 w 178"/>
                <a:gd name="T49" fmla="*/ 93 h 169"/>
                <a:gd name="T50" fmla="*/ 30 w 178"/>
                <a:gd name="T51" fmla="*/ 93 h 169"/>
                <a:gd name="T52" fmla="*/ 84 w 178"/>
                <a:gd name="T53" fmla="*/ 14 h 169"/>
                <a:gd name="T54" fmla="*/ 91 w 178"/>
                <a:gd name="T55" fmla="*/ 18 h 169"/>
                <a:gd name="T56" fmla="*/ 60 w 178"/>
                <a:gd name="T57" fmla="*/ 56 h 169"/>
                <a:gd name="T58" fmla="*/ 84 w 178"/>
                <a:gd name="T59" fmla="*/ 14 h 169"/>
                <a:gd name="T60" fmla="*/ 91 w 178"/>
                <a:gd name="T61" fmla="*/ 57 h 169"/>
                <a:gd name="T62" fmla="*/ 68 w 178"/>
                <a:gd name="T63" fmla="*/ 62 h 169"/>
                <a:gd name="T64" fmla="*/ 67 w 178"/>
                <a:gd name="T65" fmla="*/ 61 h 169"/>
                <a:gd name="T66" fmla="*/ 114 w 178"/>
                <a:gd name="T67" fmla="*/ 10 h 169"/>
                <a:gd name="T68" fmla="*/ 91 w 178"/>
                <a:gd name="T69" fmla="*/ 5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8" h="169">
                  <a:moveTo>
                    <a:pt x="178" y="2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0" y="4"/>
                    <a:pt x="102" y="10"/>
                    <a:pt x="92" y="6"/>
                  </a:cubicBezTo>
                  <a:cubicBezTo>
                    <a:pt x="63" y="9"/>
                    <a:pt x="56" y="42"/>
                    <a:pt x="47" y="62"/>
                  </a:cubicBezTo>
                  <a:cubicBezTo>
                    <a:pt x="34" y="76"/>
                    <a:pt x="14" y="69"/>
                    <a:pt x="0" y="75"/>
                  </a:cubicBezTo>
                  <a:cubicBezTo>
                    <a:pt x="4" y="80"/>
                    <a:pt x="14" y="82"/>
                    <a:pt x="16" y="91"/>
                  </a:cubicBezTo>
                  <a:cubicBezTo>
                    <a:pt x="23" y="102"/>
                    <a:pt x="15" y="113"/>
                    <a:pt x="23" y="123"/>
                  </a:cubicBezTo>
                  <a:cubicBezTo>
                    <a:pt x="27" y="145"/>
                    <a:pt x="45" y="157"/>
                    <a:pt x="63" y="169"/>
                  </a:cubicBezTo>
                  <a:cubicBezTo>
                    <a:pt x="73" y="159"/>
                    <a:pt x="78" y="147"/>
                    <a:pt x="77" y="132"/>
                  </a:cubicBezTo>
                  <a:cubicBezTo>
                    <a:pt x="72" y="108"/>
                    <a:pt x="49" y="88"/>
                    <a:pt x="27" y="79"/>
                  </a:cubicBezTo>
                  <a:cubicBezTo>
                    <a:pt x="53" y="60"/>
                    <a:pt x="98" y="79"/>
                    <a:pt x="112" y="41"/>
                  </a:cubicBezTo>
                  <a:cubicBezTo>
                    <a:pt x="116" y="29"/>
                    <a:pt x="118" y="14"/>
                    <a:pt x="129" y="8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46" y="5"/>
                    <a:pt x="160" y="3"/>
                    <a:pt x="178" y="2"/>
                  </a:cubicBezTo>
                  <a:close/>
                  <a:moveTo>
                    <a:pt x="42" y="95"/>
                  </a:moveTo>
                  <a:cubicBezTo>
                    <a:pt x="60" y="102"/>
                    <a:pt x="68" y="121"/>
                    <a:pt x="71" y="139"/>
                  </a:cubicBezTo>
                  <a:cubicBezTo>
                    <a:pt x="69" y="146"/>
                    <a:pt x="72" y="153"/>
                    <a:pt x="64" y="157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55" y="134"/>
                    <a:pt x="53" y="114"/>
                    <a:pt x="41" y="97"/>
                  </a:cubicBezTo>
                  <a:lnTo>
                    <a:pt x="42" y="95"/>
                  </a:lnTo>
                  <a:close/>
                  <a:moveTo>
                    <a:pt x="30" y="93"/>
                  </a:moveTo>
                  <a:cubicBezTo>
                    <a:pt x="44" y="113"/>
                    <a:pt x="44" y="113"/>
                    <a:pt x="44" y="113"/>
                  </a:cubicBezTo>
                  <a:cubicBezTo>
                    <a:pt x="45" y="127"/>
                    <a:pt x="53" y="138"/>
                    <a:pt x="51" y="152"/>
                  </a:cubicBezTo>
                  <a:cubicBezTo>
                    <a:pt x="28" y="140"/>
                    <a:pt x="22" y="116"/>
                    <a:pt x="23" y="93"/>
                  </a:cubicBezTo>
                  <a:cubicBezTo>
                    <a:pt x="24" y="89"/>
                    <a:pt x="27" y="93"/>
                    <a:pt x="30" y="93"/>
                  </a:cubicBezTo>
                  <a:close/>
                  <a:moveTo>
                    <a:pt x="84" y="14"/>
                  </a:moveTo>
                  <a:cubicBezTo>
                    <a:pt x="87" y="14"/>
                    <a:pt x="96" y="12"/>
                    <a:pt x="91" y="18"/>
                  </a:cubicBezTo>
                  <a:cubicBezTo>
                    <a:pt x="80" y="31"/>
                    <a:pt x="75" y="48"/>
                    <a:pt x="60" y="56"/>
                  </a:cubicBezTo>
                  <a:cubicBezTo>
                    <a:pt x="60" y="42"/>
                    <a:pt x="68" y="22"/>
                    <a:pt x="84" y="14"/>
                  </a:cubicBezTo>
                  <a:close/>
                  <a:moveTo>
                    <a:pt x="91" y="57"/>
                  </a:moveTo>
                  <a:cubicBezTo>
                    <a:pt x="83" y="59"/>
                    <a:pt x="76" y="64"/>
                    <a:pt x="68" y="62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89" y="46"/>
                    <a:pt x="88" y="15"/>
                    <a:pt x="114" y="10"/>
                  </a:cubicBezTo>
                  <a:cubicBezTo>
                    <a:pt x="113" y="27"/>
                    <a:pt x="105" y="45"/>
                    <a:pt x="91" y="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-882608" y="-3275781"/>
              <a:ext cx="341090" cy="214017"/>
            </a:xfrm>
            <a:custGeom>
              <a:avLst/>
              <a:gdLst>
                <a:gd name="T0" fmla="*/ 72 w 72"/>
                <a:gd name="T1" fmla="*/ 42 h 45"/>
                <a:gd name="T2" fmla="*/ 72 w 72"/>
                <a:gd name="T3" fmla="*/ 27 h 45"/>
                <a:gd name="T4" fmla="*/ 59 w 72"/>
                <a:gd name="T5" fmla="*/ 0 h 45"/>
                <a:gd name="T6" fmla="*/ 50 w 72"/>
                <a:gd name="T7" fmla="*/ 0 h 45"/>
                <a:gd name="T8" fmla="*/ 59 w 72"/>
                <a:gd name="T9" fmla="*/ 10 h 45"/>
                <a:gd name="T10" fmla="*/ 65 w 72"/>
                <a:gd name="T11" fmla="*/ 24 h 45"/>
                <a:gd name="T12" fmla="*/ 59 w 72"/>
                <a:gd name="T13" fmla="*/ 22 h 45"/>
                <a:gd name="T14" fmla="*/ 41 w 72"/>
                <a:gd name="T15" fmla="*/ 0 h 45"/>
                <a:gd name="T16" fmla="*/ 30 w 72"/>
                <a:gd name="T17" fmla="*/ 0 h 45"/>
                <a:gd name="T18" fmla="*/ 58 w 72"/>
                <a:gd name="T19" fmla="*/ 30 h 45"/>
                <a:gd name="T20" fmla="*/ 56 w 72"/>
                <a:gd name="T21" fmla="*/ 36 h 45"/>
                <a:gd name="T22" fmla="*/ 11 w 72"/>
                <a:gd name="T23" fmla="*/ 13 h 45"/>
                <a:gd name="T24" fmla="*/ 8 w 72"/>
                <a:gd name="T25" fmla="*/ 0 h 45"/>
                <a:gd name="T26" fmla="*/ 0 w 72"/>
                <a:gd name="T27" fmla="*/ 0 h 45"/>
                <a:gd name="T28" fmla="*/ 16 w 72"/>
                <a:gd name="T29" fmla="*/ 29 h 45"/>
                <a:gd name="T30" fmla="*/ 69 w 72"/>
                <a:gd name="T31" fmla="*/ 45 h 45"/>
                <a:gd name="T32" fmla="*/ 72 w 72"/>
                <a:gd name="T33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45">
                  <a:moveTo>
                    <a:pt x="72" y="42"/>
                  </a:moveTo>
                  <a:cubicBezTo>
                    <a:pt x="64" y="37"/>
                    <a:pt x="72" y="32"/>
                    <a:pt x="72" y="27"/>
                  </a:cubicBezTo>
                  <a:cubicBezTo>
                    <a:pt x="69" y="18"/>
                    <a:pt x="66" y="8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4" y="3"/>
                    <a:pt x="56" y="7"/>
                    <a:pt x="59" y="1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2" y="6"/>
                    <a:pt x="49" y="19"/>
                    <a:pt x="58" y="30"/>
                  </a:cubicBezTo>
                  <a:cubicBezTo>
                    <a:pt x="59" y="31"/>
                    <a:pt x="59" y="34"/>
                    <a:pt x="56" y="36"/>
                  </a:cubicBezTo>
                  <a:cubicBezTo>
                    <a:pt x="39" y="35"/>
                    <a:pt x="19" y="30"/>
                    <a:pt x="11" y="13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9"/>
                    <a:pt x="6" y="22"/>
                    <a:pt x="16" y="29"/>
                  </a:cubicBezTo>
                  <a:cubicBezTo>
                    <a:pt x="33" y="38"/>
                    <a:pt x="52" y="40"/>
                    <a:pt x="69" y="45"/>
                  </a:cubicBezTo>
                  <a:lnTo>
                    <a:pt x="72" y="4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-569943" y="-2979835"/>
              <a:ext cx="95305" cy="65209"/>
            </a:xfrm>
            <a:custGeom>
              <a:avLst/>
              <a:gdLst>
                <a:gd name="T0" fmla="*/ 20 w 20"/>
                <a:gd name="T1" fmla="*/ 10 h 14"/>
                <a:gd name="T2" fmla="*/ 9 w 20"/>
                <a:gd name="T3" fmla="*/ 1 h 14"/>
                <a:gd name="T4" fmla="*/ 1 w 20"/>
                <a:gd name="T5" fmla="*/ 10 h 14"/>
                <a:gd name="T6" fmla="*/ 20 w 20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4">
                  <a:moveTo>
                    <a:pt x="20" y="10"/>
                  </a:moveTo>
                  <a:cubicBezTo>
                    <a:pt x="13" y="8"/>
                    <a:pt x="16" y="0"/>
                    <a:pt x="9" y="1"/>
                  </a:cubicBezTo>
                  <a:cubicBezTo>
                    <a:pt x="6" y="4"/>
                    <a:pt x="0" y="5"/>
                    <a:pt x="1" y="10"/>
                  </a:cubicBezTo>
                  <a:cubicBezTo>
                    <a:pt x="7" y="10"/>
                    <a:pt x="15" y="14"/>
                    <a:pt x="20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1622062" y="-3275781"/>
              <a:ext cx="245786" cy="152153"/>
            </a:xfrm>
            <a:custGeom>
              <a:avLst/>
              <a:gdLst>
                <a:gd name="T0" fmla="*/ 43 w 52"/>
                <a:gd name="T1" fmla="*/ 32 h 32"/>
                <a:gd name="T2" fmla="*/ 49 w 52"/>
                <a:gd name="T3" fmla="*/ 14 h 32"/>
                <a:gd name="T4" fmla="*/ 52 w 52"/>
                <a:gd name="T5" fmla="*/ 0 h 32"/>
                <a:gd name="T6" fmla="*/ 47 w 52"/>
                <a:gd name="T7" fmla="*/ 0 h 32"/>
                <a:gd name="T8" fmla="*/ 44 w 52"/>
                <a:gd name="T9" fmla="*/ 8 h 32"/>
                <a:gd name="T10" fmla="*/ 41 w 52"/>
                <a:gd name="T11" fmla="*/ 7 h 32"/>
                <a:gd name="T12" fmla="*/ 38 w 52"/>
                <a:gd name="T13" fmla="*/ 0 h 32"/>
                <a:gd name="T14" fmla="*/ 33 w 52"/>
                <a:gd name="T15" fmla="*/ 0 h 32"/>
                <a:gd name="T16" fmla="*/ 37 w 52"/>
                <a:gd name="T17" fmla="*/ 19 h 32"/>
                <a:gd name="T18" fmla="*/ 9 w 52"/>
                <a:gd name="T19" fmla="*/ 0 h 32"/>
                <a:gd name="T20" fmla="*/ 0 w 52"/>
                <a:gd name="T21" fmla="*/ 0 h 32"/>
                <a:gd name="T22" fmla="*/ 43 w 52"/>
                <a:gd name="T2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32">
                  <a:moveTo>
                    <a:pt x="43" y="32"/>
                  </a:moveTo>
                  <a:cubicBezTo>
                    <a:pt x="48" y="30"/>
                    <a:pt x="50" y="21"/>
                    <a:pt x="49" y="14"/>
                  </a:cubicBezTo>
                  <a:cubicBezTo>
                    <a:pt x="51" y="10"/>
                    <a:pt x="51" y="5"/>
                    <a:pt x="5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3"/>
                    <a:pt x="46" y="6"/>
                    <a:pt x="44" y="8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5"/>
                    <a:pt x="39" y="3"/>
                    <a:pt x="3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5" y="6"/>
                    <a:pt x="36" y="13"/>
                    <a:pt x="37" y="19"/>
                  </a:cubicBezTo>
                  <a:cubicBezTo>
                    <a:pt x="25" y="19"/>
                    <a:pt x="16" y="1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4"/>
                    <a:pt x="25" y="26"/>
                    <a:pt x="43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-1807230" y="-3275781"/>
              <a:ext cx="312666" cy="451443"/>
            </a:xfrm>
            <a:custGeom>
              <a:avLst/>
              <a:gdLst>
                <a:gd name="T0" fmla="*/ 34 w 66"/>
                <a:gd name="T1" fmla="*/ 2 h 95"/>
                <a:gd name="T2" fmla="*/ 43 w 66"/>
                <a:gd name="T3" fmla="*/ 50 h 95"/>
                <a:gd name="T4" fmla="*/ 47 w 66"/>
                <a:gd name="T5" fmla="*/ 54 h 95"/>
                <a:gd name="T6" fmla="*/ 45 w 66"/>
                <a:gd name="T7" fmla="*/ 7 h 95"/>
                <a:gd name="T8" fmla="*/ 62 w 66"/>
                <a:gd name="T9" fmla="*/ 39 h 95"/>
                <a:gd name="T10" fmla="*/ 56 w 66"/>
                <a:gd name="T11" fmla="*/ 66 h 95"/>
                <a:gd name="T12" fmla="*/ 48 w 66"/>
                <a:gd name="T13" fmla="*/ 80 h 95"/>
                <a:gd name="T14" fmla="*/ 45 w 66"/>
                <a:gd name="T15" fmla="*/ 55 h 95"/>
                <a:gd name="T16" fmla="*/ 37 w 66"/>
                <a:gd name="T17" fmla="*/ 66 h 95"/>
                <a:gd name="T18" fmla="*/ 23 w 66"/>
                <a:gd name="T19" fmla="*/ 0 h 95"/>
                <a:gd name="T20" fmla="*/ 15 w 66"/>
                <a:gd name="T21" fmla="*/ 0 h 95"/>
                <a:gd name="T22" fmla="*/ 15 w 66"/>
                <a:gd name="T23" fmla="*/ 7 h 95"/>
                <a:gd name="T24" fmla="*/ 42 w 66"/>
                <a:gd name="T25" fmla="*/ 93 h 95"/>
                <a:gd name="T26" fmla="*/ 46 w 66"/>
                <a:gd name="T27" fmla="*/ 95 h 95"/>
                <a:gd name="T28" fmla="*/ 66 w 66"/>
                <a:gd name="T29" fmla="*/ 57 h 95"/>
                <a:gd name="T30" fmla="*/ 51 w 66"/>
                <a:gd name="T31" fmla="*/ 1 h 95"/>
                <a:gd name="T32" fmla="*/ 51 w 66"/>
                <a:gd name="T33" fmla="*/ 0 h 95"/>
                <a:gd name="T34" fmla="*/ 32 w 66"/>
                <a:gd name="T35" fmla="*/ 0 h 95"/>
                <a:gd name="T36" fmla="*/ 34 w 66"/>
                <a:gd name="T37" fmla="*/ 2 h 95"/>
                <a:gd name="T38" fmla="*/ 41 w 66"/>
                <a:gd name="T39" fmla="*/ 6 h 95"/>
                <a:gd name="T40" fmla="*/ 42 w 66"/>
                <a:gd name="T41" fmla="*/ 10 h 95"/>
                <a:gd name="T42" fmla="*/ 41 w 66"/>
                <a:gd name="T43" fmla="*/ 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6" h="95">
                  <a:moveTo>
                    <a:pt x="34" y="2"/>
                  </a:moveTo>
                  <a:cubicBezTo>
                    <a:pt x="41" y="17"/>
                    <a:pt x="46" y="34"/>
                    <a:pt x="43" y="50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53" y="41"/>
                    <a:pt x="48" y="22"/>
                    <a:pt x="45" y="7"/>
                  </a:cubicBezTo>
                  <a:cubicBezTo>
                    <a:pt x="57" y="13"/>
                    <a:pt x="58" y="27"/>
                    <a:pt x="62" y="39"/>
                  </a:cubicBezTo>
                  <a:cubicBezTo>
                    <a:pt x="63" y="48"/>
                    <a:pt x="56" y="57"/>
                    <a:pt x="56" y="66"/>
                  </a:cubicBezTo>
                  <a:cubicBezTo>
                    <a:pt x="50" y="69"/>
                    <a:pt x="54" y="77"/>
                    <a:pt x="48" y="80"/>
                  </a:cubicBezTo>
                  <a:cubicBezTo>
                    <a:pt x="42" y="72"/>
                    <a:pt x="54" y="61"/>
                    <a:pt x="45" y="55"/>
                  </a:cubicBezTo>
                  <a:cubicBezTo>
                    <a:pt x="41" y="57"/>
                    <a:pt x="42" y="68"/>
                    <a:pt x="37" y="66"/>
                  </a:cubicBezTo>
                  <a:cubicBezTo>
                    <a:pt x="21" y="49"/>
                    <a:pt x="14" y="23"/>
                    <a:pt x="2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3"/>
                    <a:pt x="14" y="5"/>
                    <a:pt x="15" y="7"/>
                  </a:cubicBezTo>
                  <a:cubicBezTo>
                    <a:pt x="0" y="43"/>
                    <a:pt x="35" y="63"/>
                    <a:pt x="42" y="93"/>
                  </a:cubicBezTo>
                  <a:cubicBezTo>
                    <a:pt x="43" y="93"/>
                    <a:pt x="44" y="95"/>
                    <a:pt x="46" y="95"/>
                  </a:cubicBezTo>
                  <a:cubicBezTo>
                    <a:pt x="57" y="83"/>
                    <a:pt x="61" y="70"/>
                    <a:pt x="66" y="57"/>
                  </a:cubicBezTo>
                  <a:cubicBezTo>
                    <a:pt x="66" y="36"/>
                    <a:pt x="66" y="16"/>
                    <a:pt x="51" y="1"/>
                  </a:cubicBezTo>
                  <a:cubicBezTo>
                    <a:pt x="51" y="1"/>
                    <a:pt x="51" y="1"/>
                    <a:pt x="5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1"/>
                    <a:pt x="33" y="1"/>
                    <a:pt x="34" y="2"/>
                  </a:cubicBezTo>
                  <a:close/>
                  <a:moveTo>
                    <a:pt x="41" y="6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1" y="10"/>
                    <a:pt x="40" y="7"/>
                    <a:pt x="41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-1280546" y="-3275781"/>
              <a:ext cx="725652" cy="481539"/>
            </a:xfrm>
            <a:custGeom>
              <a:avLst/>
              <a:gdLst>
                <a:gd name="T0" fmla="*/ 149 w 153"/>
                <a:gd name="T1" fmla="*/ 101 h 101"/>
                <a:gd name="T2" fmla="*/ 131 w 153"/>
                <a:gd name="T3" fmla="*/ 73 h 101"/>
                <a:gd name="T4" fmla="*/ 146 w 153"/>
                <a:gd name="T5" fmla="*/ 67 h 101"/>
                <a:gd name="T6" fmla="*/ 119 w 153"/>
                <a:gd name="T7" fmla="*/ 66 h 101"/>
                <a:gd name="T8" fmla="*/ 33 w 153"/>
                <a:gd name="T9" fmla="*/ 6 h 101"/>
                <a:gd name="T10" fmla="*/ 44 w 153"/>
                <a:gd name="T11" fmla="*/ 0 h 101"/>
                <a:gd name="T12" fmla="*/ 0 w 153"/>
                <a:gd name="T13" fmla="*/ 0 h 101"/>
                <a:gd name="T14" fmla="*/ 91 w 153"/>
                <a:gd name="T15" fmla="*/ 50 h 101"/>
                <a:gd name="T16" fmla="*/ 149 w 153"/>
                <a:gd name="T1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3" h="101">
                  <a:moveTo>
                    <a:pt x="149" y="101"/>
                  </a:moveTo>
                  <a:cubicBezTo>
                    <a:pt x="153" y="89"/>
                    <a:pt x="137" y="83"/>
                    <a:pt x="131" y="73"/>
                  </a:cubicBezTo>
                  <a:cubicBezTo>
                    <a:pt x="133" y="68"/>
                    <a:pt x="149" y="75"/>
                    <a:pt x="146" y="67"/>
                  </a:cubicBezTo>
                  <a:cubicBezTo>
                    <a:pt x="119" y="66"/>
                    <a:pt x="119" y="66"/>
                    <a:pt x="119" y="66"/>
                  </a:cubicBezTo>
                  <a:cubicBezTo>
                    <a:pt x="93" y="39"/>
                    <a:pt x="61" y="28"/>
                    <a:pt x="33" y="6"/>
                  </a:cubicBezTo>
                  <a:cubicBezTo>
                    <a:pt x="37" y="4"/>
                    <a:pt x="40" y="2"/>
                    <a:pt x="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" y="12"/>
                    <a:pt x="63" y="29"/>
                    <a:pt x="91" y="50"/>
                  </a:cubicBezTo>
                  <a:cubicBezTo>
                    <a:pt x="110" y="67"/>
                    <a:pt x="132" y="82"/>
                    <a:pt x="149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-4586109" y="-3275781"/>
              <a:ext cx="28425" cy="10032"/>
            </a:xfrm>
            <a:custGeom>
              <a:avLst/>
              <a:gdLst>
                <a:gd name="T0" fmla="*/ 3 w 6"/>
                <a:gd name="T1" fmla="*/ 2 h 2"/>
                <a:gd name="T2" fmla="*/ 6 w 6"/>
                <a:gd name="T3" fmla="*/ 0 h 2"/>
                <a:gd name="T4" fmla="*/ 0 w 6"/>
                <a:gd name="T5" fmla="*/ 0 h 2"/>
                <a:gd name="T6" fmla="*/ 3 w 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3" y="2"/>
                  </a:moveTo>
                  <a:cubicBezTo>
                    <a:pt x="4" y="1"/>
                    <a:pt x="5" y="1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5"/>
            <p:cNvSpPr>
              <a:spLocks/>
            </p:cNvSpPr>
            <p:nvPr/>
          </p:nvSpPr>
          <p:spPr bwMode="auto">
            <a:xfrm>
              <a:off x="-317469" y="-3275781"/>
              <a:ext cx="297618" cy="123729"/>
            </a:xfrm>
            <a:custGeom>
              <a:avLst/>
              <a:gdLst>
                <a:gd name="T0" fmla="*/ 6 w 63"/>
                <a:gd name="T1" fmla="*/ 26 h 26"/>
                <a:gd name="T2" fmla="*/ 51 w 63"/>
                <a:gd name="T3" fmla="*/ 12 h 26"/>
                <a:gd name="T4" fmla="*/ 63 w 63"/>
                <a:gd name="T5" fmla="*/ 0 h 26"/>
                <a:gd name="T6" fmla="*/ 54 w 63"/>
                <a:gd name="T7" fmla="*/ 0 h 26"/>
                <a:gd name="T8" fmla="*/ 19 w 63"/>
                <a:gd name="T9" fmla="*/ 15 h 26"/>
                <a:gd name="T10" fmla="*/ 21 w 63"/>
                <a:gd name="T11" fmla="*/ 0 h 26"/>
                <a:gd name="T12" fmla="*/ 14 w 63"/>
                <a:gd name="T13" fmla="*/ 0 h 26"/>
                <a:gd name="T14" fmla="*/ 9 w 63"/>
                <a:gd name="T15" fmla="*/ 13 h 26"/>
                <a:gd name="T16" fmla="*/ 6 w 63"/>
                <a:gd name="T17" fmla="*/ 0 h 26"/>
                <a:gd name="T18" fmla="*/ 0 w 63"/>
                <a:gd name="T19" fmla="*/ 0 h 26"/>
                <a:gd name="T20" fmla="*/ 3 w 63"/>
                <a:gd name="T21" fmla="*/ 25 h 26"/>
                <a:gd name="T22" fmla="*/ 6 w 63"/>
                <a:gd name="T2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26">
                  <a:moveTo>
                    <a:pt x="6" y="26"/>
                  </a:moveTo>
                  <a:cubicBezTo>
                    <a:pt x="51" y="12"/>
                    <a:pt x="51" y="12"/>
                    <a:pt x="51" y="12"/>
                  </a:cubicBezTo>
                  <a:cubicBezTo>
                    <a:pt x="55" y="8"/>
                    <a:pt x="59" y="4"/>
                    <a:pt x="6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3" y="8"/>
                    <a:pt x="31" y="12"/>
                    <a:pt x="19" y="15"/>
                  </a:cubicBezTo>
                  <a:cubicBezTo>
                    <a:pt x="19" y="10"/>
                    <a:pt x="20" y="5"/>
                    <a:pt x="21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2" y="4"/>
                    <a:pt x="11" y="9"/>
                    <a:pt x="9" y="13"/>
                  </a:cubicBezTo>
                  <a:cubicBezTo>
                    <a:pt x="8" y="9"/>
                    <a:pt x="7" y="5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1" y="17"/>
                    <a:pt x="3" y="25"/>
                  </a:cubicBezTo>
                  <a:lnTo>
                    <a:pt x="6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258962" y="5072216"/>
            <a:ext cx="2044167" cy="1013299"/>
            <a:chOff x="-4913823" y="-3294175"/>
            <a:chExt cx="7137808" cy="2972835"/>
          </a:xfrm>
          <a:solidFill>
            <a:schemeClr val="bg1"/>
          </a:solidFill>
        </p:grpSpPr>
        <p:sp>
          <p:nvSpPr>
            <p:cNvPr id="24" name="Freeform 5"/>
            <p:cNvSpPr>
              <a:spLocks noEditPoints="1"/>
            </p:cNvSpPr>
            <p:nvPr/>
          </p:nvSpPr>
          <p:spPr bwMode="auto">
            <a:xfrm>
              <a:off x="-4913823" y="-3294175"/>
              <a:ext cx="7137808" cy="2972835"/>
            </a:xfrm>
            <a:custGeom>
              <a:avLst/>
              <a:gdLst>
                <a:gd name="T0" fmla="*/ 1056 w 1505"/>
                <a:gd name="T1" fmla="*/ 370 h 625"/>
                <a:gd name="T2" fmla="*/ 967 w 1505"/>
                <a:gd name="T3" fmla="*/ 470 h 625"/>
                <a:gd name="T4" fmla="*/ 420 w 1505"/>
                <a:gd name="T5" fmla="*/ 329 h 625"/>
                <a:gd name="T6" fmla="*/ 1312 w 1505"/>
                <a:gd name="T7" fmla="*/ 108 h 625"/>
                <a:gd name="T8" fmla="*/ 1299 w 1505"/>
                <a:gd name="T9" fmla="*/ 4 h 625"/>
                <a:gd name="T10" fmla="*/ 1196 w 1505"/>
                <a:gd name="T11" fmla="*/ 29 h 625"/>
                <a:gd name="T12" fmla="*/ 1151 w 1505"/>
                <a:gd name="T13" fmla="*/ 222 h 625"/>
                <a:gd name="T14" fmla="*/ 933 w 1505"/>
                <a:gd name="T15" fmla="*/ 123 h 625"/>
                <a:gd name="T16" fmla="*/ 912 w 1505"/>
                <a:gd name="T17" fmla="*/ 301 h 625"/>
                <a:gd name="T18" fmla="*/ 751 w 1505"/>
                <a:gd name="T19" fmla="*/ 312 h 625"/>
                <a:gd name="T20" fmla="*/ 890 w 1505"/>
                <a:gd name="T21" fmla="*/ 117 h 625"/>
                <a:gd name="T22" fmla="*/ 618 w 1505"/>
                <a:gd name="T23" fmla="*/ 170 h 625"/>
                <a:gd name="T24" fmla="*/ 458 w 1505"/>
                <a:gd name="T25" fmla="*/ 108 h 625"/>
                <a:gd name="T26" fmla="*/ 605 w 1505"/>
                <a:gd name="T27" fmla="*/ 342 h 625"/>
                <a:gd name="T28" fmla="*/ 481 w 1505"/>
                <a:gd name="T29" fmla="*/ 326 h 625"/>
                <a:gd name="T30" fmla="*/ 478 w 1505"/>
                <a:gd name="T31" fmla="*/ 121 h 625"/>
                <a:gd name="T32" fmla="*/ 469 w 1505"/>
                <a:gd name="T33" fmla="*/ 28 h 625"/>
                <a:gd name="T34" fmla="*/ 349 w 1505"/>
                <a:gd name="T35" fmla="*/ 86 h 625"/>
                <a:gd name="T36" fmla="*/ 317 w 1505"/>
                <a:gd name="T37" fmla="*/ 112 h 625"/>
                <a:gd name="T38" fmla="*/ 269 w 1505"/>
                <a:gd name="T39" fmla="*/ 4 h 625"/>
                <a:gd name="T40" fmla="*/ 67 w 1505"/>
                <a:gd name="T41" fmla="*/ 15 h 625"/>
                <a:gd name="T42" fmla="*/ 656 w 1505"/>
                <a:gd name="T43" fmla="*/ 521 h 625"/>
                <a:gd name="T44" fmla="*/ 271 w 1505"/>
                <a:gd name="T45" fmla="*/ 304 h 625"/>
                <a:gd name="T46" fmla="*/ 1259 w 1505"/>
                <a:gd name="T47" fmla="*/ 253 h 625"/>
                <a:gd name="T48" fmla="*/ 1163 w 1505"/>
                <a:gd name="T49" fmla="*/ 162 h 625"/>
                <a:gd name="T50" fmla="*/ 825 w 1505"/>
                <a:gd name="T51" fmla="*/ 194 h 625"/>
                <a:gd name="T52" fmla="*/ 897 w 1505"/>
                <a:gd name="T53" fmla="*/ 210 h 625"/>
                <a:gd name="T54" fmla="*/ 782 w 1505"/>
                <a:gd name="T55" fmla="*/ 353 h 625"/>
                <a:gd name="T56" fmla="*/ 756 w 1505"/>
                <a:gd name="T57" fmla="*/ 52 h 625"/>
                <a:gd name="T58" fmla="*/ 556 w 1505"/>
                <a:gd name="T59" fmla="*/ 62 h 625"/>
                <a:gd name="T60" fmla="*/ 546 w 1505"/>
                <a:gd name="T61" fmla="*/ 128 h 625"/>
                <a:gd name="T62" fmla="*/ 1131 w 1505"/>
                <a:gd name="T63" fmla="*/ 277 h 625"/>
                <a:gd name="T64" fmla="*/ 1305 w 1505"/>
                <a:gd name="T65" fmla="*/ 16 h 625"/>
                <a:gd name="T66" fmla="*/ 1091 w 1505"/>
                <a:gd name="T67" fmla="*/ 67 h 625"/>
                <a:gd name="T68" fmla="*/ 1178 w 1505"/>
                <a:gd name="T69" fmla="*/ 207 h 625"/>
                <a:gd name="T70" fmla="*/ 1210 w 1505"/>
                <a:gd name="T71" fmla="*/ 157 h 625"/>
                <a:gd name="T72" fmla="*/ 1061 w 1505"/>
                <a:gd name="T73" fmla="*/ 244 h 625"/>
                <a:gd name="T74" fmla="*/ 985 w 1505"/>
                <a:gd name="T75" fmla="*/ 295 h 625"/>
                <a:gd name="T76" fmla="*/ 927 w 1505"/>
                <a:gd name="T77" fmla="*/ 355 h 625"/>
                <a:gd name="T78" fmla="*/ 774 w 1505"/>
                <a:gd name="T79" fmla="*/ 133 h 625"/>
                <a:gd name="T80" fmla="*/ 675 w 1505"/>
                <a:gd name="T81" fmla="*/ 183 h 625"/>
                <a:gd name="T82" fmla="*/ 650 w 1505"/>
                <a:gd name="T83" fmla="*/ 204 h 625"/>
                <a:gd name="T84" fmla="*/ 612 w 1505"/>
                <a:gd name="T85" fmla="*/ 270 h 625"/>
                <a:gd name="T86" fmla="*/ 636 w 1505"/>
                <a:gd name="T87" fmla="*/ 295 h 625"/>
                <a:gd name="T88" fmla="*/ 561 w 1505"/>
                <a:gd name="T89" fmla="*/ 306 h 625"/>
                <a:gd name="T90" fmla="*/ 643 w 1505"/>
                <a:gd name="T91" fmla="*/ 389 h 625"/>
                <a:gd name="T92" fmla="*/ 825 w 1505"/>
                <a:gd name="T93" fmla="*/ 456 h 625"/>
                <a:gd name="T94" fmla="*/ 972 w 1505"/>
                <a:gd name="T95" fmla="*/ 450 h 625"/>
                <a:gd name="T96" fmla="*/ 600 w 1505"/>
                <a:gd name="T97" fmla="*/ 442 h 625"/>
                <a:gd name="T98" fmla="*/ 676 w 1505"/>
                <a:gd name="T99" fmla="*/ 430 h 625"/>
                <a:gd name="T100" fmla="*/ 525 w 1505"/>
                <a:gd name="T101" fmla="*/ 423 h 625"/>
                <a:gd name="T102" fmla="*/ 436 w 1505"/>
                <a:gd name="T103" fmla="*/ 205 h 625"/>
                <a:gd name="T104" fmla="*/ 376 w 1505"/>
                <a:gd name="T105" fmla="*/ 60 h 625"/>
                <a:gd name="T106" fmla="*/ 438 w 1505"/>
                <a:gd name="T107" fmla="*/ 307 h 625"/>
                <a:gd name="T108" fmla="*/ 387 w 1505"/>
                <a:gd name="T109" fmla="*/ 126 h 625"/>
                <a:gd name="T110" fmla="*/ 430 w 1505"/>
                <a:gd name="T111" fmla="*/ 289 h 625"/>
                <a:gd name="T112" fmla="*/ 306 w 1505"/>
                <a:gd name="T113" fmla="*/ 219 h 625"/>
                <a:gd name="T114" fmla="*/ 246 w 1505"/>
                <a:gd name="T115" fmla="*/ 22 h 625"/>
                <a:gd name="T116" fmla="*/ 84 w 1505"/>
                <a:gd name="T117" fmla="*/ 23 h 625"/>
                <a:gd name="T118" fmla="*/ 139 w 1505"/>
                <a:gd name="T119" fmla="*/ 41 h 625"/>
                <a:gd name="T120" fmla="*/ 126 w 1505"/>
                <a:gd name="T121" fmla="*/ 103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5" h="625">
                  <a:moveTo>
                    <a:pt x="1501" y="4"/>
                  </a:moveTo>
                  <a:cubicBezTo>
                    <a:pt x="1490" y="65"/>
                    <a:pt x="1456" y="121"/>
                    <a:pt x="1404" y="159"/>
                  </a:cubicBezTo>
                  <a:cubicBezTo>
                    <a:pt x="1364" y="192"/>
                    <a:pt x="1313" y="203"/>
                    <a:pt x="1261" y="209"/>
                  </a:cubicBezTo>
                  <a:cubicBezTo>
                    <a:pt x="1258" y="213"/>
                    <a:pt x="1262" y="217"/>
                    <a:pt x="1263" y="220"/>
                  </a:cubicBezTo>
                  <a:cubicBezTo>
                    <a:pt x="1255" y="279"/>
                    <a:pt x="1219" y="334"/>
                    <a:pt x="1161" y="357"/>
                  </a:cubicBezTo>
                  <a:cubicBezTo>
                    <a:pt x="1134" y="369"/>
                    <a:pt x="1101" y="375"/>
                    <a:pt x="1071" y="374"/>
                  </a:cubicBezTo>
                  <a:cubicBezTo>
                    <a:pt x="1056" y="378"/>
                    <a:pt x="1066" y="398"/>
                    <a:pt x="1059" y="406"/>
                  </a:cubicBezTo>
                  <a:cubicBezTo>
                    <a:pt x="1051" y="441"/>
                    <a:pt x="1026" y="475"/>
                    <a:pt x="995" y="498"/>
                  </a:cubicBezTo>
                  <a:cubicBezTo>
                    <a:pt x="974" y="506"/>
                    <a:pt x="953" y="510"/>
                    <a:pt x="930" y="511"/>
                  </a:cubicBezTo>
                  <a:cubicBezTo>
                    <a:pt x="916" y="519"/>
                    <a:pt x="897" y="511"/>
                    <a:pt x="884" y="521"/>
                  </a:cubicBezTo>
                  <a:cubicBezTo>
                    <a:pt x="841" y="528"/>
                    <a:pt x="797" y="545"/>
                    <a:pt x="775" y="587"/>
                  </a:cubicBezTo>
                  <a:cubicBezTo>
                    <a:pt x="757" y="614"/>
                    <a:pt x="757" y="614"/>
                    <a:pt x="757" y="614"/>
                  </a:cubicBezTo>
                  <a:cubicBezTo>
                    <a:pt x="754" y="614"/>
                    <a:pt x="754" y="614"/>
                    <a:pt x="754" y="614"/>
                  </a:cubicBezTo>
                  <a:cubicBezTo>
                    <a:pt x="757" y="572"/>
                    <a:pt x="799" y="545"/>
                    <a:pt x="833" y="527"/>
                  </a:cubicBezTo>
                  <a:cubicBezTo>
                    <a:pt x="896" y="500"/>
                    <a:pt x="985" y="518"/>
                    <a:pt x="1026" y="452"/>
                  </a:cubicBezTo>
                  <a:cubicBezTo>
                    <a:pt x="1040" y="429"/>
                    <a:pt x="1048" y="400"/>
                    <a:pt x="1053" y="373"/>
                  </a:cubicBezTo>
                  <a:cubicBezTo>
                    <a:pt x="1056" y="370"/>
                    <a:pt x="1056" y="370"/>
                    <a:pt x="1056" y="370"/>
                  </a:cubicBezTo>
                  <a:cubicBezTo>
                    <a:pt x="1125" y="367"/>
                    <a:pt x="1194" y="345"/>
                    <a:pt x="1229" y="281"/>
                  </a:cubicBezTo>
                  <a:cubicBezTo>
                    <a:pt x="1241" y="256"/>
                    <a:pt x="1250" y="232"/>
                    <a:pt x="1253" y="204"/>
                  </a:cubicBezTo>
                  <a:cubicBezTo>
                    <a:pt x="1262" y="197"/>
                    <a:pt x="1275" y="202"/>
                    <a:pt x="1286" y="198"/>
                  </a:cubicBezTo>
                  <a:cubicBezTo>
                    <a:pt x="1315" y="188"/>
                    <a:pt x="1348" y="186"/>
                    <a:pt x="1374" y="166"/>
                  </a:cubicBezTo>
                  <a:cubicBezTo>
                    <a:pt x="1412" y="139"/>
                    <a:pt x="1449" y="109"/>
                    <a:pt x="1469" y="65"/>
                  </a:cubicBezTo>
                  <a:cubicBezTo>
                    <a:pt x="1476" y="46"/>
                    <a:pt x="1484" y="25"/>
                    <a:pt x="1489" y="4"/>
                  </a:cubicBezTo>
                  <a:cubicBezTo>
                    <a:pt x="1465" y="4"/>
                    <a:pt x="1465" y="4"/>
                    <a:pt x="1465" y="4"/>
                  </a:cubicBezTo>
                  <a:cubicBezTo>
                    <a:pt x="1465" y="5"/>
                    <a:pt x="1465" y="5"/>
                    <a:pt x="1465" y="5"/>
                  </a:cubicBezTo>
                  <a:cubicBezTo>
                    <a:pt x="1462" y="46"/>
                    <a:pt x="1432" y="75"/>
                    <a:pt x="1409" y="105"/>
                  </a:cubicBezTo>
                  <a:cubicBezTo>
                    <a:pt x="1378" y="128"/>
                    <a:pt x="1346" y="155"/>
                    <a:pt x="1308" y="163"/>
                  </a:cubicBezTo>
                  <a:cubicBezTo>
                    <a:pt x="1289" y="174"/>
                    <a:pt x="1263" y="177"/>
                    <a:pt x="1241" y="177"/>
                  </a:cubicBezTo>
                  <a:cubicBezTo>
                    <a:pt x="1238" y="178"/>
                    <a:pt x="1232" y="180"/>
                    <a:pt x="1232" y="184"/>
                  </a:cubicBezTo>
                  <a:cubicBezTo>
                    <a:pt x="1237" y="243"/>
                    <a:pt x="1205" y="295"/>
                    <a:pt x="1153" y="323"/>
                  </a:cubicBezTo>
                  <a:cubicBezTo>
                    <a:pt x="1121" y="342"/>
                    <a:pt x="1084" y="343"/>
                    <a:pt x="1047" y="344"/>
                  </a:cubicBezTo>
                  <a:cubicBezTo>
                    <a:pt x="1041" y="346"/>
                    <a:pt x="1035" y="340"/>
                    <a:pt x="1031" y="346"/>
                  </a:cubicBezTo>
                  <a:cubicBezTo>
                    <a:pt x="1031" y="366"/>
                    <a:pt x="1024" y="387"/>
                    <a:pt x="1022" y="406"/>
                  </a:cubicBezTo>
                  <a:cubicBezTo>
                    <a:pt x="1015" y="433"/>
                    <a:pt x="994" y="459"/>
                    <a:pt x="967" y="470"/>
                  </a:cubicBezTo>
                  <a:cubicBezTo>
                    <a:pt x="932" y="494"/>
                    <a:pt x="887" y="485"/>
                    <a:pt x="847" y="497"/>
                  </a:cubicBezTo>
                  <a:cubicBezTo>
                    <a:pt x="807" y="503"/>
                    <a:pt x="771" y="533"/>
                    <a:pt x="752" y="569"/>
                  </a:cubicBezTo>
                  <a:cubicBezTo>
                    <a:pt x="749" y="569"/>
                    <a:pt x="749" y="569"/>
                    <a:pt x="749" y="569"/>
                  </a:cubicBezTo>
                  <a:cubicBezTo>
                    <a:pt x="731" y="543"/>
                    <a:pt x="709" y="518"/>
                    <a:pt x="679" y="505"/>
                  </a:cubicBezTo>
                  <a:cubicBezTo>
                    <a:pt x="630" y="477"/>
                    <a:pt x="568" y="491"/>
                    <a:pt x="520" y="459"/>
                  </a:cubicBezTo>
                  <a:cubicBezTo>
                    <a:pt x="491" y="446"/>
                    <a:pt x="482" y="414"/>
                    <a:pt x="475" y="388"/>
                  </a:cubicBezTo>
                  <a:cubicBezTo>
                    <a:pt x="466" y="373"/>
                    <a:pt x="469" y="356"/>
                    <a:pt x="467" y="340"/>
                  </a:cubicBezTo>
                  <a:cubicBezTo>
                    <a:pt x="416" y="341"/>
                    <a:pt x="370" y="333"/>
                    <a:pt x="329" y="307"/>
                  </a:cubicBezTo>
                  <a:cubicBezTo>
                    <a:pt x="308" y="290"/>
                    <a:pt x="296" y="267"/>
                    <a:pt x="286" y="244"/>
                  </a:cubicBezTo>
                  <a:cubicBezTo>
                    <a:pt x="274" y="219"/>
                    <a:pt x="264" y="191"/>
                    <a:pt x="267" y="163"/>
                  </a:cubicBezTo>
                  <a:cubicBezTo>
                    <a:pt x="260" y="163"/>
                    <a:pt x="251" y="162"/>
                    <a:pt x="244" y="165"/>
                  </a:cubicBezTo>
                  <a:cubicBezTo>
                    <a:pt x="236" y="160"/>
                    <a:pt x="222" y="163"/>
                    <a:pt x="217" y="154"/>
                  </a:cubicBezTo>
                  <a:cubicBezTo>
                    <a:pt x="219" y="152"/>
                    <a:pt x="219" y="152"/>
                    <a:pt x="219" y="152"/>
                  </a:cubicBezTo>
                  <a:cubicBezTo>
                    <a:pt x="237" y="156"/>
                    <a:pt x="253" y="159"/>
                    <a:pt x="272" y="156"/>
                  </a:cubicBezTo>
                  <a:cubicBezTo>
                    <a:pt x="278" y="159"/>
                    <a:pt x="278" y="159"/>
                    <a:pt x="278" y="159"/>
                  </a:cubicBezTo>
                  <a:cubicBezTo>
                    <a:pt x="276" y="202"/>
                    <a:pt x="293" y="243"/>
                    <a:pt x="317" y="277"/>
                  </a:cubicBezTo>
                  <a:cubicBezTo>
                    <a:pt x="342" y="312"/>
                    <a:pt x="381" y="325"/>
                    <a:pt x="420" y="329"/>
                  </a:cubicBezTo>
                  <a:cubicBezTo>
                    <a:pt x="438" y="331"/>
                    <a:pt x="457" y="325"/>
                    <a:pt x="473" y="332"/>
                  </a:cubicBezTo>
                  <a:cubicBezTo>
                    <a:pt x="475" y="336"/>
                    <a:pt x="477" y="340"/>
                    <a:pt x="474" y="344"/>
                  </a:cubicBezTo>
                  <a:cubicBezTo>
                    <a:pt x="480" y="385"/>
                    <a:pt x="488" y="429"/>
                    <a:pt x="529" y="453"/>
                  </a:cubicBezTo>
                  <a:cubicBezTo>
                    <a:pt x="552" y="464"/>
                    <a:pt x="575" y="477"/>
                    <a:pt x="601" y="476"/>
                  </a:cubicBezTo>
                  <a:cubicBezTo>
                    <a:pt x="654" y="487"/>
                    <a:pt x="723" y="491"/>
                    <a:pt x="746" y="553"/>
                  </a:cubicBezTo>
                  <a:cubicBezTo>
                    <a:pt x="759" y="544"/>
                    <a:pt x="763" y="527"/>
                    <a:pt x="775" y="517"/>
                  </a:cubicBezTo>
                  <a:cubicBezTo>
                    <a:pt x="813" y="490"/>
                    <a:pt x="858" y="475"/>
                    <a:pt x="908" y="475"/>
                  </a:cubicBezTo>
                  <a:cubicBezTo>
                    <a:pt x="941" y="472"/>
                    <a:pt x="975" y="461"/>
                    <a:pt x="997" y="433"/>
                  </a:cubicBezTo>
                  <a:cubicBezTo>
                    <a:pt x="1018" y="406"/>
                    <a:pt x="1014" y="372"/>
                    <a:pt x="1019" y="339"/>
                  </a:cubicBezTo>
                  <a:cubicBezTo>
                    <a:pt x="1024" y="334"/>
                    <a:pt x="1024" y="334"/>
                    <a:pt x="1024" y="334"/>
                  </a:cubicBezTo>
                  <a:cubicBezTo>
                    <a:pt x="1073" y="332"/>
                    <a:pt x="1131" y="332"/>
                    <a:pt x="1172" y="301"/>
                  </a:cubicBezTo>
                  <a:cubicBezTo>
                    <a:pt x="1207" y="274"/>
                    <a:pt x="1221" y="232"/>
                    <a:pt x="1219" y="187"/>
                  </a:cubicBezTo>
                  <a:cubicBezTo>
                    <a:pt x="1219" y="180"/>
                    <a:pt x="1214" y="170"/>
                    <a:pt x="1216" y="164"/>
                  </a:cubicBezTo>
                  <a:cubicBezTo>
                    <a:pt x="1263" y="160"/>
                    <a:pt x="1305" y="151"/>
                    <a:pt x="1345" y="130"/>
                  </a:cubicBezTo>
                  <a:cubicBezTo>
                    <a:pt x="1345" y="126"/>
                    <a:pt x="1345" y="126"/>
                    <a:pt x="1345" y="126"/>
                  </a:cubicBezTo>
                  <a:cubicBezTo>
                    <a:pt x="1334" y="129"/>
                    <a:pt x="1324" y="137"/>
                    <a:pt x="1314" y="136"/>
                  </a:cubicBezTo>
                  <a:cubicBezTo>
                    <a:pt x="1314" y="127"/>
                    <a:pt x="1313" y="118"/>
                    <a:pt x="1312" y="108"/>
                  </a:cubicBezTo>
                  <a:cubicBezTo>
                    <a:pt x="1311" y="95"/>
                    <a:pt x="1296" y="88"/>
                    <a:pt x="1288" y="81"/>
                  </a:cubicBezTo>
                  <a:cubicBezTo>
                    <a:pt x="1305" y="81"/>
                    <a:pt x="1326" y="72"/>
                    <a:pt x="1342" y="83"/>
                  </a:cubicBezTo>
                  <a:cubicBezTo>
                    <a:pt x="1349" y="84"/>
                    <a:pt x="1354" y="102"/>
                    <a:pt x="1363" y="91"/>
                  </a:cubicBezTo>
                  <a:cubicBezTo>
                    <a:pt x="1365" y="83"/>
                    <a:pt x="1359" y="76"/>
                    <a:pt x="1357" y="70"/>
                  </a:cubicBezTo>
                  <a:cubicBezTo>
                    <a:pt x="1367" y="73"/>
                    <a:pt x="1378" y="76"/>
                    <a:pt x="1390" y="77"/>
                  </a:cubicBezTo>
                  <a:cubicBezTo>
                    <a:pt x="1397" y="77"/>
                    <a:pt x="1406" y="68"/>
                    <a:pt x="1409" y="77"/>
                  </a:cubicBezTo>
                  <a:cubicBezTo>
                    <a:pt x="1393" y="97"/>
                    <a:pt x="1368" y="109"/>
                    <a:pt x="1349" y="125"/>
                  </a:cubicBezTo>
                  <a:cubicBezTo>
                    <a:pt x="1360" y="122"/>
                    <a:pt x="1372" y="114"/>
                    <a:pt x="1382" y="107"/>
                  </a:cubicBezTo>
                  <a:cubicBezTo>
                    <a:pt x="1422" y="85"/>
                    <a:pt x="1443" y="45"/>
                    <a:pt x="1453" y="4"/>
                  </a:cubicBezTo>
                  <a:cubicBezTo>
                    <a:pt x="1448" y="4"/>
                    <a:pt x="1448" y="4"/>
                    <a:pt x="1448" y="4"/>
                  </a:cubicBezTo>
                  <a:cubicBezTo>
                    <a:pt x="1443" y="24"/>
                    <a:pt x="1436" y="44"/>
                    <a:pt x="1424" y="62"/>
                  </a:cubicBezTo>
                  <a:cubicBezTo>
                    <a:pt x="1423" y="63"/>
                    <a:pt x="1423" y="63"/>
                    <a:pt x="1423" y="63"/>
                  </a:cubicBezTo>
                  <a:cubicBezTo>
                    <a:pt x="1418" y="50"/>
                    <a:pt x="1411" y="34"/>
                    <a:pt x="1395" y="29"/>
                  </a:cubicBezTo>
                  <a:cubicBezTo>
                    <a:pt x="1379" y="28"/>
                    <a:pt x="1361" y="30"/>
                    <a:pt x="1347" y="40"/>
                  </a:cubicBezTo>
                  <a:cubicBezTo>
                    <a:pt x="1337" y="36"/>
                    <a:pt x="1331" y="25"/>
                    <a:pt x="1322" y="19"/>
                  </a:cubicBezTo>
                  <a:cubicBezTo>
                    <a:pt x="1314" y="13"/>
                    <a:pt x="1305" y="9"/>
                    <a:pt x="1296" y="7"/>
                  </a:cubicBezTo>
                  <a:cubicBezTo>
                    <a:pt x="1297" y="6"/>
                    <a:pt x="1298" y="5"/>
                    <a:pt x="1299" y="4"/>
                  </a:cubicBezTo>
                  <a:cubicBezTo>
                    <a:pt x="1286" y="4"/>
                    <a:pt x="1286" y="4"/>
                    <a:pt x="1286" y="4"/>
                  </a:cubicBezTo>
                  <a:cubicBezTo>
                    <a:pt x="1285" y="5"/>
                    <a:pt x="1284" y="5"/>
                    <a:pt x="1282" y="5"/>
                  </a:cubicBezTo>
                  <a:cubicBezTo>
                    <a:pt x="1274" y="10"/>
                    <a:pt x="1262" y="10"/>
                    <a:pt x="1253" y="12"/>
                  </a:cubicBezTo>
                  <a:cubicBezTo>
                    <a:pt x="1251" y="10"/>
                    <a:pt x="1250" y="7"/>
                    <a:pt x="1250" y="4"/>
                  </a:cubicBezTo>
                  <a:cubicBezTo>
                    <a:pt x="1243" y="4"/>
                    <a:pt x="1243" y="4"/>
                    <a:pt x="1243" y="4"/>
                  </a:cubicBezTo>
                  <a:cubicBezTo>
                    <a:pt x="1246" y="9"/>
                    <a:pt x="1248" y="14"/>
                    <a:pt x="1242" y="18"/>
                  </a:cubicBezTo>
                  <a:cubicBezTo>
                    <a:pt x="1239" y="14"/>
                    <a:pt x="1237" y="9"/>
                    <a:pt x="1234" y="4"/>
                  </a:cubicBezTo>
                  <a:cubicBezTo>
                    <a:pt x="1219" y="4"/>
                    <a:pt x="1219" y="4"/>
                    <a:pt x="1219" y="4"/>
                  </a:cubicBezTo>
                  <a:cubicBezTo>
                    <a:pt x="1226" y="5"/>
                    <a:pt x="1232" y="9"/>
                    <a:pt x="1234" y="16"/>
                  </a:cubicBezTo>
                  <a:cubicBezTo>
                    <a:pt x="1234" y="22"/>
                    <a:pt x="1232" y="30"/>
                    <a:pt x="1226" y="31"/>
                  </a:cubicBezTo>
                  <a:cubicBezTo>
                    <a:pt x="1219" y="35"/>
                    <a:pt x="1212" y="35"/>
                    <a:pt x="1206" y="32"/>
                  </a:cubicBezTo>
                  <a:cubicBezTo>
                    <a:pt x="1200" y="28"/>
                    <a:pt x="1199" y="20"/>
                    <a:pt x="1201" y="14"/>
                  </a:cubicBezTo>
                  <a:cubicBezTo>
                    <a:pt x="1203" y="8"/>
                    <a:pt x="1210" y="8"/>
                    <a:pt x="1214" y="4"/>
                  </a:cubicBezTo>
                  <a:cubicBezTo>
                    <a:pt x="1215" y="4"/>
                    <a:pt x="1215" y="4"/>
                    <a:pt x="1215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200" y="4"/>
                    <a:pt x="1200" y="5"/>
                    <a:pt x="1200" y="5"/>
                  </a:cubicBezTo>
                  <a:cubicBezTo>
                    <a:pt x="1195" y="12"/>
                    <a:pt x="1191" y="20"/>
                    <a:pt x="1196" y="29"/>
                  </a:cubicBezTo>
                  <a:cubicBezTo>
                    <a:pt x="1201" y="40"/>
                    <a:pt x="1215" y="43"/>
                    <a:pt x="1226" y="38"/>
                  </a:cubicBezTo>
                  <a:cubicBezTo>
                    <a:pt x="1236" y="33"/>
                    <a:pt x="1236" y="33"/>
                    <a:pt x="1236" y="33"/>
                  </a:cubicBezTo>
                  <a:cubicBezTo>
                    <a:pt x="1236" y="41"/>
                    <a:pt x="1225" y="44"/>
                    <a:pt x="1218" y="46"/>
                  </a:cubicBezTo>
                  <a:cubicBezTo>
                    <a:pt x="1209" y="48"/>
                    <a:pt x="1202" y="45"/>
                    <a:pt x="1196" y="43"/>
                  </a:cubicBezTo>
                  <a:cubicBezTo>
                    <a:pt x="1190" y="36"/>
                    <a:pt x="1186" y="27"/>
                    <a:pt x="1186" y="17"/>
                  </a:cubicBezTo>
                  <a:cubicBezTo>
                    <a:pt x="1186" y="12"/>
                    <a:pt x="1188" y="8"/>
                    <a:pt x="1191" y="4"/>
                  </a:cubicBezTo>
                  <a:cubicBezTo>
                    <a:pt x="1184" y="4"/>
                    <a:pt x="1184" y="4"/>
                    <a:pt x="1184" y="4"/>
                  </a:cubicBezTo>
                  <a:cubicBezTo>
                    <a:pt x="1182" y="5"/>
                    <a:pt x="1180" y="6"/>
                    <a:pt x="1178" y="4"/>
                  </a:cubicBezTo>
                  <a:cubicBezTo>
                    <a:pt x="1150" y="4"/>
                    <a:pt x="1150" y="4"/>
                    <a:pt x="1150" y="4"/>
                  </a:cubicBezTo>
                  <a:cubicBezTo>
                    <a:pt x="1122" y="16"/>
                    <a:pt x="1092" y="36"/>
                    <a:pt x="1084" y="67"/>
                  </a:cubicBezTo>
                  <a:cubicBezTo>
                    <a:pt x="1086" y="71"/>
                    <a:pt x="1083" y="79"/>
                    <a:pt x="1089" y="78"/>
                  </a:cubicBezTo>
                  <a:cubicBezTo>
                    <a:pt x="1110" y="69"/>
                    <a:pt x="1127" y="91"/>
                    <a:pt x="1150" y="87"/>
                  </a:cubicBezTo>
                  <a:cubicBezTo>
                    <a:pt x="1161" y="83"/>
                    <a:pt x="1172" y="80"/>
                    <a:pt x="1182" y="75"/>
                  </a:cubicBezTo>
                  <a:cubicBezTo>
                    <a:pt x="1185" y="87"/>
                    <a:pt x="1186" y="103"/>
                    <a:pt x="1193" y="115"/>
                  </a:cubicBezTo>
                  <a:cubicBezTo>
                    <a:pt x="1207" y="129"/>
                    <a:pt x="1199" y="149"/>
                    <a:pt x="1195" y="166"/>
                  </a:cubicBezTo>
                  <a:cubicBezTo>
                    <a:pt x="1181" y="164"/>
                    <a:pt x="1193" y="178"/>
                    <a:pt x="1188" y="184"/>
                  </a:cubicBezTo>
                  <a:cubicBezTo>
                    <a:pt x="1180" y="201"/>
                    <a:pt x="1169" y="216"/>
                    <a:pt x="1151" y="222"/>
                  </a:cubicBezTo>
                  <a:cubicBezTo>
                    <a:pt x="1135" y="224"/>
                    <a:pt x="1123" y="230"/>
                    <a:pt x="1107" y="226"/>
                  </a:cubicBezTo>
                  <a:cubicBezTo>
                    <a:pt x="1108" y="221"/>
                    <a:pt x="1108" y="221"/>
                    <a:pt x="1108" y="221"/>
                  </a:cubicBezTo>
                  <a:cubicBezTo>
                    <a:pt x="1127" y="207"/>
                    <a:pt x="1142" y="193"/>
                    <a:pt x="1161" y="180"/>
                  </a:cubicBezTo>
                  <a:cubicBezTo>
                    <a:pt x="1174" y="167"/>
                    <a:pt x="1173" y="151"/>
                    <a:pt x="1174" y="134"/>
                  </a:cubicBezTo>
                  <a:cubicBezTo>
                    <a:pt x="1169" y="116"/>
                    <a:pt x="1150" y="104"/>
                    <a:pt x="1134" y="100"/>
                  </a:cubicBezTo>
                  <a:cubicBezTo>
                    <a:pt x="1129" y="107"/>
                    <a:pt x="1136" y="117"/>
                    <a:pt x="1134" y="125"/>
                  </a:cubicBezTo>
                  <a:cubicBezTo>
                    <a:pt x="1128" y="146"/>
                    <a:pt x="1127" y="166"/>
                    <a:pt x="1133" y="187"/>
                  </a:cubicBezTo>
                  <a:cubicBezTo>
                    <a:pt x="1123" y="207"/>
                    <a:pt x="1103" y="228"/>
                    <a:pt x="1078" y="224"/>
                  </a:cubicBezTo>
                  <a:cubicBezTo>
                    <a:pt x="1056" y="219"/>
                    <a:pt x="1034" y="213"/>
                    <a:pt x="1015" y="202"/>
                  </a:cubicBezTo>
                  <a:cubicBezTo>
                    <a:pt x="1036" y="194"/>
                    <a:pt x="1055" y="181"/>
                    <a:pt x="1076" y="173"/>
                  </a:cubicBezTo>
                  <a:cubicBezTo>
                    <a:pt x="1092" y="163"/>
                    <a:pt x="1101" y="146"/>
                    <a:pt x="1106" y="131"/>
                  </a:cubicBezTo>
                  <a:cubicBezTo>
                    <a:pt x="1109" y="114"/>
                    <a:pt x="1104" y="97"/>
                    <a:pt x="1098" y="83"/>
                  </a:cubicBezTo>
                  <a:cubicBezTo>
                    <a:pt x="1094" y="88"/>
                    <a:pt x="1091" y="95"/>
                    <a:pt x="1088" y="100"/>
                  </a:cubicBezTo>
                  <a:cubicBezTo>
                    <a:pt x="1074" y="115"/>
                    <a:pt x="1053" y="124"/>
                    <a:pt x="1048" y="146"/>
                  </a:cubicBezTo>
                  <a:cubicBezTo>
                    <a:pt x="1047" y="161"/>
                    <a:pt x="1040" y="176"/>
                    <a:pt x="1033" y="188"/>
                  </a:cubicBezTo>
                  <a:cubicBezTo>
                    <a:pt x="1022" y="193"/>
                    <a:pt x="1009" y="200"/>
                    <a:pt x="996" y="193"/>
                  </a:cubicBezTo>
                  <a:cubicBezTo>
                    <a:pt x="970" y="178"/>
                    <a:pt x="941" y="153"/>
                    <a:pt x="933" y="123"/>
                  </a:cubicBezTo>
                  <a:cubicBezTo>
                    <a:pt x="932" y="119"/>
                    <a:pt x="929" y="115"/>
                    <a:pt x="926" y="111"/>
                  </a:cubicBezTo>
                  <a:cubicBezTo>
                    <a:pt x="924" y="114"/>
                    <a:pt x="924" y="114"/>
                    <a:pt x="924" y="114"/>
                  </a:cubicBezTo>
                  <a:cubicBezTo>
                    <a:pt x="920" y="114"/>
                    <a:pt x="920" y="110"/>
                    <a:pt x="918" y="108"/>
                  </a:cubicBezTo>
                  <a:cubicBezTo>
                    <a:pt x="918" y="129"/>
                    <a:pt x="913" y="155"/>
                    <a:pt x="889" y="162"/>
                  </a:cubicBezTo>
                  <a:cubicBezTo>
                    <a:pt x="870" y="167"/>
                    <a:pt x="846" y="156"/>
                    <a:pt x="832" y="172"/>
                  </a:cubicBezTo>
                  <a:cubicBezTo>
                    <a:pt x="825" y="183"/>
                    <a:pt x="811" y="182"/>
                    <a:pt x="801" y="185"/>
                  </a:cubicBezTo>
                  <a:cubicBezTo>
                    <a:pt x="811" y="200"/>
                    <a:pt x="831" y="205"/>
                    <a:pt x="849" y="204"/>
                  </a:cubicBezTo>
                  <a:cubicBezTo>
                    <a:pt x="865" y="200"/>
                    <a:pt x="881" y="193"/>
                    <a:pt x="892" y="178"/>
                  </a:cubicBezTo>
                  <a:cubicBezTo>
                    <a:pt x="895" y="178"/>
                    <a:pt x="895" y="178"/>
                    <a:pt x="895" y="178"/>
                  </a:cubicBezTo>
                  <a:cubicBezTo>
                    <a:pt x="897" y="199"/>
                    <a:pt x="870" y="213"/>
                    <a:pt x="872" y="233"/>
                  </a:cubicBezTo>
                  <a:cubicBezTo>
                    <a:pt x="869" y="254"/>
                    <a:pt x="892" y="267"/>
                    <a:pt x="898" y="285"/>
                  </a:cubicBezTo>
                  <a:cubicBezTo>
                    <a:pt x="899" y="287"/>
                    <a:pt x="902" y="287"/>
                    <a:pt x="903" y="285"/>
                  </a:cubicBezTo>
                  <a:cubicBezTo>
                    <a:pt x="907" y="263"/>
                    <a:pt x="919" y="243"/>
                    <a:pt x="911" y="221"/>
                  </a:cubicBezTo>
                  <a:cubicBezTo>
                    <a:pt x="901" y="206"/>
                    <a:pt x="900" y="187"/>
                    <a:pt x="904" y="170"/>
                  </a:cubicBezTo>
                  <a:cubicBezTo>
                    <a:pt x="910" y="154"/>
                    <a:pt x="918" y="139"/>
                    <a:pt x="924" y="123"/>
                  </a:cubicBezTo>
                  <a:cubicBezTo>
                    <a:pt x="938" y="133"/>
                    <a:pt x="935" y="156"/>
                    <a:pt x="939" y="172"/>
                  </a:cubicBezTo>
                  <a:cubicBezTo>
                    <a:pt x="943" y="220"/>
                    <a:pt x="933" y="262"/>
                    <a:pt x="912" y="301"/>
                  </a:cubicBezTo>
                  <a:cubicBezTo>
                    <a:pt x="905" y="309"/>
                    <a:pt x="895" y="311"/>
                    <a:pt x="885" y="314"/>
                  </a:cubicBezTo>
                  <a:cubicBezTo>
                    <a:pt x="870" y="303"/>
                    <a:pt x="859" y="286"/>
                    <a:pt x="839" y="286"/>
                  </a:cubicBezTo>
                  <a:cubicBezTo>
                    <a:pt x="831" y="282"/>
                    <a:pt x="832" y="273"/>
                    <a:pt x="827" y="268"/>
                  </a:cubicBezTo>
                  <a:cubicBezTo>
                    <a:pt x="819" y="273"/>
                    <a:pt x="824" y="283"/>
                    <a:pt x="820" y="291"/>
                  </a:cubicBezTo>
                  <a:cubicBezTo>
                    <a:pt x="816" y="301"/>
                    <a:pt x="814" y="312"/>
                    <a:pt x="818" y="323"/>
                  </a:cubicBezTo>
                  <a:cubicBezTo>
                    <a:pt x="825" y="337"/>
                    <a:pt x="839" y="340"/>
                    <a:pt x="852" y="342"/>
                  </a:cubicBezTo>
                  <a:cubicBezTo>
                    <a:pt x="868" y="339"/>
                    <a:pt x="880" y="329"/>
                    <a:pt x="893" y="320"/>
                  </a:cubicBezTo>
                  <a:cubicBezTo>
                    <a:pt x="897" y="320"/>
                    <a:pt x="897" y="320"/>
                    <a:pt x="897" y="320"/>
                  </a:cubicBezTo>
                  <a:cubicBezTo>
                    <a:pt x="889" y="343"/>
                    <a:pt x="862" y="361"/>
                    <a:pt x="840" y="372"/>
                  </a:cubicBezTo>
                  <a:cubicBezTo>
                    <a:pt x="808" y="387"/>
                    <a:pt x="768" y="387"/>
                    <a:pt x="733" y="383"/>
                  </a:cubicBezTo>
                  <a:cubicBezTo>
                    <a:pt x="719" y="375"/>
                    <a:pt x="702" y="369"/>
                    <a:pt x="695" y="353"/>
                  </a:cubicBezTo>
                  <a:cubicBezTo>
                    <a:pt x="697" y="342"/>
                    <a:pt x="701" y="329"/>
                    <a:pt x="712" y="326"/>
                  </a:cubicBezTo>
                  <a:cubicBezTo>
                    <a:pt x="730" y="320"/>
                    <a:pt x="727" y="339"/>
                    <a:pt x="739" y="346"/>
                  </a:cubicBezTo>
                  <a:cubicBezTo>
                    <a:pt x="755" y="358"/>
                    <a:pt x="777" y="366"/>
                    <a:pt x="798" y="359"/>
                  </a:cubicBezTo>
                  <a:cubicBezTo>
                    <a:pt x="802" y="356"/>
                    <a:pt x="809" y="363"/>
                    <a:pt x="809" y="355"/>
                  </a:cubicBezTo>
                  <a:cubicBezTo>
                    <a:pt x="803" y="341"/>
                    <a:pt x="799" y="326"/>
                    <a:pt x="786" y="318"/>
                  </a:cubicBezTo>
                  <a:cubicBezTo>
                    <a:pt x="776" y="311"/>
                    <a:pt x="763" y="306"/>
                    <a:pt x="751" y="312"/>
                  </a:cubicBezTo>
                  <a:cubicBezTo>
                    <a:pt x="739" y="322"/>
                    <a:pt x="727" y="307"/>
                    <a:pt x="716" y="315"/>
                  </a:cubicBezTo>
                  <a:cubicBezTo>
                    <a:pt x="703" y="321"/>
                    <a:pt x="696" y="331"/>
                    <a:pt x="690" y="342"/>
                  </a:cubicBezTo>
                  <a:cubicBezTo>
                    <a:pt x="684" y="337"/>
                    <a:pt x="681" y="330"/>
                    <a:pt x="681" y="323"/>
                  </a:cubicBezTo>
                  <a:cubicBezTo>
                    <a:pt x="682" y="306"/>
                    <a:pt x="694" y="295"/>
                    <a:pt x="695" y="278"/>
                  </a:cubicBezTo>
                  <a:cubicBezTo>
                    <a:pt x="698" y="276"/>
                    <a:pt x="698" y="276"/>
                    <a:pt x="698" y="276"/>
                  </a:cubicBezTo>
                  <a:cubicBezTo>
                    <a:pt x="713" y="298"/>
                    <a:pt x="738" y="313"/>
                    <a:pt x="765" y="306"/>
                  </a:cubicBezTo>
                  <a:cubicBezTo>
                    <a:pt x="779" y="301"/>
                    <a:pt x="792" y="310"/>
                    <a:pt x="805" y="306"/>
                  </a:cubicBezTo>
                  <a:cubicBezTo>
                    <a:pt x="811" y="281"/>
                    <a:pt x="803" y="253"/>
                    <a:pt x="781" y="236"/>
                  </a:cubicBezTo>
                  <a:cubicBezTo>
                    <a:pt x="774" y="229"/>
                    <a:pt x="767" y="227"/>
                    <a:pt x="761" y="222"/>
                  </a:cubicBezTo>
                  <a:cubicBezTo>
                    <a:pt x="765" y="214"/>
                    <a:pt x="774" y="211"/>
                    <a:pt x="781" y="207"/>
                  </a:cubicBezTo>
                  <a:cubicBezTo>
                    <a:pt x="800" y="186"/>
                    <a:pt x="801" y="163"/>
                    <a:pt x="799" y="137"/>
                  </a:cubicBezTo>
                  <a:cubicBezTo>
                    <a:pt x="799" y="133"/>
                    <a:pt x="804" y="128"/>
                    <a:pt x="799" y="124"/>
                  </a:cubicBezTo>
                  <a:cubicBezTo>
                    <a:pt x="780" y="127"/>
                    <a:pt x="762" y="118"/>
                    <a:pt x="744" y="123"/>
                  </a:cubicBezTo>
                  <a:cubicBezTo>
                    <a:pt x="753" y="100"/>
                    <a:pt x="774" y="79"/>
                    <a:pt x="800" y="74"/>
                  </a:cubicBezTo>
                  <a:cubicBezTo>
                    <a:pt x="804" y="75"/>
                    <a:pt x="804" y="75"/>
                    <a:pt x="804" y="75"/>
                  </a:cubicBezTo>
                  <a:cubicBezTo>
                    <a:pt x="814" y="88"/>
                    <a:pt x="820" y="105"/>
                    <a:pt x="838" y="108"/>
                  </a:cubicBezTo>
                  <a:cubicBezTo>
                    <a:pt x="855" y="112"/>
                    <a:pt x="871" y="118"/>
                    <a:pt x="890" y="117"/>
                  </a:cubicBezTo>
                  <a:cubicBezTo>
                    <a:pt x="894" y="109"/>
                    <a:pt x="888" y="97"/>
                    <a:pt x="884" y="88"/>
                  </a:cubicBezTo>
                  <a:cubicBezTo>
                    <a:pt x="879" y="76"/>
                    <a:pt x="867" y="64"/>
                    <a:pt x="852" y="65"/>
                  </a:cubicBezTo>
                  <a:cubicBezTo>
                    <a:pt x="837" y="65"/>
                    <a:pt x="823" y="71"/>
                    <a:pt x="809" y="66"/>
                  </a:cubicBezTo>
                  <a:cubicBezTo>
                    <a:pt x="793" y="69"/>
                    <a:pt x="779" y="76"/>
                    <a:pt x="764" y="83"/>
                  </a:cubicBezTo>
                  <a:cubicBezTo>
                    <a:pt x="761" y="72"/>
                    <a:pt x="769" y="63"/>
                    <a:pt x="773" y="54"/>
                  </a:cubicBezTo>
                  <a:cubicBezTo>
                    <a:pt x="774" y="43"/>
                    <a:pt x="778" y="31"/>
                    <a:pt x="772" y="20"/>
                  </a:cubicBezTo>
                  <a:cubicBezTo>
                    <a:pt x="766" y="9"/>
                    <a:pt x="755" y="8"/>
                    <a:pt x="744" y="4"/>
                  </a:cubicBezTo>
                  <a:cubicBezTo>
                    <a:pt x="726" y="4"/>
                    <a:pt x="726" y="4"/>
                    <a:pt x="726" y="4"/>
                  </a:cubicBezTo>
                  <a:cubicBezTo>
                    <a:pt x="732" y="19"/>
                    <a:pt x="732" y="36"/>
                    <a:pt x="741" y="49"/>
                  </a:cubicBezTo>
                  <a:cubicBezTo>
                    <a:pt x="748" y="60"/>
                    <a:pt x="765" y="66"/>
                    <a:pt x="756" y="82"/>
                  </a:cubicBezTo>
                  <a:cubicBezTo>
                    <a:pt x="753" y="95"/>
                    <a:pt x="753" y="95"/>
                    <a:pt x="753" y="95"/>
                  </a:cubicBezTo>
                  <a:cubicBezTo>
                    <a:pt x="744" y="106"/>
                    <a:pt x="737" y="117"/>
                    <a:pt x="732" y="129"/>
                  </a:cubicBezTo>
                  <a:cubicBezTo>
                    <a:pt x="724" y="136"/>
                    <a:pt x="713" y="141"/>
                    <a:pt x="708" y="151"/>
                  </a:cubicBezTo>
                  <a:cubicBezTo>
                    <a:pt x="704" y="145"/>
                    <a:pt x="702" y="136"/>
                    <a:pt x="698" y="128"/>
                  </a:cubicBezTo>
                  <a:cubicBezTo>
                    <a:pt x="682" y="106"/>
                    <a:pt x="662" y="89"/>
                    <a:pt x="638" y="78"/>
                  </a:cubicBezTo>
                  <a:cubicBezTo>
                    <a:pt x="630" y="81"/>
                    <a:pt x="637" y="90"/>
                    <a:pt x="637" y="95"/>
                  </a:cubicBezTo>
                  <a:cubicBezTo>
                    <a:pt x="623" y="118"/>
                    <a:pt x="612" y="143"/>
                    <a:pt x="618" y="170"/>
                  </a:cubicBezTo>
                  <a:cubicBezTo>
                    <a:pt x="614" y="172"/>
                    <a:pt x="608" y="170"/>
                    <a:pt x="604" y="169"/>
                  </a:cubicBezTo>
                  <a:cubicBezTo>
                    <a:pt x="599" y="151"/>
                    <a:pt x="592" y="133"/>
                    <a:pt x="582" y="117"/>
                  </a:cubicBezTo>
                  <a:cubicBezTo>
                    <a:pt x="581" y="108"/>
                    <a:pt x="578" y="95"/>
                    <a:pt x="587" y="90"/>
                  </a:cubicBezTo>
                  <a:cubicBezTo>
                    <a:pt x="613" y="84"/>
                    <a:pt x="640" y="66"/>
                    <a:pt x="645" y="38"/>
                  </a:cubicBezTo>
                  <a:cubicBezTo>
                    <a:pt x="644" y="30"/>
                    <a:pt x="634" y="30"/>
                    <a:pt x="628" y="28"/>
                  </a:cubicBezTo>
                  <a:cubicBezTo>
                    <a:pt x="608" y="24"/>
                    <a:pt x="593" y="42"/>
                    <a:pt x="585" y="55"/>
                  </a:cubicBezTo>
                  <a:cubicBezTo>
                    <a:pt x="588" y="72"/>
                    <a:pt x="571" y="83"/>
                    <a:pt x="575" y="99"/>
                  </a:cubicBezTo>
                  <a:cubicBezTo>
                    <a:pt x="573" y="101"/>
                    <a:pt x="575" y="108"/>
                    <a:pt x="570" y="106"/>
                  </a:cubicBezTo>
                  <a:cubicBezTo>
                    <a:pt x="561" y="98"/>
                    <a:pt x="546" y="88"/>
                    <a:pt x="551" y="73"/>
                  </a:cubicBezTo>
                  <a:cubicBezTo>
                    <a:pt x="553" y="67"/>
                    <a:pt x="561" y="73"/>
                    <a:pt x="565" y="68"/>
                  </a:cubicBezTo>
                  <a:cubicBezTo>
                    <a:pt x="586" y="59"/>
                    <a:pt x="592" y="38"/>
                    <a:pt x="591" y="17"/>
                  </a:cubicBezTo>
                  <a:cubicBezTo>
                    <a:pt x="582" y="11"/>
                    <a:pt x="577" y="23"/>
                    <a:pt x="568" y="23"/>
                  </a:cubicBezTo>
                  <a:cubicBezTo>
                    <a:pt x="554" y="28"/>
                    <a:pt x="541" y="42"/>
                    <a:pt x="540" y="58"/>
                  </a:cubicBezTo>
                  <a:cubicBezTo>
                    <a:pt x="542" y="81"/>
                    <a:pt x="542" y="81"/>
                    <a:pt x="542" y="81"/>
                  </a:cubicBezTo>
                  <a:cubicBezTo>
                    <a:pt x="524" y="74"/>
                    <a:pt x="500" y="68"/>
                    <a:pt x="484" y="82"/>
                  </a:cubicBezTo>
                  <a:cubicBezTo>
                    <a:pt x="474" y="88"/>
                    <a:pt x="472" y="101"/>
                    <a:pt x="460" y="104"/>
                  </a:cubicBezTo>
                  <a:cubicBezTo>
                    <a:pt x="458" y="105"/>
                    <a:pt x="458" y="106"/>
                    <a:pt x="458" y="108"/>
                  </a:cubicBezTo>
                  <a:cubicBezTo>
                    <a:pt x="466" y="113"/>
                    <a:pt x="481" y="111"/>
                    <a:pt x="490" y="114"/>
                  </a:cubicBezTo>
                  <a:cubicBezTo>
                    <a:pt x="515" y="117"/>
                    <a:pt x="533" y="81"/>
                    <a:pt x="557" y="103"/>
                  </a:cubicBezTo>
                  <a:cubicBezTo>
                    <a:pt x="562" y="108"/>
                    <a:pt x="568" y="112"/>
                    <a:pt x="570" y="119"/>
                  </a:cubicBezTo>
                  <a:cubicBezTo>
                    <a:pt x="551" y="125"/>
                    <a:pt x="529" y="113"/>
                    <a:pt x="513" y="127"/>
                  </a:cubicBezTo>
                  <a:cubicBezTo>
                    <a:pt x="498" y="145"/>
                    <a:pt x="495" y="168"/>
                    <a:pt x="494" y="191"/>
                  </a:cubicBezTo>
                  <a:cubicBezTo>
                    <a:pt x="493" y="193"/>
                    <a:pt x="489" y="195"/>
                    <a:pt x="493" y="198"/>
                  </a:cubicBezTo>
                  <a:cubicBezTo>
                    <a:pt x="501" y="197"/>
                    <a:pt x="505" y="186"/>
                    <a:pt x="513" y="182"/>
                  </a:cubicBezTo>
                  <a:cubicBezTo>
                    <a:pt x="536" y="173"/>
                    <a:pt x="555" y="152"/>
                    <a:pt x="555" y="128"/>
                  </a:cubicBezTo>
                  <a:cubicBezTo>
                    <a:pt x="569" y="123"/>
                    <a:pt x="577" y="132"/>
                    <a:pt x="586" y="139"/>
                  </a:cubicBezTo>
                  <a:cubicBezTo>
                    <a:pt x="589" y="148"/>
                    <a:pt x="599" y="160"/>
                    <a:pt x="590" y="170"/>
                  </a:cubicBezTo>
                  <a:cubicBezTo>
                    <a:pt x="564" y="172"/>
                    <a:pt x="544" y="186"/>
                    <a:pt x="524" y="202"/>
                  </a:cubicBezTo>
                  <a:cubicBezTo>
                    <a:pt x="517" y="202"/>
                    <a:pt x="509" y="205"/>
                    <a:pt x="506" y="210"/>
                  </a:cubicBezTo>
                  <a:cubicBezTo>
                    <a:pt x="510" y="220"/>
                    <a:pt x="520" y="212"/>
                    <a:pt x="527" y="218"/>
                  </a:cubicBezTo>
                  <a:cubicBezTo>
                    <a:pt x="539" y="233"/>
                    <a:pt x="555" y="251"/>
                    <a:pt x="576" y="256"/>
                  </a:cubicBezTo>
                  <a:cubicBezTo>
                    <a:pt x="607" y="258"/>
                    <a:pt x="607" y="258"/>
                    <a:pt x="607" y="258"/>
                  </a:cubicBezTo>
                  <a:cubicBezTo>
                    <a:pt x="611" y="266"/>
                    <a:pt x="600" y="275"/>
                    <a:pt x="599" y="285"/>
                  </a:cubicBezTo>
                  <a:cubicBezTo>
                    <a:pt x="596" y="304"/>
                    <a:pt x="597" y="325"/>
                    <a:pt x="605" y="342"/>
                  </a:cubicBezTo>
                  <a:cubicBezTo>
                    <a:pt x="601" y="345"/>
                    <a:pt x="594" y="347"/>
                    <a:pt x="589" y="345"/>
                  </a:cubicBezTo>
                  <a:cubicBezTo>
                    <a:pt x="575" y="341"/>
                    <a:pt x="585" y="328"/>
                    <a:pt x="586" y="320"/>
                  </a:cubicBezTo>
                  <a:cubicBezTo>
                    <a:pt x="594" y="308"/>
                    <a:pt x="592" y="290"/>
                    <a:pt x="586" y="278"/>
                  </a:cubicBezTo>
                  <a:cubicBezTo>
                    <a:pt x="584" y="276"/>
                    <a:pt x="577" y="268"/>
                    <a:pt x="575" y="275"/>
                  </a:cubicBezTo>
                  <a:cubicBezTo>
                    <a:pt x="563" y="289"/>
                    <a:pt x="551" y="302"/>
                    <a:pt x="549" y="321"/>
                  </a:cubicBezTo>
                  <a:cubicBezTo>
                    <a:pt x="553" y="333"/>
                    <a:pt x="560" y="345"/>
                    <a:pt x="572" y="350"/>
                  </a:cubicBezTo>
                  <a:cubicBezTo>
                    <a:pt x="566" y="353"/>
                    <a:pt x="559" y="352"/>
                    <a:pt x="553" y="349"/>
                  </a:cubicBezTo>
                  <a:cubicBezTo>
                    <a:pt x="549" y="341"/>
                    <a:pt x="547" y="331"/>
                    <a:pt x="539" y="323"/>
                  </a:cubicBezTo>
                  <a:cubicBezTo>
                    <a:pt x="527" y="312"/>
                    <a:pt x="506" y="310"/>
                    <a:pt x="500" y="293"/>
                  </a:cubicBezTo>
                  <a:cubicBezTo>
                    <a:pt x="487" y="297"/>
                    <a:pt x="494" y="313"/>
                    <a:pt x="486" y="323"/>
                  </a:cubicBezTo>
                  <a:cubicBezTo>
                    <a:pt x="486" y="337"/>
                    <a:pt x="494" y="350"/>
                    <a:pt x="508" y="357"/>
                  </a:cubicBezTo>
                  <a:cubicBezTo>
                    <a:pt x="524" y="367"/>
                    <a:pt x="543" y="360"/>
                    <a:pt x="561" y="358"/>
                  </a:cubicBezTo>
                  <a:cubicBezTo>
                    <a:pt x="562" y="361"/>
                    <a:pt x="562" y="361"/>
                    <a:pt x="560" y="363"/>
                  </a:cubicBezTo>
                  <a:cubicBezTo>
                    <a:pt x="542" y="371"/>
                    <a:pt x="519" y="380"/>
                    <a:pt x="513" y="402"/>
                  </a:cubicBezTo>
                  <a:cubicBezTo>
                    <a:pt x="512" y="410"/>
                    <a:pt x="508" y="420"/>
                    <a:pt x="512" y="428"/>
                  </a:cubicBezTo>
                  <a:cubicBezTo>
                    <a:pt x="506" y="426"/>
                    <a:pt x="499" y="416"/>
                    <a:pt x="496" y="409"/>
                  </a:cubicBezTo>
                  <a:cubicBezTo>
                    <a:pt x="483" y="384"/>
                    <a:pt x="483" y="354"/>
                    <a:pt x="481" y="326"/>
                  </a:cubicBezTo>
                  <a:cubicBezTo>
                    <a:pt x="471" y="318"/>
                    <a:pt x="452" y="330"/>
                    <a:pt x="447" y="315"/>
                  </a:cubicBezTo>
                  <a:cubicBezTo>
                    <a:pt x="447" y="300"/>
                    <a:pt x="448" y="282"/>
                    <a:pt x="462" y="273"/>
                  </a:cubicBezTo>
                  <a:cubicBezTo>
                    <a:pt x="468" y="267"/>
                    <a:pt x="475" y="260"/>
                    <a:pt x="483" y="264"/>
                  </a:cubicBezTo>
                  <a:cubicBezTo>
                    <a:pt x="503" y="282"/>
                    <a:pt x="537" y="285"/>
                    <a:pt x="561" y="273"/>
                  </a:cubicBezTo>
                  <a:cubicBezTo>
                    <a:pt x="559" y="260"/>
                    <a:pt x="553" y="250"/>
                    <a:pt x="541" y="244"/>
                  </a:cubicBezTo>
                  <a:cubicBezTo>
                    <a:pt x="518" y="235"/>
                    <a:pt x="498" y="254"/>
                    <a:pt x="476" y="253"/>
                  </a:cubicBezTo>
                  <a:cubicBezTo>
                    <a:pt x="474" y="244"/>
                    <a:pt x="484" y="238"/>
                    <a:pt x="484" y="229"/>
                  </a:cubicBezTo>
                  <a:cubicBezTo>
                    <a:pt x="485" y="216"/>
                    <a:pt x="480" y="202"/>
                    <a:pt x="467" y="195"/>
                  </a:cubicBezTo>
                  <a:cubicBezTo>
                    <a:pt x="460" y="187"/>
                    <a:pt x="447" y="187"/>
                    <a:pt x="441" y="177"/>
                  </a:cubicBezTo>
                  <a:cubicBezTo>
                    <a:pt x="432" y="176"/>
                    <a:pt x="431" y="187"/>
                    <a:pt x="429" y="192"/>
                  </a:cubicBezTo>
                  <a:cubicBezTo>
                    <a:pt x="426" y="205"/>
                    <a:pt x="433" y="217"/>
                    <a:pt x="441" y="227"/>
                  </a:cubicBezTo>
                  <a:cubicBezTo>
                    <a:pt x="449" y="236"/>
                    <a:pt x="461" y="237"/>
                    <a:pt x="468" y="249"/>
                  </a:cubicBezTo>
                  <a:cubicBezTo>
                    <a:pt x="464" y="265"/>
                    <a:pt x="449" y="276"/>
                    <a:pt x="440" y="289"/>
                  </a:cubicBezTo>
                  <a:cubicBezTo>
                    <a:pt x="428" y="272"/>
                    <a:pt x="427" y="244"/>
                    <a:pt x="423" y="222"/>
                  </a:cubicBezTo>
                  <a:cubicBezTo>
                    <a:pt x="420" y="208"/>
                    <a:pt x="420" y="189"/>
                    <a:pt x="423" y="176"/>
                  </a:cubicBezTo>
                  <a:cubicBezTo>
                    <a:pt x="449" y="172"/>
                    <a:pt x="464" y="148"/>
                    <a:pt x="475" y="127"/>
                  </a:cubicBezTo>
                  <a:cubicBezTo>
                    <a:pt x="477" y="126"/>
                    <a:pt x="480" y="123"/>
                    <a:pt x="478" y="121"/>
                  </a:cubicBezTo>
                  <a:cubicBezTo>
                    <a:pt x="466" y="117"/>
                    <a:pt x="452" y="113"/>
                    <a:pt x="438" y="117"/>
                  </a:cubicBezTo>
                  <a:cubicBezTo>
                    <a:pt x="438" y="107"/>
                    <a:pt x="447" y="99"/>
                    <a:pt x="454" y="92"/>
                  </a:cubicBezTo>
                  <a:cubicBezTo>
                    <a:pt x="470" y="67"/>
                    <a:pt x="496" y="46"/>
                    <a:pt x="519" y="26"/>
                  </a:cubicBezTo>
                  <a:cubicBezTo>
                    <a:pt x="518" y="23"/>
                    <a:pt x="518" y="23"/>
                    <a:pt x="518" y="23"/>
                  </a:cubicBezTo>
                  <a:cubicBezTo>
                    <a:pt x="509" y="21"/>
                    <a:pt x="509" y="32"/>
                    <a:pt x="502" y="33"/>
                  </a:cubicBezTo>
                  <a:cubicBezTo>
                    <a:pt x="486" y="45"/>
                    <a:pt x="476" y="58"/>
                    <a:pt x="461" y="70"/>
                  </a:cubicBezTo>
                  <a:cubicBezTo>
                    <a:pt x="465" y="49"/>
                    <a:pt x="470" y="29"/>
                    <a:pt x="490" y="14"/>
                  </a:cubicBezTo>
                  <a:cubicBezTo>
                    <a:pt x="502" y="11"/>
                    <a:pt x="513" y="18"/>
                    <a:pt x="526" y="20"/>
                  </a:cubicBezTo>
                  <a:cubicBezTo>
                    <a:pt x="544" y="25"/>
                    <a:pt x="566" y="19"/>
                    <a:pt x="580" y="5"/>
                  </a:cubicBezTo>
                  <a:cubicBezTo>
                    <a:pt x="580" y="5"/>
                    <a:pt x="580" y="5"/>
                    <a:pt x="580" y="4"/>
                  </a:cubicBezTo>
                  <a:cubicBezTo>
                    <a:pt x="564" y="4"/>
                    <a:pt x="564" y="4"/>
                    <a:pt x="564" y="4"/>
                  </a:cubicBezTo>
                  <a:cubicBezTo>
                    <a:pt x="565" y="5"/>
                    <a:pt x="565" y="5"/>
                    <a:pt x="566" y="6"/>
                  </a:cubicBezTo>
                  <a:cubicBezTo>
                    <a:pt x="566" y="10"/>
                    <a:pt x="561" y="13"/>
                    <a:pt x="557" y="13"/>
                  </a:cubicBezTo>
                  <a:cubicBezTo>
                    <a:pt x="540" y="18"/>
                    <a:pt x="519" y="15"/>
                    <a:pt x="505" y="5"/>
                  </a:cubicBezTo>
                  <a:cubicBezTo>
                    <a:pt x="505" y="5"/>
                    <a:pt x="506" y="5"/>
                    <a:pt x="506" y="4"/>
                  </a:cubicBezTo>
                  <a:cubicBezTo>
                    <a:pt x="491" y="4"/>
                    <a:pt x="491" y="4"/>
                    <a:pt x="491" y="4"/>
                  </a:cubicBezTo>
                  <a:cubicBezTo>
                    <a:pt x="483" y="12"/>
                    <a:pt x="476" y="20"/>
                    <a:pt x="469" y="28"/>
                  </a:cubicBezTo>
                  <a:cubicBezTo>
                    <a:pt x="463" y="21"/>
                    <a:pt x="463" y="12"/>
                    <a:pt x="461" y="4"/>
                  </a:cubicBezTo>
                  <a:cubicBezTo>
                    <a:pt x="453" y="4"/>
                    <a:pt x="453" y="4"/>
                    <a:pt x="453" y="4"/>
                  </a:cubicBezTo>
                  <a:cubicBezTo>
                    <a:pt x="453" y="5"/>
                    <a:pt x="453" y="5"/>
                    <a:pt x="453" y="5"/>
                  </a:cubicBezTo>
                  <a:cubicBezTo>
                    <a:pt x="451" y="4"/>
                    <a:pt x="451" y="4"/>
                    <a:pt x="451" y="4"/>
                  </a:cubicBezTo>
                  <a:cubicBezTo>
                    <a:pt x="436" y="4"/>
                    <a:pt x="436" y="4"/>
                    <a:pt x="436" y="4"/>
                  </a:cubicBezTo>
                  <a:cubicBezTo>
                    <a:pt x="450" y="14"/>
                    <a:pt x="450" y="14"/>
                    <a:pt x="450" y="14"/>
                  </a:cubicBezTo>
                  <a:cubicBezTo>
                    <a:pt x="451" y="17"/>
                    <a:pt x="453" y="23"/>
                    <a:pt x="447" y="25"/>
                  </a:cubicBezTo>
                  <a:cubicBezTo>
                    <a:pt x="433" y="24"/>
                    <a:pt x="421" y="16"/>
                    <a:pt x="415" y="4"/>
                  </a:cubicBezTo>
                  <a:cubicBezTo>
                    <a:pt x="404" y="4"/>
                    <a:pt x="404" y="4"/>
                    <a:pt x="404" y="4"/>
                  </a:cubicBezTo>
                  <a:cubicBezTo>
                    <a:pt x="416" y="21"/>
                    <a:pt x="436" y="35"/>
                    <a:pt x="459" y="31"/>
                  </a:cubicBezTo>
                  <a:cubicBezTo>
                    <a:pt x="466" y="42"/>
                    <a:pt x="456" y="51"/>
                    <a:pt x="455" y="61"/>
                  </a:cubicBezTo>
                  <a:cubicBezTo>
                    <a:pt x="449" y="71"/>
                    <a:pt x="452" y="85"/>
                    <a:pt x="442" y="93"/>
                  </a:cubicBezTo>
                  <a:cubicBezTo>
                    <a:pt x="424" y="81"/>
                    <a:pt x="432" y="54"/>
                    <a:pt x="407" y="45"/>
                  </a:cubicBezTo>
                  <a:cubicBezTo>
                    <a:pt x="394" y="37"/>
                    <a:pt x="376" y="42"/>
                    <a:pt x="363" y="47"/>
                  </a:cubicBezTo>
                  <a:cubicBezTo>
                    <a:pt x="345" y="54"/>
                    <a:pt x="341" y="75"/>
                    <a:pt x="323" y="80"/>
                  </a:cubicBezTo>
                  <a:cubicBezTo>
                    <a:pt x="322" y="83"/>
                    <a:pt x="322" y="83"/>
                    <a:pt x="322" y="83"/>
                  </a:cubicBezTo>
                  <a:cubicBezTo>
                    <a:pt x="328" y="92"/>
                    <a:pt x="339" y="82"/>
                    <a:pt x="349" y="86"/>
                  </a:cubicBezTo>
                  <a:cubicBezTo>
                    <a:pt x="371" y="94"/>
                    <a:pt x="397" y="90"/>
                    <a:pt x="420" y="81"/>
                  </a:cubicBezTo>
                  <a:cubicBezTo>
                    <a:pt x="426" y="80"/>
                    <a:pt x="428" y="87"/>
                    <a:pt x="429" y="90"/>
                  </a:cubicBezTo>
                  <a:cubicBezTo>
                    <a:pt x="424" y="100"/>
                    <a:pt x="439" y="100"/>
                    <a:pt x="432" y="110"/>
                  </a:cubicBezTo>
                  <a:cubicBezTo>
                    <a:pt x="428" y="126"/>
                    <a:pt x="407" y="137"/>
                    <a:pt x="407" y="154"/>
                  </a:cubicBezTo>
                  <a:cubicBezTo>
                    <a:pt x="407" y="164"/>
                    <a:pt x="406" y="175"/>
                    <a:pt x="397" y="181"/>
                  </a:cubicBezTo>
                  <a:cubicBezTo>
                    <a:pt x="398" y="190"/>
                    <a:pt x="395" y="200"/>
                    <a:pt x="391" y="210"/>
                  </a:cubicBezTo>
                  <a:cubicBezTo>
                    <a:pt x="386" y="211"/>
                    <a:pt x="383" y="205"/>
                    <a:pt x="380" y="201"/>
                  </a:cubicBezTo>
                  <a:cubicBezTo>
                    <a:pt x="379" y="186"/>
                    <a:pt x="395" y="178"/>
                    <a:pt x="400" y="164"/>
                  </a:cubicBezTo>
                  <a:cubicBezTo>
                    <a:pt x="404" y="147"/>
                    <a:pt x="396" y="127"/>
                    <a:pt x="393" y="110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75" y="123"/>
                    <a:pt x="357" y="133"/>
                    <a:pt x="355" y="153"/>
                  </a:cubicBezTo>
                  <a:cubicBezTo>
                    <a:pt x="356" y="165"/>
                    <a:pt x="360" y="178"/>
                    <a:pt x="367" y="188"/>
                  </a:cubicBezTo>
                  <a:cubicBezTo>
                    <a:pt x="367" y="192"/>
                    <a:pt x="367" y="192"/>
                    <a:pt x="367" y="192"/>
                  </a:cubicBezTo>
                  <a:cubicBezTo>
                    <a:pt x="352" y="179"/>
                    <a:pt x="329" y="197"/>
                    <a:pt x="320" y="176"/>
                  </a:cubicBezTo>
                  <a:cubicBezTo>
                    <a:pt x="320" y="168"/>
                    <a:pt x="330" y="164"/>
                    <a:pt x="333" y="158"/>
                  </a:cubicBezTo>
                  <a:cubicBezTo>
                    <a:pt x="343" y="140"/>
                    <a:pt x="349" y="113"/>
                    <a:pt x="337" y="96"/>
                  </a:cubicBezTo>
                  <a:cubicBezTo>
                    <a:pt x="329" y="100"/>
                    <a:pt x="328" y="113"/>
                    <a:pt x="317" y="112"/>
                  </a:cubicBezTo>
                  <a:cubicBezTo>
                    <a:pt x="303" y="123"/>
                    <a:pt x="303" y="123"/>
                    <a:pt x="303" y="123"/>
                  </a:cubicBezTo>
                  <a:cubicBezTo>
                    <a:pt x="298" y="100"/>
                    <a:pt x="270" y="87"/>
                    <a:pt x="263" y="65"/>
                  </a:cubicBezTo>
                  <a:cubicBezTo>
                    <a:pt x="269" y="55"/>
                    <a:pt x="273" y="42"/>
                    <a:pt x="274" y="31"/>
                  </a:cubicBezTo>
                  <a:cubicBezTo>
                    <a:pt x="290" y="46"/>
                    <a:pt x="314" y="54"/>
                    <a:pt x="336" y="47"/>
                  </a:cubicBezTo>
                  <a:cubicBezTo>
                    <a:pt x="342" y="42"/>
                    <a:pt x="353" y="50"/>
                    <a:pt x="355" y="38"/>
                  </a:cubicBezTo>
                  <a:cubicBezTo>
                    <a:pt x="353" y="26"/>
                    <a:pt x="350" y="14"/>
                    <a:pt x="345" y="4"/>
                  </a:cubicBezTo>
                  <a:cubicBezTo>
                    <a:pt x="337" y="4"/>
                    <a:pt x="337" y="4"/>
                    <a:pt x="337" y="4"/>
                  </a:cubicBezTo>
                  <a:cubicBezTo>
                    <a:pt x="339" y="7"/>
                    <a:pt x="341" y="10"/>
                    <a:pt x="342" y="14"/>
                  </a:cubicBezTo>
                  <a:cubicBezTo>
                    <a:pt x="343" y="18"/>
                    <a:pt x="345" y="21"/>
                    <a:pt x="344" y="25"/>
                  </a:cubicBezTo>
                  <a:cubicBezTo>
                    <a:pt x="338" y="23"/>
                    <a:pt x="338" y="23"/>
                    <a:pt x="338" y="23"/>
                  </a:cubicBezTo>
                  <a:cubicBezTo>
                    <a:pt x="332" y="15"/>
                    <a:pt x="325" y="9"/>
                    <a:pt x="318" y="4"/>
                  </a:cubicBezTo>
                  <a:cubicBezTo>
                    <a:pt x="304" y="4"/>
                    <a:pt x="304" y="4"/>
                    <a:pt x="304" y="4"/>
                  </a:cubicBezTo>
                  <a:cubicBezTo>
                    <a:pt x="318" y="11"/>
                    <a:pt x="330" y="23"/>
                    <a:pt x="339" y="36"/>
                  </a:cubicBezTo>
                  <a:cubicBezTo>
                    <a:pt x="332" y="45"/>
                    <a:pt x="318" y="42"/>
                    <a:pt x="307" y="42"/>
                  </a:cubicBezTo>
                  <a:cubicBezTo>
                    <a:pt x="291" y="40"/>
                    <a:pt x="278" y="27"/>
                    <a:pt x="273" y="13"/>
                  </a:cubicBezTo>
                  <a:cubicBezTo>
                    <a:pt x="279" y="4"/>
                    <a:pt x="279" y="4"/>
                    <a:pt x="279" y="4"/>
                  </a:cubicBezTo>
                  <a:cubicBezTo>
                    <a:pt x="269" y="4"/>
                    <a:pt x="269" y="4"/>
                    <a:pt x="269" y="4"/>
                  </a:cubicBezTo>
                  <a:cubicBezTo>
                    <a:pt x="264" y="9"/>
                    <a:pt x="258" y="12"/>
                    <a:pt x="252" y="13"/>
                  </a:cubicBezTo>
                  <a:cubicBezTo>
                    <a:pt x="254" y="10"/>
                    <a:pt x="258" y="8"/>
                    <a:pt x="262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50" y="4"/>
                    <a:pt x="249" y="4"/>
                    <a:pt x="249" y="4"/>
                  </a:cubicBezTo>
                  <a:cubicBezTo>
                    <a:pt x="247" y="5"/>
                    <a:pt x="244" y="5"/>
                    <a:pt x="242" y="4"/>
                  </a:cubicBezTo>
                  <a:cubicBezTo>
                    <a:pt x="229" y="4"/>
                    <a:pt x="229" y="4"/>
                    <a:pt x="229" y="4"/>
                  </a:cubicBezTo>
                  <a:cubicBezTo>
                    <a:pt x="232" y="7"/>
                    <a:pt x="235" y="10"/>
                    <a:pt x="238" y="12"/>
                  </a:cubicBezTo>
                  <a:cubicBezTo>
                    <a:pt x="235" y="16"/>
                    <a:pt x="230" y="12"/>
                    <a:pt x="227" y="11"/>
                  </a:cubicBezTo>
                  <a:cubicBezTo>
                    <a:pt x="224" y="9"/>
                    <a:pt x="221" y="7"/>
                    <a:pt x="220" y="4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198" y="14"/>
                    <a:pt x="179" y="14"/>
                    <a:pt x="166" y="10"/>
                  </a:cubicBezTo>
                  <a:cubicBezTo>
                    <a:pt x="163" y="8"/>
                    <a:pt x="160" y="6"/>
                    <a:pt x="157" y="4"/>
                  </a:cubicBezTo>
                  <a:cubicBezTo>
                    <a:pt x="146" y="4"/>
                    <a:pt x="146" y="4"/>
                    <a:pt x="146" y="4"/>
                  </a:cubicBezTo>
                  <a:cubicBezTo>
                    <a:pt x="150" y="7"/>
                    <a:pt x="154" y="10"/>
                    <a:pt x="157" y="13"/>
                  </a:cubicBezTo>
                  <a:cubicBezTo>
                    <a:pt x="154" y="20"/>
                    <a:pt x="148" y="24"/>
                    <a:pt x="143" y="29"/>
                  </a:cubicBezTo>
                  <a:cubicBezTo>
                    <a:pt x="130" y="28"/>
                    <a:pt x="125" y="10"/>
                    <a:pt x="114" y="7"/>
                  </a:cubicBezTo>
                  <a:cubicBezTo>
                    <a:pt x="97" y="0"/>
                    <a:pt x="81" y="9"/>
                    <a:pt x="67" y="15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4" y="10"/>
                    <a:pt x="64" y="7"/>
                    <a:pt x="63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60" y="33"/>
                    <a:pt x="75" y="59"/>
                    <a:pt x="94" y="81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70" y="66"/>
                    <a:pt x="59" y="39"/>
                    <a:pt x="48" y="13"/>
                  </a:cubicBezTo>
                  <a:cubicBezTo>
                    <a:pt x="48" y="9"/>
                    <a:pt x="47" y="7"/>
                    <a:pt x="4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9" y="16"/>
                    <a:pt x="24" y="28"/>
                    <a:pt x="25" y="41"/>
                  </a:cubicBezTo>
                  <a:cubicBezTo>
                    <a:pt x="42" y="79"/>
                    <a:pt x="59" y="127"/>
                    <a:pt x="103" y="142"/>
                  </a:cubicBezTo>
                  <a:cubicBezTo>
                    <a:pt x="132" y="165"/>
                    <a:pt x="168" y="175"/>
                    <a:pt x="203" y="183"/>
                  </a:cubicBezTo>
                  <a:cubicBezTo>
                    <a:pt x="216" y="188"/>
                    <a:pt x="235" y="183"/>
                    <a:pt x="240" y="197"/>
                  </a:cubicBezTo>
                  <a:cubicBezTo>
                    <a:pt x="251" y="249"/>
                    <a:pt x="273" y="302"/>
                    <a:pt x="321" y="333"/>
                  </a:cubicBezTo>
                  <a:cubicBezTo>
                    <a:pt x="355" y="352"/>
                    <a:pt x="391" y="367"/>
                    <a:pt x="434" y="365"/>
                  </a:cubicBezTo>
                  <a:cubicBezTo>
                    <a:pt x="439" y="371"/>
                    <a:pt x="443" y="379"/>
                    <a:pt x="442" y="387"/>
                  </a:cubicBezTo>
                  <a:cubicBezTo>
                    <a:pt x="458" y="430"/>
                    <a:pt x="488" y="473"/>
                    <a:pt x="533" y="490"/>
                  </a:cubicBezTo>
                  <a:cubicBezTo>
                    <a:pt x="571" y="509"/>
                    <a:pt x="617" y="504"/>
                    <a:pt x="656" y="521"/>
                  </a:cubicBezTo>
                  <a:cubicBezTo>
                    <a:pt x="694" y="535"/>
                    <a:pt x="727" y="570"/>
                    <a:pt x="742" y="609"/>
                  </a:cubicBezTo>
                  <a:cubicBezTo>
                    <a:pt x="742" y="611"/>
                    <a:pt x="742" y="611"/>
                    <a:pt x="742" y="611"/>
                  </a:cubicBezTo>
                  <a:cubicBezTo>
                    <a:pt x="719" y="577"/>
                    <a:pt x="686" y="539"/>
                    <a:pt x="646" y="526"/>
                  </a:cubicBezTo>
                  <a:cubicBezTo>
                    <a:pt x="604" y="514"/>
                    <a:pt x="561" y="514"/>
                    <a:pt x="522" y="495"/>
                  </a:cubicBezTo>
                  <a:cubicBezTo>
                    <a:pt x="473" y="475"/>
                    <a:pt x="445" y="425"/>
                    <a:pt x="431" y="377"/>
                  </a:cubicBezTo>
                  <a:cubicBezTo>
                    <a:pt x="422" y="372"/>
                    <a:pt x="409" y="375"/>
                    <a:pt x="398" y="373"/>
                  </a:cubicBezTo>
                  <a:cubicBezTo>
                    <a:pt x="333" y="374"/>
                    <a:pt x="282" y="319"/>
                    <a:pt x="253" y="264"/>
                  </a:cubicBezTo>
                  <a:cubicBezTo>
                    <a:pt x="244" y="246"/>
                    <a:pt x="245" y="223"/>
                    <a:pt x="238" y="205"/>
                  </a:cubicBezTo>
                  <a:cubicBezTo>
                    <a:pt x="231" y="196"/>
                    <a:pt x="218" y="200"/>
                    <a:pt x="208" y="197"/>
                  </a:cubicBezTo>
                  <a:cubicBezTo>
                    <a:pt x="184" y="196"/>
                    <a:pt x="165" y="184"/>
                    <a:pt x="143" y="180"/>
                  </a:cubicBezTo>
                  <a:cubicBezTo>
                    <a:pt x="99" y="166"/>
                    <a:pt x="55" y="130"/>
                    <a:pt x="37" y="86"/>
                  </a:cubicBezTo>
                  <a:cubicBezTo>
                    <a:pt x="24" y="60"/>
                    <a:pt x="12" y="34"/>
                    <a:pt x="6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4" y="30"/>
                    <a:pt x="13" y="54"/>
                    <a:pt x="25" y="77"/>
                  </a:cubicBezTo>
                  <a:cubicBezTo>
                    <a:pt x="49" y="140"/>
                    <a:pt x="111" y="184"/>
                    <a:pt x="176" y="196"/>
                  </a:cubicBezTo>
                  <a:cubicBezTo>
                    <a:pt x="194" y="203"/>
                    <a:pt x="216" y="202"/>
                    <a:pt x="233" y="211"/>
                  </a:cubicBezTo>
                  <a:cubicBezTo>
                    <a:pt x="240" y="244"/>
                    <a:pt x="249" y="278"/>
                    <a:pt x="271" y="304"/>
                  </a:cubicBezTo>
                  <a:cubicBezTo>
                    <a:pt x="300" y="346"/>
                    <a:pt x="342" y="375"/>
                    <a:pt x="391" y="379"/>
                  </a:cubicBezTo>
                  <a:cubicBezTo>
                    <a:pt x="402" y="383"/>
                    <a:pt x="419" y="376"/>
                    <a:pt x="426" y="384"/>
                  </a:cubicBezTo>
                  <a:cubicBezTo>
                    <a:pt x="431" y="403"/>
                    <a:pt x="443" y="419"/>
                    <a:pt x="449" y="437"/>
                  </a:cubicBezTo>
                  <a:cubicBezTo>
                    <a:pt x="468" y="470"/>
                    <a:pt x="500" y="489"/>
                    <a:pt x="532" y="504"/>
                  </a:cubicBezTo>
                  <a:cubicBezTo>
                    <a:pt x="575" y="523"/>
                    <a:pt x="626" y="520"/>
                    <a:pt x="668" y="542"/>
                  </a:cubicBezTo>
                  <a:cubicBezTo>
                    <a:pt x="698" y="562"/>
                    <a:pt x="727" y="592"/>
                    <a:pt x="739" y="624"/>
                  </a:cubicBezTo>
                  <a:cubicBezTo>
                    <a:pt x="741" y="624"/>
                    <a:pt x="741" y="624"/>
                    <a:pt x="741" y="624"/>
                  </a:cubicBezTo>
                  <a:cubicBezTo>
                    <a:pt x="746" y="625"/>
                    <a:pt x="742" y="619"/>
                    <a:pt x="743" y="615"/>
                  </a:cubicBezTo>
                  <a:cubicBezTo>
                    <a:pt x="746" y="618"/>
                    <a:pt x="753" y="617"/>
                    <a:pt x="756" y="622"/>
                  </a:cubicBezTo>
                  <a:cubicBezTo>
                    <a:pt x="765" y="614"/>
                    <a:pt x="771" y="601"/>
                    <a:pt x="778" y="590"/>
                  </a:cubicBezTo>
                  <a:cubicBezTo>
                    <a:pt x="801" y="550"/>
                    <a:pt x="844" y="531"/>
                    <a:pt x="888" y="524"/>
                  </a:cubicBezTo>
                  <a:cubicBezTo>
                    <a:pt x="911" y="520"/>
                    <a:pt x="933" y="514"/>
                    <a:pt x="959" y="513"/>
                  </a:cubicBezTo>
                  <a:cubicBezTo>
                    <a:pt x="993" y="510"/>
                    <a:pt x="1023" y="487"/>
                    <a:pt x="1041" y="458"/>
                  </a:cubicBezTo>
                  <a:cubicBezTo>
                    <a:pt x="1059" y="436"/>
                    <a:pt x="1061" y="407"/>
                    <a:pt x="1071" y="381"/>
                  </a:cubicBezTo>
                  <a:cubicBezTo>
                    <a:pt x="1098" y="377"/>
                    <a:pt x="1124" y="376"/>
                    <a:pt x="1149" y="369"/>
                  </a:cubicBezTo>
                  <a:cubicBezTo>
                    <a:pt x="1194" y="345"/>
                    <a:pt x="1194" y="345"/>
                    <a:pt x="1194" y="345"/>
                  </a:cubicBezTo>
                  <a:cubicBezTo>
                    <a:pt x="1228" y="323"/>
                    <a:pt x="1247" y="288"/>
                    <a:pt x="1259" y="253"/>
                  </a:cubicBezTo>
                  <a:cubicBezTo>
                    <a:pt x="1263" y="240"/>
                    <a:pt x="1263" y="225"/>
                    <a:pt x="1270" y="213"/>
                  </a:cubicBezTo>
                  <a:cubicBezTo>
                    <a:pt x="1329" y="205"/>
                    <a:pt x="1389" y="188"/>
                    <a:pt x="1430" y="141"/>
                  </a:cubicBezTo>
                  <a:cubicBezTo>
                    <a:pt x="1473" y="104"/>
                    <a:pt x="1496" y="56"/>
                    <a:pt x="1505" y="4"/>
                  </a:cubicBezTo>
                  <a:lnTo>
                    <a:pt x="1501" y="4"/>
                  </a:lnTo>
                  <a:close/>
                  <a:moveTo>
                    <a:pt x="1410" y="46"/>
                  </a:moveTo>
                  <a:cubicBezTo>
                    <a:pt x="1413" y="51"/>
                    <a:pt x="1415" y="56"/>
                    <a:pt x="1413" y="62"/>
                  </a:cubicBezTo>
                  <a:cubicBezTo>
                    <a:pt x="1404" y="61"/>
                    <a:pt x="1399" y="49"/>
                    <a:pt x="1390" y="47"/>
                  </a:cubicBezTo>
                  <a:cubicBezTo>
                    <a:pt x="1383" y="41"/>
                    <a:pt x="1371" y="43"/>
                    <a:pt x="1369" y="36"/>
                  </a:cubicBezTo>
                  <a:cubicBezTo>
                    <a:pt x="1383" y="34"/>
                    <a:pt x="1400" y="34"/>
                    <a:pt x="1410" y="46"/>
                  </a:cubicBezTo>
                  <a:close/>
                  <a:moveTo>
                    <a:pt x="1355" y="45"/>
                  </a:moveTo>
                  <a:cubicBezTo>
                    <a:pt x="1371" y="45"/>
                    <a:pt x="1393" y="47"/>
                    <a:pt x="1402" y="64"/>
                  </a:cubicBezTo>
                  <a:cubicBezTo>
                    <a:pt x="1403" y="70"/>
                    <a:pt x="1396" y="70"/>
                    <a:pt x="1393" y="71"/>
                  </a:cubicBezTo>
                  <a:cubicBezTo>
                    <a:pt x="1376" y="71"/>
                    <a:pt x="1359" y="68"/>
                    <a:pt x="1349" y="52"/>
                  </a:cubicBezTo>
                  <a:cubicBezTo>
                    <a:pt x="1346" y="47"/>
                    <a:pt x="1351" y="45"/>
                    <a:pt x="1355" y="45"/>
                  </a:cubicBezTo>
                  <a:close/>
                  <a:moveTo>
                    <a:pt x="1153" y="116"/>
                  </a:moveTo>
                  <a:cubicBezTo>
                    <a:pt x="1160" y="118"/>
                    <a:pt x="1165" y="125"/>
                    <a:pt x="1168" y="131"/>
                  </a:cubicBezTo>
                  <a:cubicBezTo>
                    <a:pt x="1170" y="142"/>
                    <a:pt x="1169" y="154"/>
                    <a:pt x="1163" y="162"/>
                  </a:cubicBezTo>
                  <a:cubicBezTo>
                    <a:pt x="1169" y="170"/>
                    <a:pt x="1158" y="173"/>
                    <a:pt x="1157" y="179"/>
                  </a:cubicBezTo>
                  <a:cubicBezTo>
                    <a:pt x="1148" y="185"/>
                    <a:pt x="1148" y="185"/>
                    <a:pt x="1148" y="185"/>
                  </a:cubicBezTo>
                  <a:cubicBezTo>
                    <a:pt x="1146" y="176"/>
                    <a:pt x="1154" y="168"/>
                    <a:pt x="1154" y="159"/>
                  </a:cubicBezTo>
                  <a:cubicBezTo>
                    <a:pt x="1161" y="144"/>
                    <a:pt x="1151" y="131"/>
                    <a:pt x="1153" y="116"/>
                  </a:cubicBezTo>
                  <a:close/>
                  <a:moveTo>
                    <a:pt x="1141" y="114"/>
                  </a:moveTo>
                  <a:cubicBezTo>
                    <a:pt x="1150" y="128"/>
                    <a:pt x="1154" y="149"/>
                    <a:pt x="1148" y="165"/>
                  </a:cubicBezTo>
                  <a:cubicBezTo>
                    <a:pt x="1145" y="169"/>
                    <a:pt x="1144" y="176"/>
                    <a:pt x="1138" y="178"/>
                  </a:cubicBezTo>
                  <a:cubicBezTo>
                    <a:pt x="1126" y="156"/>
                    <a:pt x="1141" y="136"/>
                    <a:pt x="1141" y="114"/>
                  </a:cubicBezTo>
                  <a:close/>
                  <a:moveTo>
                    <a:pt x="1091" y="153"/>
                  </a:moveTo>
                  <a:cubicBezTo>
                    <a:pt x="1085" y="160"/>
                    <a:pt x="1080" y="166"/>
                    <a:pt x="1070" y="168"/>
                  </a:cubicBezTo>
                  <a:cubicBezTo>
                    <a:pt x="1069" y="167"/>
                    <a:pt x="1069" y="167"/>
                    <a:pt x="1069" y="167"/>
                  </a:cubicBezTo>
                  <a:cubicBezTo>
                    <a:pt x="1082" y="149"/>
                    <a:pt x="1089" y="126"/>
                    <a:pt x="1097" y="106"/>
                  </a:cubicBezTo>
                  <a:cubicBezTo>
                    <a:pt x="1105" y="120"/>
                    <a:pt x="1097" y="139"/>
                    <a:pt x="1091" y="153"/>
                  </a:cubicBezTo>
                  <a:close/>
                  <a:moveTo>
                    <a:pt x="1088" y="111"/>
                  </a:moveTo>
                  <a:cubicBezTo>
                    <a:pt x="1081" y="136"/>
                    <a:pt x="1072" y="165"/>
                    <a:pt x="1049" y="176"/>
                  </a:cubicBezTo>
                  <a:cubicBezTo>
                    <a:pt x="1047" y="149"/>
                    <a:pt x="1063" y="120"/>
                    <a:pt x="1088" y="111"/>
                  </a:cubicBezTo>
                  <a:close/>
                  <a:moveTo>
                    <a:pt x="825" y="194"/>
                  </a:moveTo>
                  <a:cubicBezTo>
                    <a:pt x="823" y="193"/>
                    <a:pt x="823" y="193"/>
                    <a:pt x="823" y="193"/>
                  </a:cubicBezTo>
                  <a:cubicBezTo>
                    <a:pt x="832" y="188"/>
                    <a:pt x="843" y="190"/>
                    <a:pt x="854" y="190"/>
                  </a:cubicBezTo>
                  <a:cubicBezTo>
                    <a:pt x="859" y="189"/>
                    <a:pt x="865" y="187"/>
                    <a:pt x="868" y="189"/>
                  </a:cubicBezTo>
                  <a:cubicBezTo>
                    <a:pt x="856" y="198"/>
                    <a:pt x="839" y="200"/>
                    <a:pt x="825" y="194"/>
                  </a:cubicBezTo>
                  <a:close/>
                  <a:moveTo>
                    <a:pt x="867" y="180"/>
                  </a:moveTo>
                  <a:cubicBezTo>
                    <a:pt x="855" y="184"/>
                    <a:pt x="844" y="186"/>
                    <a:pt x="832" y="183"/>
                  </a:cubicBezTo>
                  <a:cubicBezTo>
                    <a:pt x="831" y="174"/>
                    <a:pt x="842" y="174"/>
                    <a:pt x="847" y="170"/>
                  </a:cubicBezTo>
                  <a:cubicBezTo>
                    <a:pt x="859" y="166"/>
                    <a:pt x="872" y="169"/>
                    <a:pt x="884" y="171"/>
                  </a:cubicBezTo>
                  <a:cubicBezTo>
                    <a:pt x="883" y="178"/>
                    <a:pt x="873" y="178"/>
                    <a:pt x="867" y="180"/>
                  </a:cubicBezTo>
                  <a:close/>
                  <a:moveTo>
                    <a:pt x="896" y="265"/>
                  </a:moveTo>
                  <a:cubicBezTo>
                    <a:pt x="883" y="258"/>
                    <a:pt x="880" y="246"/>
                    <a:pt x="878" y="234"/>
                  </a:cubicBezTo>
                  <a:cubicBezTo>
                    <a:pt x="878" y="225"/>
                    <a:pt x="879" y="212"/>
                    <a:pt x="890" y="210"/>
                  </a:cubicBezTo>
                  <a:cubicBezTo>
                    <a:pt x="894" y="227"/>
                    <a:pt x="890" y="247"/>
                    <a:pt x="898" y="264"/>
                  </a:cubicBezTo>
                  <a:lnTo>
                    <a:pt x="896" y="265"/>
                  </a:lnTo>
                  <a:close/>
                  <a:moveTo>
                    <a:pt x="909" y="241"/>
                  </a:moveTo>
                  <a:cubicBezTo>
                    <a:pt x="908" y="247"/>
                    <a:pt x="907" y="252"/>
                    <a:pt x="904" y="257"/>
                  </a:cubicBezTo>
                  <a:cubicBezTo>
                    <a:pt x="898" y="243"/>
                    <a:pt x="893" y="226"/>
                    <a:pt x="897" y="210"/>
                  </a:cubicBezTo>
                  <a:cubicBezTo>
                    <a:pt x="906" y="216"/>
                    <a:pt x="909" y="229"/>
                    <a:pt x="909" y="241"/>
                  </a:cubicBezTo>
                  <a:close/>
                  <a:moveTo>
                    <a:pt x="848" y="335"/>
                  </a:moveTo>
                  <a:cubicBezTo>
                    <a:pt x="839" y="335"/>
                    <a:pt x="830" y="331"/>
                    <a:pt x="825" y="323"/>
                  </a:cubicBezTo>
                  <a:cubicBezTo>
                    <a:pt x="822" y="316"/>
                    <a:pt x="822" y="307"/>
                    <a:pt x="826" y="300"/>
                  </a:cubicBezTo>
                  <a:cubicBezTo>
                    <a:pt x="836" y="315"/>
                    <a:pt x="852" y="325"/>
                    <a:pt x="871" y="326"/>
                  </a:cubicBezTo>
                  <a:cubicBezTo>
                    <a:pt x="867" y="333"/>
                    <a:pt x="857" y="334"/>
                    <a:pt x="848" y="335"/>
                  </a:cubicBezTo>
                  <a:close/>
                  <a:moveTo>
                    <a:pt x="844" y="311"/>
                  </a:moveTo>
                  <a:cubicBezTo>
                    <a:pt x="840" y="305"/>
                    <a:pt x="830" y="298"/>
                    <a:pt x="833" y="290"/>
                  </a:cubicBezTo>
                  <a:cubicBezTo>
                    <a:pt x="849" y="294"/>
                    <a:pt x="869" y="298"/>
                    <a:pt x="873" y="316"/>
                  </a:cubicBezTo>
                  <a:cubicBezTo>
                    <a:pt x="863" y="321"/>
                    <a:pt x="852" y="317"/>
                    <a:pt x="844" y="311"/>
                  </a:cubicBezTo>
                  <a:close/>
                  <a:moveTo>
                    <a:pt x="759" y="317"/>
                  </a:moveTo>
                  <a:cubicBezTo>
                    <a:pt x="770" y="316"/>
                    <a:pt x="778" y="321"/>
                    <a:pt x="787" y="327"/>
                  </a:cubicBezTo>
                  <a:cubicBezTo>
                    <a:pt x="791" y="333"/>
                    <a:pt x="799" y="341"/>
                    <a:pt x="795" y="349"/>
                  </a:cubicBezTo>
                  <a:cubicBezTo>
                    <a:pt x="782" y="342"/>
                    <a:pt x="771" y="332"/>
                    <a:pt x="758" y="323"/>
                  </a:cubicBezTo>
                  <a:cubicBezTo>
                    <a:pt x="755" y="321"/>
                    <a:pt x="757" y="318"/>
                    <a:pt x="759" y="317"/>
                  </a:cubicBezTo>
                  <a:close/>
                  <a:moveTo>
                    <a:pt x="733" y="321"/>
                  </a:moveTo>
                  <a:cubicBezTo>
                    <a:pt x="752" y="324"/>
                    <a:pt x="770" y="337"/>
                    <a:pt x="782" y="353"/>
                  </a:cubicBezTo>
                  <a:cubicBezTo>
                    <a:pt x="772" y="360"/>
                    <a:pt x="759" y="349"/>
                    <a:pt x="748" y="345"/>
                  </a:cubicBezTo>
                  <a:cubicBezTo>
                    <a:pt x="740" y="339"/>
                    <a:pt x="731" y="331"/>
                    <a:pt x="733" y="321"/>
                  </a:cubicBezTo>
                  <a:close/>
                  <a:moveTo>
                    <a:pt x="875" y="84"/>
                  </a:moveTo>
                  <a:cubicBezTo>
                    <a:pt x="879" y="88"/>
                    <a:pt x="880" y="92"/>
                    <a:pt x="881" y="97"/>
                  </a:cubicBezTo>
                  <a:cubicBezTo>
                    <a:pt x="880" y="98"/>
                    <a:pt x="880" y="98"/>
                    <a:pt x="880" y="98"/>
                  </a:cubicBezTo>
                  <a:cubicBezTo>
                    <a:pt x="871" y="91"/>
                    <a:pt x="858" y="84"/>
                    <a:pt x="852" y="73"/>
                  </a:cubicBezTo>
                  <a:cubicBezTo>
                    <a:pt x="861" y="72"/>
                    <a:pt x="870" y="77"/>
                    <a:pt x="875" y="84"/>
                  </a:cubicBezTo>
                  <a:close/>
                  <a:moveTo>
                    <a:pt x="839" y="76"/>
                  </a:moveTo>
                  <a:cubicBezTo>
                    <a:pt x="852" y="84"/>
                    <a:pt x="868" y="95"/>
                    <a:pt x="877" y="107"/>
                  </a:cubicBezTo>
                  <a:cubicBezTo>
                    <a:pt x="875" y="113"/>
                    <a:pt x="865" y="109"/>
                    <a:pt x="859" y="108"/>
                  </a:cubicBezTo>
                  <a:cubicBezTo>
                    <a:pt x="842" y="105"/>
                    <a:pt x="820" y="96"/>
                    <a:pt x="813" y="77"/>
                  </a:cubicBezTo>
                  <a:cubicBezTo>
                    <a:pt x="818" y="70"/>
                    <a:pt x="831" y="76"/>
                    <a:pt x="839" y="76"/>
                  </a:cubicBezTo>
                  <a:close/>
                  <a:moveTo>
                    <a:pt x="756" y="52"/>
                  </a:moveTo>
                  <a:cubicBezTo>
                    <a:pt x="742" y="44"/>
                    <a:pt x="738" y="30"/>
                    <a:pt x="737" y="13"/>
                  </a:cubicBezTo>
                  <a:cubicBezTo>
                    <a:pt x="737" y="9"/>
                    <a:pt x="741" y="10"/>
                    <a:pt x="743" y="12"/>
                  </a:cubicBezTo>
                  <a:cubicBezTo>
                    <a:pt x="754" y="30"/>
                    <a:pt x="754" y="30"/>
                    <a:pt x="754" y="30"/>
                  </a:cubicBezTo>
                  <a:cubicBezTo>
                    <a:pt x="756" y="36"/>
                    <a:pt x="762" y="49"/>
                    <a:pt x="756" y="52"/>
                  </a:cubicBezTo>
                  <a:close/>
                  <a:moveTo>
                    <a:pt x="757" y="18"/>
                  </a:moveTo>
                  <a:cubicBezTo>
                    <a:pt x="758" y="16"/>
                    <a:pt x="758" y="16"/>
                    <a:pt x="758" y="16"/>
                  </a:cubicBezTo>
                  <a:cubicBezTo>
                    <a:pt x="766" y="22"/>
                    <a:pt x="771" y="31"/>
                    <a:pt x="770" y="42"/>
                  </a:cubicBezTo>
                  <a:cubicBezTo>
                    <a:pt x="769" y="44"/>
                    <a:pt x="769" y="46"/>
                    <a:pt x="767" y="46"/>
                  </a:cubicBezTo>
                  <a:lnTo>
                    <a:pt x="757" y="18"/>
                  </a:lnTo>
                  <a:close/>
                  <a:moveTo>
                    <a:pt x="614" y="36"/>
                  </a:moveTo>
                  <a:cubicBezTo>
                    <a:pt x="611" y="40"/>
                    <a:pt x="611" y="40"/>
                    <a:pt x="611" y="40"/>
                  </a:cubicBezTo>
                  <a:cubicBezTo>
                    <a:pt x="608" y="40"/>
                    <a:pt x="608" y="40"/>
                    <a:pt x="608" y="40"/>
                  </a:cubicBezTo>
                  <a:lnTo>
                    <a:pt x="614" y="36"/>
                  </a:lnTo>
                  <a:close/>
                  <a:moveTo>
                    <a:pt x="622" y="41"/>
                  </a:moveTo>
                  <a:cubicBezTo>
                    <a:pt x="627" y="41"/>
                    <a:pt x="632" y="39"/>
                    <a:pt x="637" y="40"/>
                  </a:cubicBezTo>
                  <a:cubicBezTo>
                    <a:pt x="630" y="61"/>
                    <a:pt x="611" y="80"/>
                    <a:pt x="588" y="82"/>
                  </a:cubicBezTo>
                  <a:cubicBezTo>
                    <a:pt x="590" y="66"/>
                    <a:pt x="606" y="48"/>
                    <a:pt x="622" y="41"/>
                  </a:cubicBezTo>
                  <a:close/>
                  <a:moveTo>
                    <a:pt x="580" y="35"/>
                  </a:moveTo>
                  <a:cubicBezTo>
                    <a:pt x="582" y="36"/>
                    <a:pt x="582" y="36"/>
                    <a:pt x="582" y="36"/>
                  </a:cubicBezTo>
                  <a:cubicBezTo>
                    <a:pt x="581" y="47"/>
                    <a:pt x="571" y="57"/>
                    <a:pt x="560" y="62"/>
                  </a:cubicBezTo>
                  <a:cubicBezTo>
                    <a:pt x="556" y="62"/>
                    <a:pt x="556" y="62"/>
                    <a:pt x="556" y="62"/>
                  </a:cubicBezTo>
                  <a:cubicBezTo>
                    <a:pt x="555" y="48"/>
                    <a:pt x="573" y="45"/>
                    <a:pt x="580" y="35"/>
                  </a:cubicBezTo>
                  <a:close/>
                  <a:moveTo>
                    <a:pt x="572" y="30"/>
                  </a:moveTo>
                  <a:cubicBezTo>
                    <a:pt x="569" y="41"/>
                    <a:pt x="556" y="42"/>
                    <a:pt x="550" y="50"/>
                  </a:cubicBezTo>
                  <a:cubicBezTo>
                    <a:pt x="553" y="40"/>
                    <a:pt x="563" y="32"/>
                    <a:pt x="572" y="30"/>
                  </a:cubicBezTo>
                  <a:close/>
                  <a:moveTo>
                    <a:pt x="503" y="104"/>
                  </a:moveTo>
                  <a:cubicBezTo>
                    <a:pt x="498" y="106"/>
                    <a:pt x="491" y="107"/>
                    <a:pt x="486" y="104"/>
                  </a:cubicBezTo>
                  <a:cubicBezTo>
                    <a:pt x="494" y="97"/>
                    <a:pt x="504" y="92"/>
                    <a:pt x="518" y="94"/>
                  </a:cubicBezTo>
                  <a:cubicBezTo>
                    <a:pt x="516" y="99"/>
                    <a:pt x="508" y="102"/>
                    <a:pt x="503" y="104"/>
                  </a:cubicBezTo>
                  <a:close/>
                  <a:moveTo>
                    <a:pt x="485" y="94"/>
                  </a:moveTo>
                  <a:cubicBezTo>
                    <a:pt x="494" y="85"/>
                    <a:pt x="509" y="74"/>
                    <a:pt x="521" y="83"/>
                  </a:cubicBezTo>
                  <a:cubicBezTo>
                    <a:pt x="510" y="87"/>
                    <a:pt x="496" y="88"/>
                    <a:pt x="485" y="94"/>
                  </a:cubicBezTo>
                  <a:close/>
                  <a:moveTo>
                    <a:pt x="505" y="170"/>
                  </a:moveTo>
                  <a:cubicBezTo>
                    <a:pt x="505" y="155"/>
                    <a:pt x="508" y="132"/>
                    <a:pt x="528" y="128"/>
                  </a:cubicBezTo>
                  <a:cubicBezTo>
                    <a:pt x="517" y="141"/>
                    <a:pt x="516" y="158"/>
                    <a:pt x="505" y="170"/>
                  </a:cubicBezTo>
                  <a:close/>
                  <a:moveTo>
                    <a:pt x="515" y="173"/>
                  </a:moveTo>
                  <a:cubicBezTo>
                    <a:pt x="514" y="170"/>
                    <a:pt x="514" y="170"/>
                    <a:pt x="514" y="170"/>
                  </a:cubicBezTo>
                  <a:cubicBezTo>
                    <a:pt x="521" y="155"/>
                    <a:pt x="526" y="132"/>
                    <a:pt x="546" y="128"/>
                  </a:cubicBezTo>
                  <a:cubicBezTo>
                    <a:pt x="549" y="133"/>
                    <a:pt x="549" y="133"/>
                    <a:pt x="549" y="133"/>
                  </a:cubicBezTo>
                  <a:cubicBezTo>
                    <a:pt x="547" y="151"/>
                    <a:pt x="532" y="168"/>
                    <a:pt x="515" y="173"/>
                  </a:cubicBezTo>
                  <a:close/>
                  <a:moveTo>
                    <a:pt x="512" y="350"/>
                  </a:moveTo>
                  <a:cubicBezTo>
                    <a:pt x="504" y="344"/>
                    <a:pt x="494" y="339"/>
                    <a:pt x="497" y="328"/>
                  </a:cubicBezTo>
                  <a:cubicBezTo>
                    <a:pt x="507" y="340"/>
                    <a:pt x="520" y="347"/>
                    <a:pt x="533" y="354"/>
                  </a:cubicBezTo>
                  <a:cubicBezTo>
                    <a:pt x="528" y="357"/>
                    <a:pt x="518" y="353"/>
                    <a:pt x="512" y="350"/>
                  </a:cubicBezTo>
                  <a:close/>
                  <a:moveTo>
                    <a:pt x="499" y="311"/>
                  </a:moveTo>
                  <a:cubicBezTo>
                    <a:pt x="500" y="308"/>
                    <a:pt x="500" y="308"/>
                    <a:pt x="500" y="308"/>
                  </a:cubicBezTo>
                  <a:cubicBezTo>
                    <a:pt x="517" y="317"/>
                    <a:pt x="543" y="324"/>
                    <a:pt x="542" y="348"/>
                  </a:cubicBezTo>
                  <a:cubicBezTo>
                    <a:pt x="524" y="344"/>
                    <a:pt x="503" y="331"/>
                    <a:pt x="499" y="311"/>
                  </a:cubicBezTo>
                  <a:close/>
                  <a:moveTo>
                    <a:pt x="1161" y="287"/>
                  </a:moveTo>
                  <a:cubicBezTo>
                    <a:pt x="1142" y="253"/>
                    <a:pt x="1142" y="253"/>
                    <a:pt x="1142" y="253"/>
                  </a:cubicBezTo>
                  <a:cubicBezTo>
                    <a:pt x="1147" y="250"/>
                    <a:pt x="1153" y="254"/>
                    <a:pt x="1158" y="255"/>
                  </a:cubicBezTo>
                  <a:cubicBezTo>
                    <a:pt x="1166" y="264"/>
                    <a:pt x="1166" y="264"/>
                    <a:pt x="1166" y="264"/>
                  </a:cubicBezTo>
                  <a:cubicBezTo>
                    <a:pt x="1168" y="272"/>
                    <a:pt x="1168" y="283"/>
                    <a:pt x="1161" y="287"/>
                  </a:cubicBezTo>
                  <a:close/>
                  <a:moveTo>
                    <a:pt x="1152" y="291"/>
                  </a:moveTo>
                  <a:cubicBezTo>
                    <a:pt x="1144" y="291"/>
                    <a:pt x="1135" y="286"/>
                    <a:pt x="1131" y="277"/>
                  </a:cubicBezTo>
                  <a:cubicBezTo>
                    <a:pt x="1128" y="270"/>
                    <a:pt x="1130" y="261"/>
                    <a:pt x="1132" y="254"/>
                  </a:cubicBezTo>
                  <a:cubicBezTo>
                    <a:pt x="1144" y="261"/>
                    <a:pt x="1153" y="277"/>
                    <a:pt x="1152" y="291"/>
                  </a:cubicBezTo>
                  <a:close/>
                  <a:moveTo>
                    <a:pt x="1285" y="133"/>
                  </a:moveTo>
                  <a:cubicBezTo>
                    <a:pt x="1279" y="122"/>
                    <a:pt x="1273" y="108"/>
                    <a:pt x="1277" y="95"/>
                  </a:cubicBezTo>
                  <a:cubicBezTo>
                    <a:pt x="1290" y="106"/>
                    <a:pt x="1299" y="122"/>
                    <a:pt x="1301" y="139"/>
                  </a:cubicBezTo>
                  <a:cubicBezTo>
                    <a:pt x="1296" y="142"/>
                    <a:pt x="1290" y="136"/>
                    <a:pt x="1285" y="133"/>
                  </a:cubicBezTo>
                  <a:close/>
                  <a:moveTo>
                    <a:pt x="1307" y="108"/>
                  </a:moveTo>
                  <a:cubicBezTo>
                    <a:pt x="1308" y="115"/>
                    <a:pt x="1311" y="121"/>
                    <a:pt x="1308" y="128"/>
                  </a:cubicBezTo>
                  <a:cubicBezTo>
                    <a:pt x="1306" y="128"/>
                    <a:pt x="1306" y="128"/>
                    <a:pt x="1306" y="128"/>
                  </a:cubicBezTo>
                  <a:cubicBezTo>
                    <a:pt x="1300" y="115"/>
                    <a:pt x="1293" y="103"/>
                    <a:pt x="1285" y="90"/>
                  </a:cubicBezTo>
                  <a:cubicBezTo>
                    <a:pt x="1295" y="92"/>
                    <a:pt x="1304" y="98"/>
                    <a:pt x="1307" y="108"/>
                  </a:cubicBezTo>
                  <a:close/>
                  <a:moveTo>
                    <a:pt x="1305" y="16"/>
                  </a:moveTo>
                  <a:cubicBezTo>
                    <a:pt x="1322" y="25"/>
                    <a:pt x="1322" y="25"/>
                    <a:pt x="1322" y="25"/>
                  </a:cubicBezTo>
                  <a:cubicBezTo>
                    <a:pt x="1329" y="33"/>
                    <a:pt x="1340" y="42"/>
                    <a:pt x="1341" y="53"/>
                  </a:cubicBezTo>
                  <a:cubicBezTo>
                    <a:pt x="1315" y="38"/>
                    <a:pt x="1286" y="24"/>
                    <a:pt x="1255" y="24"/>
                  </a:cubicBezTo>
                  <a:cubicBezTo>
                    <a:pt x="1253" y="22"/>
                    <a:pt x="1253" y="22"/>
                    <a:pt x="1253" y="22"/>
                  </a:cubicBezTo>
                  <a:cubicBezTo>
                    <a:pt x="1266" y="13"/>
                    <a:pt x="1288" y="14"/>
                    <a:pt x="1305" y="16"/>
                  </a:cubicBezTo>
                  <a:close/>
                  <a:moveTo>
                    <a:pt x="1279" y="32"/>
                  </a:moveTo>
                  <a:cubicBezTo>
                    <a:pt x="1303" y="35"/>
                    <a:pt x="1324" y="48"/>
                    <a:pt x="1340" y="65"/>
                  </a:cubicBezTo>
                  <a:cubicBezTo>
                    <a:pt x="1332" y="73"/>
                    <a:pt x="1318" y="72"/>
                    <a:pt x="1307" y="75"/>
                  </a:cubicBezTo>
                  <a:cubicBezTo>
                    <a:pt x="1283" y="72"/>
                    <a:pt x="1253" y="65"/>
                    <a:pt x="1246" y="39"/>
                  </a:cubicBezTo>
                  <a:cubicBezTo>
                    <a:pt x="1249" y="23"/>
                    <a:pt x="1269" y="34"/>
                    <a:pt x="1279" y="32"/>
                  </a:cubicBezTo>
                  <a:close/>
                  <a:moveTo>
                    <a:pt x="1241" y="22"/>
                  </a:moveTo>
                  <a:cubicBezTo>
                    <a:pt x="1242" y="23"/>
                    <a:pt x="1245" y="26"/>
                    <a:pt x="1243" y="28"/>
                  </a:cubicBezTo>
                  <a:cubicBezTo>
                    <a:pt x="1243" y="31"/>
                    <a:pt x="1239" y="31"/>
                    <a:pt x="1238" y="30"/>
                  </a:cubicBezTo>
                  <a:lnTo>
                    <a:pt x="1241" y="22"/>
                  </a:lnTo>
                  <a:close/>
                  <a:moveTo>
                    <a:pt x="1221" y="55"/>
                  </a:moveTo>
                  <a:cubicBezTo>
                    <a:pt x="1227" y="50"/>
                    <a:pt x="1236" y="42"/>
                    <a:pt x="1243" y="46"/>
                  </a:cubicBezTo>
                  <a:cubicBezTo>
                    <a:pt x="1246" y="56"/>
                    <a:pt x="1258" y="63"/>
                    <a:pt x="1262" y="72"/>
                  </a:cubicBezTo>
                  <a:cubicBezTo>
                    <a:pt x="1268" y="89"/>
                    <a:pt x="1258" y="106"/>
                    <a:pt x="1249" y="121"/>
                  </a:cubicBezTo>
                  <a:cubicBezTo>
                    <a:pt x="1246" y="123"/>
                    <a:pt x="1242" y="126"/>
                    <a:pt x="1238" y="125"/>
                  </a:cubicBezTo>
                  <a:cubicBezTo>
                    <a:pt x="1228" y="104"/>
                    <a:pt x="1218" y="78"/>
                    <a:pt x="1221" y="55"/>
                  </a:cubicBezTo>
                  <a:close/>
                  <a:moveTo>
                    <a:pt x="1097" y="66"/>
                  </a:moveTo>
                  <a:cubicBezTo>
                    <a:pt x="1096" y="67"/>
                    <a:pt x="1093" y="68"/>
                    <a:pt x="1091" y="67"/>
                  </a:cubicBezTo>
                  <a:cubicBezTo>
                    <a:pt x="1096" y="32"/>
                    <a:pt x="1133" y="18"/>
                    <a:pt x="1159" y="6"/>
                  </a:cubicBezTo>
                  <a:cubicBezTo>
                    <a:pt x="1168" y="4"/>
                    <a:pt x="1174" y="11"/>
                    <a:pt x="1180" y="15"/>
                  </a:cubicBezTo>
                  <a:cubicBezTo>
                    <a:pt x="1180" y="19"/>
                    <a:pt x="1181" y="24"/>
                    <a:pt x="1177" y="26"/>
                  </a:cubicBezTo>
                  <a:cubicBezTo>
                    <a:pt x="1147" y="33"/>
                    <a:pt x="1123" y="50"/>
                    <a:pt x="1097" y="66"/>
                  </a:cubicBezTo>
                  <a:close/>
                  <a:moveTo>
                    <a:pt x="1166" y="76"/>
                  </a:moveTo>
                  <a:cubicBezTo>
                    <a:pt x="1148" y="86"/>
                    <a:pt x="1125" y="79"/>
                    <a:pt x="1109" y="69"/>
                  </a:cubicBezTo>
                  <a:cubicBezTo>
                    <a:pt x="1116" y="59"/>
                    <a:pt x="1129" y="54"/>
                    <a:pt x="1139" y="46"/>
                  </a:cubicBezTo>
                  <a:cubicBezTo>
                    <a:pt x="1152" y="41"/>
                    <a:pt x="1166" y="29"/>
                    <a:pt x="1181" y="33"/>
                  </a:cubicBezTo>
                  <a:cubicBezTo>
                    <a:pt x="1193" y="50"/>
                    <a:pt x="1193" y="50"/>
                    <a:pt x="1193" y="50"/>
                  </a:cubicBezTo>
                  <a:cubicBezTo>
                    <a:pt x="1192" y="65"/>
                    <a:pt x="1177" y="70"/>
                    <a:pt x="1166" y="76"/>
                  </a:cubicBezTo>
                  <a:close/>
                  <a:moveTo>
                    <a:pt x="1189" y="78"/>
                  </a:moveTo>
                  <a:cubicBezTo>
                    <a:pt x="1193" y="69"/>
                    <a:pt x="1194" y="60"/>
                    <a:pt x="1199" y="53"/>
                  </a:cubicBezTo>
                  <a:cubicBezTo>
                    <a:pt x="1214" y="54"/>
                    <a:pt x="1214" y="54"/>
                    <a:pt x="1214" y="54"/>
                  </a:cubicBezTo>
                  <a:cubicBezTo>
                    <a:pt x="1213" y="84"/>
                    <a:pt x="1228" y="108"/>
                    <a:pt x="1234" y="134"/>
                  </a:cubicBezTo>
                  <a:cubicBezTo>
                    <a:pt x="1228" y="136"/>
                    <a:pt x="1220" y="129"/>
                    <a:pt x="1213" y="126"/>
                  </a:cubicBezTo>
                  <a:cubicBezTo>
                    <a:pt x="1196" y="116"/>
                    <a:pt x="1191" y="97"/>
                    <a:pt x="1189" y="78"/>
                  </a:cubicBezTo>
                  <a:close/>
                  <a:moveTo>
                    <a:pt x="1178" y="207"/>
                  </a:moveTo>
                  <a:cubicBezTo>
                    <a:pt x="1185" y="200"/>
                    <a:pt x="1190" y="191"/>
                    <a:pt x="1194" y="184"/>
                  </a:cubicBezTo>
                  <a:cubicBezTo>
                    <a:pt x="1200" y="184"/>
                    <a:pt x="1199" y="190"/>
                    <a:pt x="1201" y="193"/>
                  </a:cubicBezTo>
                  <a:cubicBezTo>
                    <a:pt x="1199" y="202"/>
                    <a:pt x="1195" y="212"/>
                    <a:pt x="1189" y="218"/>
                  </a:cubicBezTo>
                  <a:cubicBezTo>
                    <a:pt x="1183" y="224"/>
                    <a:pt x="1174" y="225"/>
                    <a:pt x="1165" y="225"/>
                  </a:cubicBezTo>
                  <a:cubicBezTo>
                    <a:pt x="1166" y="219"/>
                    <a:pt x="1175" y="214"/>
                    <a:pt x="1178" y="207"/>
                  </a:cubicBezTo>
                  <a:close/>
                  <a:moveTo>
                    <a:pt x="1150" y="228"/>
                  </a:moveTo>
                  <a:cubicBezTo>
                    <a:pt x="1166" y="230"/>
                    <a:pt x="1187" y="234"/>
                    <a:pt x="1198" y="217"/>
                  </a:cubicBezTo>
                  <a:cubicBezTo>
                    <a:pt x="1207" y="207"/>
                    <a:pt x="1206" y="193"/>
                    <a:pt x="1201" y="181"/>
                  </a:cubicBezTo>
                  <a:cubicBezTo>
                    <a:pt x="1199" y="175"/>
                    <a:pt x="1199" y="175"/>
                    <a:pt x="1199" y="175"/>
                  </a:cubicBezTo>
                  <a:cubicBezTo>
                    <a:pt x="1207" y="132"/>
                    <a:pt x="1207" y="132"/>
                    <a:pt x="1207" y="132"/>
                  </a:cubicBezTo>
                  <a:cubicBezTo>
                    <a:pt x="1218" y="135"/>
                    <a:pt x="1232" y="139"/>
                    <a:pt x="1240" y="149"/>
                  </a:cubicBezTo>
                  <a:cubicBezTo>
                    <a:pt x="1245" y="145"/>
                    <a:pt x="1243" y="138"/>
                    <a:pt x="1243" y="133"/>
                  </a:cubicBezTo>
                  <a:cubicBezTo>
                    <a:pt x="1255" y="125"/>
                    <a:pt x="1260" y="113"/>
                    <a:pt x="1266" y="101"/>
                  </a:cubicBezTo>
                  <a:cubicBezTo>
                    <a:pt x="1268" y="101"/>
                    <a:pt x="1268" y="101"/>
                    <a:pt x="1268" y="101"/>
                  </a:cubicBezTo>
                  <a:cubicBezTo>
                    <a:pt x="1274" y="116"/>
                    <a:pt x="1272" y="135"/>
                    <a:pt x="1289" y="144"/>
                  </a:cubicBezTo>
                  <a:cubicBezTo>
                    <a:pt x="1268" y="156"/>
                    <a:pt x="1242" y="155"/>
                    <a:pt x="1218" y="159"/>
                  </a:cubicBezTo>
                  <a:cubicBezTo>
                    <a:pt x="1216" y="157"/>
                    <a:pt x="1213" y="156"/>
                    <a:pt x="1210" y="157"/>
                  </a:cubicBezTo>
                  <a:cubicBezTo>
                    <a:pt x="1207" y="168"/>
                    <a:pt x="1216" y="177"/>
                    <a:pt x="1214" y="191"/>
                  </a:cubicBezTo>
                  <a:cubicBezTo>
                    <a:pt x="1217" y="231"/>
                    <a:pt x="1200" y="273"/>
                    <a:pt x="1167" y="295"/>
                  </a:cubicBezTo>
                  <a:cubicBezTo>
                    <a:pt x="1165" y="294"/>
                    <a:pt x="1165" y="294"/>
                    <a:pt x="1165" y="294"/>
                  </a:cubicBezTo>
                  <a:cubicBezTo>
                    <a:pt x="1170" y="284"/>
                    <a:pt x="1179" y="272"/>
                    <a:pt x="1170" y="261"/>
                  </a:cubicBezTo>
                  <a:cubicBezTo>
                    <a:pt x="1161" y="239"/>
                    <a:pt x="1132" y="250"/>
                    <a:pt x="1120" y="233"/>
                  </a:cubicBezTo>
                  <a:lnTo>
                    <a:pt x="1150" y="228"/>
                  </a:lnTo>
                  <a:close/>
                  <a:moveTo>
                    <a:pt x="1104" y="236"/>
                  </a:moveTo>
                  <a:cubicBezTo>
                    <a:pt x="1139" y="240"/>
                    <a:pt x="1109" y="289"/>
                    <a:pt x="1143" y="296"/>
                  </a:cubicBezTo>
                  <a:cubicBezTo>
                    <a:pt x="1146" y="298"/>
                    <a:pt x="1154" y="298"/>
                    <a:pt x="1154" y="305"/>
                  </a:cubicBezTo>
                  <a:cubicBezTo>
                    <a:pt x="1133" y="322"/>
                    <a:pt x="1104" y="320"/>
                    <a:pt x="1078" y="326"/>
                  </a:cubicBezTo>
                  <a:cubicBezTo>
                    <a:pt x="1074" y="325"/>
                    <a:pt x="1074" y="325"/>
                    <a:pt x="1074" y="325"/>
                  </a:cubicBezTo>
                  <a:cubicBezTo>
                    <a:pt x="1078" y="309"/>
                    <a:pt x="1090" y="291"/>
                    <a:pt x="1090" y="271"/>
                  </a:cubicBezTo>
                  <a:cubicBezTo>
                    <a:pt x="1090" y="247"/>
                    <a:pt x="1063" y="238"/>
                    <a:pt x="1047" y="226"/>
                  </a:cubicBezTo>
                  <a:cubicBezTo>
                    <a:pt x="1046" y="223"/>
                    <a:pt x="1046" y="223"/>
                    <a:pt x="1046" y="223"/>
                  </a:cubicBezTo>
                  <a:cubicBezTo>
                    <a:pt x="1066" y="227"/>
                    <a:pt x="1086" y="229"/>
                    <a:pt x="1104" y="236"/>
                  </a:cubicBezTo>
                  <a:close/>
                  <a:moveTo>
                    <a:pt x="1071" y="271"/>
                  </a:moveTo>
                  <a:cubicBezTo>
                    <a:pt x="1061" y="244"/>
                    <a:pt x="1061" y="244"/>
                    <a:pt x="1061" y="244"/>
                  </a:cubicBezTo>
                  <a:cubicBezTo>
                    <a:pt x="1071" y="245"/>
                    <a:pt x="1077" y="256"/>
                    <a:pt x="1083" y="262"/>
                  </a:cubicBezTo>
                  <a:cubicBezTo>
                    <a:pt x="1083" y="274"/>
                    <a:pt x="1086" y="286"/>
                    <a:pt x="1077" y="299"/>
                  </a:cubicBezTo>
                  <a:cubicBezTo>
                    <a:pt x="1074" y="292"/>
                    <a:pt x="1074" y="279"/>
                    <a:pt x="1071" y="271"/>
                  </a:cubicBezTo>
                  <a:close/>
                  <a:moveTo>
                    <a:pt x="1042" y="251"/>
                  </a:moveTo>
                  <a:cubicBezTo>
                    <a:pt x="1046" y="238"/>
                    <a:pt x="1046" y="238"/>
                    <a:pt x="1046" y="238"/>
                  </a:cubicBezTo>
                  <a:cubicBezTo>
                    <a:pt x="1059" y="249"/>
                    <a:pt x="1065" y="268"/>
                    <a:pt x="1068" y="286"/>
                  </a:cubicBezTo>
                  <a:cubicBezTo>
                    <a:pt x="1068" y="313"/>
                    <a:pt x="1068" y="313"/>
                    <a:pt x="1068" y="313"/>
                  </a:cubicBezTo>
                  <a:cubicBezTo>
                    <a:pt x="1065" y="313"/>
                    <a:pt x="1065" y="313"/>
                    <a:pt x="1065" y="313"/>
                  </a:cubicBezTo>
                  <a:cubicBezTo>
                    <a:pt x="1047" y="299"/>
                    <a:pt x="1038" y="275"/>
                    <a:pt x="1042" y="251"/>
                  </a:cubicBezTo>
                  <a:close/>
                  <a:moveTo>
                    <a:pt x="917" y="309"/>
                  </a:moveTo>
                  <a:cubicBezTo>
                    <a:pt x="928" y="282"/>
                    <a:pt x="937" y="253"/>
                    <a:pt x="944" y="226"/>
                  </a:cubicBezTo>
                  <a:cubicBezTo>
                    <a:pt x="965" y="246"/>
                    <a:pt x="940" y="280"/>
                    <a:pt x="957" y="305"/>
                  </a:cubicBezTo>
                  <a:cubicBezTo>
                    <a:pt x="964" y="319"/>
                    <a:pt x="977" y="328"/>
                    <a:pt x="984" y="342"/>
                  </a:cubicBezTo>
                  <a:cubicBezTo>
                    <a:pt x="974" y="346"/>
                    <a:pt x="964" y="338"/>
                    <a:pt x="952" y="339"/>
                  </a:cubicBezTo>
                  <a:cubicBezTo>
                    <a:pt x="940" y="339"/>
                    <a:pt x="925" y="340"/>
                    <a:pt x="917" y="328"/>
                  </a:cubicBezTo>
                  <a:cubicBezTo>
                    <a:pt x="914" y="322"/>
                    <a:pt x="913" y="315"/>
                    <a:pt x="917" y="309"/>
                  </a:cubicBezTo>
                  <a:close/>
                  <a:moveTo>
                    <a:pt x="985" y="295"/>
                  </a:moveTo>
                  <a:cubicBezTo>
                    <a:pt x="986" y="306"/>
                    <a:pt x="990" y="317"/>
                    <a:pt x="983" y="327"/>
                  </a:cubicBezTo>
                  <a:cubicBezTo>
                    <a:pt x="969" y="315"/>
                    <a:pt x="954" y="297"/>
                    <a:pt x="956" y="274"/>
                  </a:cubicBezTo>
                  <a:cubicBezTo>
                    <a:pt x="960" y="244"/>
                    <a:pt x="960" y="244"/>
                    <a:pt x="960" y="244"/>
                  </a:cubicBezTo>
                  <a:cubicBezTo>
                    <a:pt x="978" y="255"/>
                    <a:pt x="979" y="277"/>
                    <a:pt x="985" y="295"/>
                  </a:cubicBezTo>
                  <a:close/>
                  <a:moveTo>
                    <a:pt x="981" y="258"/>
                  </a:moveTo>
                  <a:cubicBezTo>
                    <a:pt x="997" y="267"/>
                    <a:pt x="999" y="290"/>
                    <a:pt x="997" y="307"/>
                  </a:cubicBezTo>
                  <a:cubicBezTo>
                    <a:pt x="997" y="309"/>
                    <a:pt x="995" y="310"/>
                    <a:pt x="994" y="311"/>
                  </a:cubicBezTo>
                  <a:cubicBezTo>
                    <a:pt x="990" y="293"/>
                    <a:pt x="986" y="273"/>
                    <a:pt x="981" y="258"/>
                  </a:cubicBezTo>
                  <a:close/>
                  <a:moveTo>
                    <a:pt x="931" y="348"/>
                  </a:moveTo>
                  <a:cubicBezTo>
                    <a:pt x="933" y="345"/>
                    <a:pt x="933" y="345"/>
                    <a:pt x="933" y="345"/>
                  </a:cubicBezTo>
                  <a:cubicBezTo>
                    <a:pt x="956" y="343"/>
                    <a:pt x="982" y="346"/>
                    <a:pt x="993" y="368"/>
                  </a:cubicBezTo>
                  <a:cubicBezTo>
                    <a:pt x="993" y="371"/>
                    <a:pt x="993" y="371"/>
                    <a:pt x="993" y="371"/>
                  </a:cubicBezTo>
                  <a:cubicBezTo>
                    <a:pt x="971" y="369"/>
                    <a:pt x="943" y="370"/>
                    <a:pt x="931" y="348"/>
                  </a:cubicBezTo>
                  <a:close/>
                  <a:moveTo>
                    <a:pt x="985" y="378"/>
                  </a:moveTo>
                  <a:cubicBezTo>
                    <a:pt x="976" y="386"/>
                    <a:pt x="961" y="391"/>
                    <a:pt x="947" y="387"/>
                  </a:cubicBezTo>
                  <a:cubicBezTo>
                    <a:pt x="936" y="383"/>
                    <a:pt x="930" y="373"/>
                    <a:pt x="926" y="362"/>
                  </a:cubicBezTo>
                  <a:cubicBezTo>
                    <a:pt x="927" y="355"/>
                    <a:pt x="927" y="355"/>
                    <a:pt x="927" y="355"/>
                  </a:cubicBezTo>
                  <a:cubicBezTo>
                    <a:pt x="943" y="369"/>
                    <a:pt x="961" y="378"/>
                    <a:pt x="984" y="377"/>
                  </a:cubicBezTo>
                  <a:lnTo>
                    <a:pt x="985" y="378"/>
                  </a:lnTo>
                  <a:close/>
                  <a:moveTo>
                    <a:pt x="681" y="345"/>
                  </a:moveTo>
                  <a:cubicBezTo>
                    <a:pt x="687" y="356"/>
                    <a:pt x="697" y="368"/>
                    <a:pt x="705" y="375"/>
                  </a:cubicBezTo>
                  <a:cubicBezTo>
                    <a:pt x="686" y="372"/>
                    <a:pt x="670" y="360"/>
                    <a:pt x="659" y="346"/>
                  </a:cubicBezTo>
                  <a:cubicBezTo>
                    <a:pt x="659" y="339"/>
                    <a:pt x="668" y="334"/>
                    <a:pt x="672" y="329"/>
                  </a:cubicBezTo>
                  <a:cubicBezTo>
                    <a:pt x="679" y="332"/>
                    <a:pt x="676" y="341"/>
                    <a:pt x="681" y="345"/>
                  </a:cubicBezTo>
                  <a:close/>
                  <a:moveTo>
                    <a:pt x="795" y="264"/>
                  </a:moveTo>
                  <a:cubicBezTo>
                    <a:pt x="799" y="272"/>
                    <a:pt x="798" y="281"/>
                    <a:pt x="801" y="290"/>
                  </a:cubicBezTo>
                  <a:cubicBezTo>
                    <a:pt x="798" y="294"/>
                    <a:pt x="795" y="290"/>
                    <a:pt x="793" y="289"/>
                  </a:cubicBezTo>
                  <a:cubicBezTo>
                    <a:pt x="773" y="265"/>
                    <a:pt x="747" y="242"/>
                    <a:pt x="718" y="234"/>
                  </a:cubicBezTo>
                  <a:cubicBezTo>
                    <a:pt x="716" y="229"/>
                    <a:pt x="720" y="226"/>
                    <a:pt x="723" y="222"/>
                  </a:cubicBezTo>
                  <a:cubicBezTo>
                    <a:pt x="754" y="219"/>
                    <a:pt x="781" y="238"/>
                    <a:pt x="795" y="264"/>
                  </a:cubicBezTo>
                  <a:close/>
                  <a:moveTo>
                    <a:pt x="774" y="133"/>
                  </a:moveTo>
                  <a:cubicBezTo>
                    <a:pt x="771" y="141"/>
                    <a:pt x="761" y="142"/>
                    <a:pt x="753" y="140"/>
                  </a:cubicBezTo>
                  <a:cubicBezTo>
                    <a:pt x="750" y="138"/>
                    <a:pt x="747" y="135"/>
                    <a:pt x="745" y="132"/>
                  </a:cubicBezTo>
                  <a:cubicBezTo>
                    <a:pt x="753" y="127"/>
                    <a:pt x="767" y="125"/>
                    <a:pt x="774" y="133"/>
                  </a:cubicBezTo>
                  <a:close/>
                  <a:moveTo>
                    <a:pt x="668" y="105"/>
                  </a:moveTo>
                  <a:cubicBezTo>
                    <a:pt x="682" y="119"/>
                    <a:pt x="700" y="133"/>
                    <a:pt x="697" y="154"/>
                  </a:cubicBezTo>
                  <a:cubicBezTo>
                    <a:pt x="699" y="159"/>
                    <a:pt x="693" y="174"/>
                    <a:pt x="702" y="172"/>
                  </a:cubicBezTo>
                  <a:cubicBezTo>
                    <a:pt x="714" y="151"/>
                    <a:pt x="714" y="151"/>
                    <a:pt x="714" y="151"/>
                  </a:cubicBezTo>
                  <a:cubicBezTo>
                    <a:pt x="741" y="164"/>
                    <a:pt x="767" y="146"/>
                    <a:pt x="791" y="136"/>
                  </a:cubicBezTo>
                  <a:cubicBezTo>
                    <a:pt x="798" y="158"/>
                    <a:pt x="793" y="182"/>
                    <a:pt x="781" y="199"/>
                  </a:cubicBezTo>
                  <a:cubicBezTo>
                    <a:pt x="751" y="217"/>
                    <a:pt x="751" y="217"/>
                    <a:pt x="751" y="217"/>
                  </a:cubicBezTo>
                  <a:cubicBezTo>
                    <a:pt x="718" y="216"/>
                    <a:pt x="718" y="216"/>
                    <a:pt x="718" y="216"/>
                  </a:cubicBezTo>
                  <a:cubicBezTo>
                    <a:pt x="714" y="213"/>
                    <a:pt x="716" y="206"/>
                    <a:pt x="714" y="202"/>
                  </a:cubicBezTo>
                  <a:cubicBezTo>
                    <a:pt x="720" y="187"/>
                    <a:pt x="736" y="177"/>
                    <a:pt x="743" y="163"/>
                  </a:cubicBezTo>
                  <a:cubicBezTo>
                    <a:pt x="739" y="163"/>
                    <a:pt x="739" y="163"/>
                    <a:pt x="739" y="163"/>
                  </a:cubicBezTo>
                  <a:cubicBezTo>
                    <a:pt x="715" y="187"/>
                    <a:pt x="715" y="187"/>
                    <a:pt x="715" y="187"/>
                  </a:cubicBezTo>
                  <a:cubicBezTo>
                    <a:pt x="713" y="187"/>
                    <a:pt x="710" y="183"/>
                    <a:pt x="708" y="186"/>
                  </a:cubicBezTo>
                  <a:cubicBezTo>
                    <a:pt x="706" y="190"/>
                    <a:pt x="706" y="190"/>
                    <a:pt x="706" y="190"/>
                  </a:cubicBezTo>
                  <a:cubicBezTo>
                    <a:pt x="710" y="192"/>
                    <a:pt x="710" y="192"/>
                    <a:pt x="710" y="192"/>
                  </a:cubicBezTo>
                  <a:cubicBezTo>
                    <a:pt x="709" y="193"/>
                    <a:pt x="709" y="193"/>
                    <a:pt x="709" y="193"/>
                  </a:cubicBezTo>
                  <a:cubicBezTo>
                    <a:pt x="699" y="187"/>
                    <a:pt x="687" y="185"/>
                    <a:pt x="675" y="183"/>
                  </a:cubicBezTo>
                  <a:cubicBezTo>
                    <a:pt x="670" y="153"/>
                    <a:pt x="663" y="125"/>
                    <a:pt x="652" y="95"/>
                  </a:cubicBezTo>
                  <a:cubicBezTo>
                    <a:pt x="657" y="96"/>
                    <a:pt x="665" y="101"/>
                    <a:pt x="668" y="105"/>
                  </a:cubicBezTo>
                  <a:close/>
                  <a:moveTo>
                    <a:pt x="684" y="191"/>
                  </a:moveTo>
                  <a:cubicBezTo>
                    <a:pt x="684" y="192"/>
                    <a:pt x="682" y="193"/>
                    <a:pt x="680" y="192"/>
                  </a:cubicBezTo>
                  <a:cubicBezTo>
                    <a:pt x="681" y="190"/>
                    <a:pt x="681" y="190"/>
                    <a:pt x="681" y="190"/>
                  </a:cubicBezTo>
                  <a:lnTo>
                    <a:pt x="684" y="191"/>
                  </a:lnTo>
                  <a:close/>
                  <a:moveTo>
                    <a:pt x="671" y="193"/>
                  </a:moveTo>
                  <a:cubicBezTo>
                    <a:pt x="669" y="200"/>
                    <a:pt x="659" y="197"/>
                    <a:pt x="654" y="201"/>
                  </a:cubicBezTo>
                  <a:cubicBezTo>
                    <a:pt x="653" y="197"/>
                    <a:pt x="661" y="192"/>
                    <a:pt x="666" y="192"/>
                  </a:cubicBezTo>
                  <a:cubicBezTo>
                    <a:pt x="667" y="192"/>
                    <a:pt x="669" y="191"/>
                    <a:pt x="671" y="193"/>
                  </a:cubicBezTo>
                  <a:close/>
                  <a:moveTo>
                    <a:pt x="628" y="126"/>
                  </a:moveTo>
                  <a:cubicBezTo>
                    <a:pt x="634" y="117"/>
                    <a:pt x="638" y="107"/>
                    <a:pt x="645" y="101"/>
                  </a:cubicBezTo>
                  <a:cubicBezTo>
                    <a:pt x="652" y="114"/>
                    <a:pt x="652" y="114"/>
                    <a:pt x="652" y="114"/>
                  </a:cubicBezTo>
                  <a:cubicBezTo>
                    <a:pt x="660" y="135"/>
                    <a:pt x="668" y="160"/>
                    <a:pt x="666" y="184"/>
                  </a:cubicBezTo>
                  <a:cubicBezTo>
                    <a:pt x="657" y="187"/>
                    <a:pt x="648" y="200"/>
                    <a:pt x="639" y="193"/>
                  </a:cubicBezTo>
                  <a:cubicBezTo>
                    <a:pt x="623" y="176"/>
                    <a:pt x="617" y="146"/>
                    <a:pt x="628" y="126"/>
                  </a:cubicBezTo>
                  <a:close/>
                  <a:moveTo>
                    <a:pt x="650" y="204"/>
                  </a:moveTo>
                  <a:cubicBezTo>
                    <a:pt x="643" y="211"/>
                    <a:pt x="641" y="224"/>
                    <a:pt x="640" y="233"/>
                  </a:cubicBezTo>
                  <a:cubicBezTo>
                    <a:pt x="635" y="228"/>
                    <a:pt x="639" y="217"/>
                    <a:pt x="641" y="211"/>
                  </a:cubicBezTo>
                  <a:cubicBezTo>
                    <a:pt x="642" y="207"/>
                    <a:pt x="644" y="204"/>
                    <a:pt x="650" y="204"/>
                  </a:cubicBezTo>
                  <a:close/>
                  <a:moveTo>
                    <a:pt x="564" y="183"/>
                  </a:moveTo>
                  <a:cubicBezTo>
                    <a:pt x="581" y="176"/>
                    <a:pt x="606" y="171"/>
                    <a:pt x="622" y="182"/>
                  </a:cubicBezTo>
                  <a:cubicBezTo>
                    <a:pt x="637" y="202"/>
                    <a:pt x="637" y="202"/>
                    <a:pt x="637" y="202"/>
                  </a:cubicBezTo>
                  <a:cubicBezTo>
                    <a:pt x="637" y="206"/>
                    <a:pt x="634" y="210"/>
                    <a:pt x="631" y="211"/>
                  </a:cubicBezTo>
                  <a:cubicBezTo>
                    <a:pt x="616" y="207"/>
                    <a:pt x="602" y="202"/>
                    <a:pt x="584" y="203"/>
                  </a:cubicBezTo>
                  <a:cubicBezTo>
                    <a:pt x="543" y="200"/>
                    <a:pt x="543" y="200"/>
                    <a:pt x="543" y="200"/>
                  </a:cubicBezTo>
                  <a:cubicBezTo>
                    <a:pt x="545" y="191"/>
                    <a:pt x="556" y="187"/>
                    <a:pt x="564" y="183"/>
                  </a:cubicBezTo>
                  <a:close/>
                  <a:moveTo>
                    <a:pt x="555" y="238"/>
                  </a:moveTo>
                  <a:cubicBezTo>
                    <a:pt x="543" y="230"/>
                    <a:pt x="539" y="218"/>
                    <a:pt x="530" y="209"/>
                  </a:cubicBezTo>
                  <a:cubicBezTo>
                    <a:pt x="542" y="204"/>
                    <a:pt x="557" y="208"/>
                    <a:pt x="570" y="208"/>
                  </a:cubicBezTo>
                  <a:cubicBezTo>
                    <a:pt x="591" y="210"/>
                    <a:pt x="612" y="208"/>
                    <a:pt x="629" y="220"/>
                  </a:cubicBezTo>
                  <a:cubicBezTo>
                    <a:pt x="632" y="228"/>
                    <a:pt x="633" y="243"/>
                    <a:pt x="622" y="246"/>
                  </a:cubicBezTo>
                  <a:cubicBezTo>
                    <a:pt x="600" y="253"/>
                    <a:pt x="573" y="254"/>
                    <a:pt x="555" y="238"/>
                  </a:cubicBezTo>
                  <a:close/>
                  <a:moveTo>
                    <a:pt x="612" y="270"/>
                  </a:moveTo>
                  <a:cubicBezTo>
                    <a:pt x="619" y="260"/>
                    <a:pt x="625" y="245"/>
                    <a:pt x="638" y="248"/>
                  </a:cubicBezTo>
                  <a:cubicBezTo>
                    <a:pt x="641" y="252"/>
                    <a:pt x="649" y="260"/>
                    <a:pt x="652" y="250"/>
                  </a:cubicBezTo>
                  <a:cubicBezTo>
                    <a:pt x="656" y="249"/>
                    <a:pt x="654" y="254"/>
                    <a:pt x="657" y="256"/>
                  </a:cubicBezTo>
                  <a:cubicBezTo>
                    <a:pt x="659" y="251"/>
                    <a:pt x="669" y="257"/>
                    <a:pt x="668" y="250"/>
                  </a:cubicBezTo>
                  <a:cubicBezTo>
                    <a:pt x="667" y="249"/>
                    <a:pt x="664" y="248"/>
                    <a:pt x="663" y="247"/>
                  </a:cubicBezTo>
                  <a:cubicBezTo>
                    <a:pt x="664" y="241"/>
                    <a:pt x="669" y="238"/>
                    <a:pt x="674" y="238"/>
                  </a:cubicBezTo>
                  <a:cubicBezTo>
                    <a:pt x="684" y="238"/>
                    <a:pt x="694" y="241"/>
                    <a:pt x="703" y="247"/>
                  </a:cubicBezTo>
                  <a:cubicBezTo>
                    <a:pt x="706" y="244"/>
                    <a:pt x="701" y="242"/>
                    <a:pt x="699" y="240"/>
                  </a:cubicBezTo>
                  <a:cubicBezTo>
                    <a:pt x="709" y="229"/>
                    <a:pt x="718" y="245"/>
                    <a:pt x="729" y="246"/>
                  </a:cubicBezTo>
                  <a:cubicBezTo>
                    <a:pt x="752" y="252"/>
                    <a:pt x="769" y="273"/>
                    <a:pt x="786" y="289"/>
                  </a:cubicBezTo>
                  <a:cubicBezTo>
                    <a:pt x="785" y="293"/>
                    <a:pt x="793" y="294"/>
                    <a:pt x="788" y="298"/>
                  </a:cubicBezTo>
                  <a:cubicBezTo>
                    <a:pt x="766" y="297"/>
                    <a:pt x="739" y="305"/>
                    <a:pt x="721" y="291"/>
                  </a:cubicBezTo>
                  <a:cubicBezTo>
                    <a:pt x="710" y="283"/>
                    <a:pt x="702" y="271"/>
                    <a:pt x="694" y="261"/>
                  </a:cubicBezTo>
                  <a:cubicBezTo>
                    <a:pt x="691" y="262"/>
                    <a:pt x="691" y="262"/>
                    <a:pt x="691" y="262"/>
                  </a:cubicBezTo>
                  <a:cubicBezTo>
                    <a:pt x="690" y="290"/>
                    <a:pt x="681" y="317"/>
                    <a:pt x="657" y="335"/>
                  </a:cubicBezTo>
                  <a:cubicBezTo>
                    <a:pt x="648" y="340"/>
                    <a:pt x="636" y="339"/>
                    <a:pt x="630" y="350"/>
                  </a:cubicBezTo>
                  <a:cubicBezTo>
                    <a:pt x="625" y="332"/>
                    <a:pt x="632" y="313"/>
                    <a:pt x="636" y="295"/>
                  </a:cubicBezTo>
                  <a:cubicBezTo>
                    <a:pt x="641" y="283"/>
                    <a:pt x="652" y="273"/>
                    <a:pt x="657" y="260"/>
                  </a:cubicBezTo>
                  <a:cubicBezTo>
                    <a:pt x="655" y="259"/>
                    <a:pt x="655" y="259"/>
                    <a:pt x="655" y="259"/>
                  </a:cubicBezTo>
                  <a:cubicBezTo>
                    <a:pt x="632" y="281"/>
                    <a:pt x="622" y="313"/>
                    <a:pt x="620" y="347"/>
                  </a:cubicBezTo>
                  <a:cubicBezTo>
                    <a:pt x="618" y="348"/>
                    <a:pt x="615" y="344"/>
                    <a:pt x="614" y="341"/>
                  </a:cubicBezTo>
                  <a:cubicBezTo>
                    <a:pt x="600" y="322"/>
                    <a:pt x="599" y="290"/>
                    <a:pt x="612" y="270"/>
                  </a:cubicBezTo>
                  <a:close/>
                  <a:moveTo>
                    <a:pt x="649" y="348"/>
                  </a:moveTo>
                  <a:cubicBezTo>
                    <a:pt x="648" y="349"/>
                    <a:pt x="648" y="349"/>
                    <a:pt x="648" y="349"/>
                  </a:cubicBezTo>
                  <a:cubicBezTo>
                    <a:pt x="646" y="348"/>
                    <a:pt x="646" y="348"/>
                    <a:pt x="646" y="348"/>
                  </a:cubicBezTo>
                  <a:cubicBezTo>
                    <a:pt x="647" y="348"/>
                    <a:pt x="648" y="347"/>
                    <a:pt x="649" y="348"/>
                  </a:cubicBezTo>
                  <a:close/>
                  <a:moveTo>
                    <a:pt x="571" y="302"/>
                  </a:moveTo>
                  <a:cubicBezTo>
                    <a:pt x="573" y="294"/>
                    <a:pt x="573" y="288"/>
                    <a:pt x="578" y="283"/>
                  </a:cubicBezTo>
                  <a:cubicBezTo>
                    <a:pt x="586" y="287"/>
                    <a:pt x="584" y="296"/>
                    <a:pt x="584" y="304"/>
                  </a:cubicBezTo>
                  <a:cubicBezTo>
                    <a:pt x="583" y="311"/>
                    <a:pt x="582" y="318"/>
                    <a:pt x="577" y="324"/>
                  </a:cubicBezTo>
                  <a:cubicBezTo>
                    <a:pt x="571" y="319"/>
                    <a:pt x="570" y="309"/>
                    <a:pt x="571" y="302"/>
                  </a:cubicBezTo>
                  <a:close/>
                  <a:moveTo>
                    <a:pt x="566" y="337"/>
                  </a:moveTo>
                  <a:cubicBezTo>
                    <a:pt x="561" y="331"/>
                    <a:pt x="558" y="323"/>
                    <a:pt x="556" y="315"/>
                  </a:cubicBezTo>
                  <a:cubicBezTo>
                    <a:pt x="561" y="306"/>
                    <a:pt x="561" y="306"/>
                    <a:pt x="561" y="306"/>
                  </a:cubicBezTo>
                  <a:cubicBezTo>
                    <a:pt x="569" y="314"/>
                    <a:pt x="565" y="328"/>
                    <a:pt x="572" y="336"/>
                  </a:cubicBezTo>
                  <a:cubicBezTo>
                    <a:pt x="572" y="341"/>
                    <a:pt x="568" y="338"/>
                    <a:pt x="566" y="337"/>
                  </a:cubicBezTo>
                  <a:close/>
                  <a:moveTo>
                    <a:pt x="562" y="370"/>
                  </a:moveTo>
                  <a:cubicBezTo>
                    <a:pt x="573" y="358"/>
                    <a:pt x="590" y="355"/>
                    <a:pt x="606" y="350"/>
                  </a:cubicBezTo>
                  <a:cubicBezTo>
                    <a:pt x="609" y="350"/>
                    <a:pt x="613" y="352"/>
                    <a:pt x="615" y="356"/>
                  </a:cubicBezTo>
                  <a:cubicBezTo>
                    <a:pt x="608" y="383"/>
                    <a:pt x="570" y="402"/>
                    <a:pt x="584" y="434"/>
                  </a:cubicBezTo>
                  <a:cubicBezTo>
                    <a:pt x="588" y="450"/>
                    <a:pt x="609" y="454"/>
                    <a:pt x="617" y="468"/>
                  </a:cubicBezTo>
                  <a:cubicBezTo>
                    <a:pt x="619" y="469"/>
                    <a:pt x="622" y="468"/>
                    <a:pt x="623" y="466"/>
                  </a:cubicBezTo>
                  <a:cubicBezTo>
                    <a:pt x="615" y="447"/>
                    <a:pt x="633" y="430"/>
                    <a:pt x="630" y="410"/>
                  </a:cubicBezTo>
                  <a:cubicBezTo>
                    <a:pt x="627" y="397"/>
                    <a:pt x="621" y="386"/>
                    <a:pt x="614" y="375"/>
                  </a:cubicBezTo>
                  <a:cubicBezTo>
                    <a:pt x="614" y="370"/>
                    <a:pt x="617" y="366"/>
                    <a:pt x="620" y="364"/>
                  </a:cubicBezTo>
                  <a:cubicBezTo>
                    <a:pt x="629" y="370"/>
                    <a:pt x="629" y="357"/>
                    <a:pt x="636" y="355"/>
                  </a:cubicBezTo>
                  <a:cubicBezTo>
                    <a:pt x="671" y="364"/>
                    <a:pt x="699" y="388"/>
                    <a:pt x="736" y="391"/>
                  </a:cubicBezTo>
                  <a:cubicBezTo>
                    <a:pt x="748" y="394"/>
                    <a:pt x="762" y="389"/>
                    <a:pt x="771" y="394"/>
                  </a:cubicBezTo>
                  <a:cubicBezTo>
                    <a:pt x="766" y="403"/>
                    <a:pt x="754" y="410"/>
                    <a:pt x="748" y="420"/>
                  </a:cubicBezTo>
                  <a:cubicBezTo>
                    <a:pt x="737" y="432"/>
                    <a:pt x="721" y="440"/>
                    <a:pt x="707" y="435"/>
                  </a:cubicBezTo>
                  <a:cubicBezTo>
                    <a:pt x="694" y="408"/>
                    <a:pt x="659" y="411"/>
                    <a:pt x="643" y="389"/>
                  </a:cubicBezTo>
                  <a:cubicBezTo>
                    <a:pt x="640" y="387"/>
                    <a:pt x="637" y="391"/>
                    <a:pt x="637" y="394"/>
                  </a:cubicBezTo>
                  <a:cubicBezTo>
                    <a:pt x="647" y="437"/>
                    <a:pt x="647" y="437"/>
                    <a:pt x="647" y="437"/>
                  </a:cubicBezTo>
                  <a:cubicBezTo>
                    <a:pt x="656" y="452"/>
                    <a:pt x="673" y="458"/>
                    <a:pt x="690" y="456"/>
                  </a:cubicBezTo>
                  <a:cubicBezTo>
                    <a:pt x="705" y="456"/>
                    <a:pt x="713" y="439"/>
                    <a:pt x="729" y="442"/>
                  </a:cubicBezTo>
                  <a:cubicBezTo>
                    <a:pt x="730" y="447"/>
                    <a:pt x="724" y="451"/>
                    <a:pt x="722" y="457"/>
                  </a:cubicBezTo>
                  <a:cubicBezTo>
                    <a:pt x="716" y="468"/>
                    <a:pt x="717" y="480"/>
                    <a:pt x="723" y="491"/>
                  </a:cubicBezTo>
                  <a:cubicBezTo>
                    <a:pt x="729" y="505"/>
                    <a:pt x="745" y="510"/>
                    <a:pt x="755" y="521"/>
                  </a:cubicBezTo>
                  <a:cubicBezTo>
                    <a:pt x="765" y="519"/>
                    <a:pt x="756" y="508"/>
                    <a:pt x="759" y="503"/>
                  </a:cubicBezTo>
                  <a:cubicBezTo>
                    <a:pt x="775" y="466"/>
                    <a:pt x="727" y="425"/>
                    <a:pt x="775" y="401"/>
                  </a:cubicBezTo>
                  <a:cubicBezTo>
                    <a:pt x="785" y="391"/>
                    <a:pt x="799" y="386"/>
                    <a:pt x="813" y="390"/>
                  </a:cubicBezTo>
                  <a:cubicBezTo>
                    <a:pt x="811" y="404"/>
                    <a:pt x="792" y="408"/>
                    <a:pt x="788" y="420"/>
                  </a:cubicBezTo>
                  <a:cubicBezTo>
                    <a:pt x="784" y="438"/>
                    <a:pt x="799" y="457"/>
                    <a:pt x="785" y="472"/>
                  </a:cubicBezTo>
                  <a:cubicBezTo>
                    <a:pt x="785" y="475"/>
                    <a:pt x="787" y="476"/>
                    <a:pt x="789" y="476"/>
                  </a:cubicBezTo>
                  <a:cubicBezTo>
                    <a:pt x="827" y="455"/>
                    <a:pt x="794" y="404"/>
                    <a:pt x="831" y="383"/>
                  </a:cubicBezTo>
                  <a:cubicBezTo>
                    <a:pt x="859" y="372"/>
                    <a:pt x="881" y="352"/>
                    <a:pt x="904" y="331"/>
                  </a:cubicBezTo>
                  <a:cubicBezTo>
                    <a:pt x="906" y="344"/>
                    <a:pt x="905" y="363"/>
                    <a:pt x="889" y="368"/>
                  </a:cubicBezTo>
                  <a:cubicBezTo>
                    <a:pt x="851" y="383"/>
                    <a:pt x="843" y="425"/>
                    <a:pt x="825" y="456"/>
                  </a:cubicBezTo>
                  <a:cubicBezTo>
                    <a:pt x="828" y="458"/>
                    <a:pt x="828" y="458"/>
                    <a:pt x="828" y="458"/>
                  </a:cubicBezTo>
                  <a:cubicBezTo>
                    <a:pt x="844" y="437"/>
                    <a:pt x="876" y="448"/>
                    <a:pt x="892" y="426"/>
                  </a:cubicBezTo>
                  <a:cubicBezTo>
                    <a:pt x="915" y="403"/>
                    <a:pt x="907" y="367"/>
                    <a:pt x="912" y="337"/>
                  </a:cubicBezTo>
                  <a:cubicBezTo>
                    <a:pt x="915" y="333"/>
                    <a:pt x="917" y="339"/>
                    <a:pt x="919" y="341"/>
                  </a:cubicBezTo>
                  <a:cubicBezTo>
                    <a:pt x="921" y="362"/>
                    <a:pt x="925" y="388"/>
                    <a:pt x="949" y="393"/>
                  </a:cubicBezTo>
                  <a:cubicBezTo>
                    <a:pt x="971" y="399"/>
                    <a:pt x="986" y="380"/>
                    <a:pt x="1008" y="382"/>
                  </a:cubicBezTo>
                  <a:cubicBezTo>
                    <a:pt x="1003" y="372"/>
                    <a:pt x="995" y="360"/>
                    <a:pt x="989" y="350"/>
                  </a:cubicBezTo>
                  <a:cubicBezTo>
                    <a:pt x="999" y="322"/>
                    <a:pt x="1012" y="287"/>
                    <a:pt x="992" y="259"/>
                  </a:cubicBezTo>
                  <a:cubicBezTo>
                    <a:pt x="968" y="241"/>
                    <a:pt x="968" y="241"/>
                    <a:pt x="968" y="241"/>
                  </a:cubicBezTo>
                  <a:cubicBezTo>
                    <a:pt x="946" y="214"/>
                    <a:pt x="946" y="214"/>
                    <a:pt x="946" y="214"/>
                  </a:cubicBezTo>
                  <a:cubicBezTo>
                    <a:pt x="943" y="195"/>
                    <a:pt x="945" y="178"/>
                    <a:pt x="945" y="160"/>
                  </a:cubicBezTo>
                  <a:cubicBezTo>
                    <a:pt x="971" y="184"/>
                    <a:pt x="1000" y="202"/>
                    <a:pt x="1031" y="216"/>
                  </a:cubicBezTo>
                  <a:cubicBezTo>
                    <a:pt x="1044" y="228"/>
                    <a:pt x="1036" y="245"/>
                    <a:pt x="1035" y="260"/>
                  </a:cubicBezTo>
                  <a:cubicBezTo>
                    <a:pt x="1033" y="282"/>
                    <a:pt x="1044" y="300"/>
                    <a:pt x="1059" y="315"/>
                  </a:cubicBezTo>
                  <a:cubicBezTo>
                    <a:pt x="1060" y="318"/>
                    <a:pt x="1062" y="323"/>
                    <a:pt x="1060" y="327"/>
                  </a:cubicBezTo>
                  <a:cubicBezTo>
                    <a:pt x="1044" y="333"/>
                    <a:pt x="1030" y="326"/>
                    <a:pt x="1015" y="328"/>
                  </a:cubicBezTo>
                  <a:cubicBezTo>
                    <a:pt x="1011" y="373"/>
                    <a:pt x="1014" y="422"/>
                    <a:pt x="972" y="450"/>
                  </a:cubicBezTo>
                  <a:cubicBezTo>
                    <a:pt x="941" y="474"/>
                    <a:pt x="894" y="466"/>
                    <a:pt x="858" y="476"/>
                  </a:cubicBezTo>
                  <a:cubicBezTo>
                    <a:pt x="829" y="482"/>
                    <a:pt x="803" y="492"/>
                    <a:pt x="780" y="507"/>
                  </a:cubicBezTo>
                  <a:cubicBezTo>
                    <a:pt x="769" y="516"/>
                    <a:pt x="759" y="527"/>
                    <a:pt x="750" y="539"/>
                  </a:cubicBezTo>
                  <a:cubicBezTo>
                    <a:pt x="739" y="527"/>
                    <a:pt x="725" y="513"/>
                    <a:pt x="711" y="502"/>
                  </a:cubicBezTo>
                  <a:cubicBezTo>
                    <a:pt x="687" y="484"/>
                    <a:pt x="656" y="482"/>
                    <a:pt x="628" y="475"/>
                  </a:cubicBezTo>
                  <a:cubicBezTo>
                    <a:pt x="590" y="469"/>
                    <a:pt x="548" y="465"/>
                    <a:pt x="522" y="438"/>
                  </a:cubicBezTo>
                  <a:cubicBezTo>
                    <a:pt x="526" y="429"/>
                    <a:pt x="536" y="425"/>
                    <a:pt x="543" y="419"/>
                  </a:cubicBezTo>
                  <a:cubicBezTo>
                    <a:pt x="558" y="406"/>
                    <a:pt x="564" y="388"/>
                    <a:pt x="562" y="370"/>
                  </a:cubicBezTo>
                  <a:close/>
                  <a:moveTo>
                    <a:pt x="625" y="417"/>
                  </a:moveTo>
                  <a:cubicBezTo>
                    <a:pt x="621" y="429"/>
                    <a:pt x="621" y="440"/>
                    <a:pt x="614" y="450"/>
                  </a:cubicBezTo>
                  <a:cubicBezTo>
                    <a:pt x="602" y="433"/>
                    <a:pt x="598" y="403"/>
                    <a:pt x="609" y="384"/>
                  </a:cubicBezTo>
                  <a:cubicBezTo>
                    <a:pt x="620" y="391"/>
                    <a:pt x="621" y="407"/>
                    <a:pt x="625" y="417"/>
                  </a:cubicBezTo>
                  <a:close/>
                  <a:moveTo>
                    <a:pt x="600" y="442"/>
                  </a:moveTo>
                  <a:cubicBezTo>
                    <a:pt x="594" y="441"/>
                    <a:pt x="591" y="431"/>
                    <a:pt x="588" y="426"/>
                  </a:cubicBezTo>
                  <a:cubicBezTo>
                    <a:pt x="585" y="416"/>
                    <a:pt x="590" y="408"/>
                    <a:pt x="595" y="401"/>
                  </a:cubicBezTo>
                  <a:cubicBezTo>
                    <a:pt x="597" y="403"/>
                    <a:pt x="597" y="403"/>
                    <a:pt x="597" y="403"/>
                  </a:cubicBezTo>
                  <a:cubicBezTo>
                    <a:pt x="597" y="415"/>
                    <a:pt x="596" y="431"/>
                    <a:pt x="600" y="442"/>
                  </a:cubicBezTo>
                  <a:close/>
                  <a:moveTo>
                    <a:pt x="740" y="479"/>
                  </a:moveTo>
                  <a:cubicBezTo>
                    <a:pt x="738" y="465"/>
                    <a:pt x="736" y="450"/>
                    <a:pt x="745" y="440"/>
                  </a:cubicBezTo>
                  <a:cubicBezTo>
                    <a:pt x="754" y="455"/>
                    <a:pt x="756" y="478"/>
                    <a:pt x="753" y="497"/>
                  </a:cubicBezTo>
                  <a:cubicBezTo>
                    <a:pt x="743" y="499"/>
                    <a:pt x="743" y="486"/>
                    <a:pt x="740" y="479"/>
                  </a:cubicBezTo>
                  <a:close/>
                  <a:moveTo>
                    <a:pt x="741" y="501"/>
                  </a:moveTo>
                  <a:cubicBezTo>
                    <a:pt x="731" y="498"/>
                    <a:pt x="727" y="487"/>
                    <a:pt x="724" y="477"/>
                  </a:cubicBezTo>
                  <a:cubicBezTo>
                    <a:pt x="724" y="470"/>
                    <a:pt x="726" y="463"/>
                    <a:pt x="729" y="456"/>
                  </a:cubicBezTo>
                  <a:cubicBezTo>
                    <a:pt x="736" y="464"/>
                    <a:pt x="730" y="478"/>
                    <a:pt x="736" y="487"/>
                  </a:cubicBezTo>
                  <a:cubicBezTo>
                    <a:pt x="739" y="491"/>
                    <a:pt x="740" y="498"/>
                    <a:pt x="741" y="501"/>
                  </a:cubicBezTo>
                  <a:close/>
                  <a:moveTo>
                    <a:pt x="700" y="445"/>
                  </a:moveTo>
                  <a:cubicBezTo>
                    <a:pt x="694" y="451"/>
                    <a:pt x="684" y="451"/>
                    <a:pt x="675" y="449"/>
                  </a:cubicBezTo>
                  <a:cubicBezTo>
                    <a:pt x="665" y="447"/>
                    <a:pt x="654" y="439"/>
                    <a:pt x="651" y="430"/>
                  </a:cubicBezTo>
                  <a:cubicBezTo>
                    <a:pt x="652" y="423"/>
                    <a:pt x="652" y="423"/>
                    <a:pt x="652" y="423"/>
                  </a:cubicBezTo>
                  <a:cubicBezTo>
                    <a:pt x="667" y="433"/>
                    <a:pt x="684" y="442"/>
                    <a:pt x="700" y="445"/>
                  </a:cubicBezTo>
                  <a:close/>
                  <a:moveTo>
                    <a:pt x="653" y="409"/>
                  </a:moveTo>
                  <a:cubicBezTo>
                    <a:pt x="670" y="409"/>
                    <a:pt x="686" y="420"/>
                    <a:pt x="696" y="433"/>
                  </a:cubicBezTo>
                  <a:cubicBezTo>
                    <a:pt x="692" y="437"/>
                    <a:pt x="682" y="433"/>
                    <a:pt x="676" y="430"/>
                  </a:cubicBezTo>
                  <a:cubicBezTo>
                    <a:pt x="667" y="426"/>
                    <a:pt x="654" y="420"/>
                    <a:pt x="653" y="409"/>
                  </a:cubicBezTo>
                  <a:close/>
                  <a:moveTo>
                    <a:pt x="806" y="412"/>
                  </a:moveTo>
                  <a:cubicBezTo>
                    <a:pt x="805" y="429"/>
                    <a:pt x="807" y="441"/>
                    <a:pt x="800" y="455"/>
                  </a:cubicBezTo>
                  <a:cubicBezTo>
                    <a:pt x="797" y="445"/>
                    <a:pt x="788" y="431"/>
                    <a:pt x="796" y="420"/>
                  </a:cubicBezTo>
                  <a:cubicBezTo>
                    <a:pt x="799" y="418"/>
                    <a:pt x="801" y="410"/>
                    <a:pt x="806" y="412"/>
                  </a:cubicBezTo>
                  <a:close/>
                  <a:moveTo>
                    <a:pt x="889" y="411"/>
                  </a:moveTo>
                  <a:cubicBezTo>
                    <a:pt x="901" y="394"/>
                    <a:pt x="901" y="394"/>
                    <a:pt x="901" y="394"/>
                  </a:cubicBezTo>
                  <a:cubicBezTo>
                    <a:pt x="903" y="407"/>
                    <a:pt x="891" y="418"/>
                    <a:pt x="883" y="427"/>
                  </a:cubicBezTo>
                  <a:cubicBezTo>
                    <a:pt x="866" y="436"/>
                    <a:pt x="866" y="436"/>
                    <a:pt x="866" y="436"/>
                  </a:cubicBezTo>
                  <a:cubicBezTo>
                    <a:pt x="871" y="428"/>
                    <a:pt x="882" y="419"/>
                    <a:pt x="889" y="411"/>
                  </a:cubicBezTo>
                  <a:close/>
                  <a:moveTo>
                    <a:pt x="842" y="440"/>
                  </a:moveTo>
                  <a:cubicBezTo>
                    <a:pt x="851" y="412"/>
                    <a:pt x="867" y="380"/>
                    <a:pt x="897" y="370"/>
                  </a:cubicBezTo>
                  <a:cubicBezTo>
                    <a:pt x="903" y="370"/>
                    <a:pt x="899" y="377"/>
                    <a:pt x="898" y="380"/>
                  </a:cubicBezTo>
                  <a:cubicBezTo>
                    <a:pt x="891" y="405"/>
                    <a:pt x="867" y="430"/>
                    <a:pt x="842" y="440"/>
                  </a:cubicBezTo>
                  <a:close/>
                  <a:moveTo>
                    <a:pt x="553" y="380"/>
                  </a:moveTo>
                  <a:cubicBezTo>
                    <a:pt x="559" y="394"/>
                    <a:pt x="548" y="404"/>
                    <a:pt x="539" y="416"/>
                  </a:cubicBezTo>
                  <a:cubicBezTo>
                    <a:pt x="534" y="418"/>
                    <a:pt x="530" y="422"/>
                    <a:pt x="525" y="423"/>
                  </a:cubicBezTo>
                  <a:cubicBezTo>
                    <a:pt x="529" y="408"/>
                    <a:pt x="538" y="392"/>
                    <a:pt x="551" y="380"/>
                  </a:cubicBezTo>
                  <a:lnTo>
                    <a:pt x="553" y="380"/>
                  </a:lnTo>
                  <a:close/>
                  <a:moveTo>
                    <a:pt x="525" y="392"/>
                  </a:moveTo>
                  <a:cubicBezTo>
                    <a:pt x="529" y="389"/>
                    <a:pt x="531" y="384"/>
                    <a:pt x="536" y="383"/>
                  </a:cubicBezTo>
                  <a:cubicBezTo>
                    <a:pt x="533" y="393"/>
                    <a:pt x="526" y="403"/>
                    <a:pt x="520" y="413"/>
                  </a:cubicBezTo>
                  <a:cubicBezTo>
                    <a:pt x="519" y="414"/>
                    <a:pt x="519" y="414"/>
                    <a:pt x="519" y="414"/>
                  </a:cubicBezTo>
                  <a:cubicBezTo>
                    <a:pt x="515" y="407"/>
                    <a:pt x="521" y="399"/>
                    <a:pt x="525" y="392"/>
                  </a:cubicBezTo>
                  <a:close/>
                  <a:moveTo>
                    <a:pt x="540" y="252"/>
                  </a:moveTo>
                  <a:cubicBezTo>
                    <a:pt x="543" y="254"/>
                    <a:pt x="546" y="256"/>
                    <a:pt x="547" y="259"/>
                  </a:cubicBezTo>
                  <a:cubicBezTo>
                    <a:pt x="541" y="260"/>
                    <a:pt x="533" y="253"/>
                    <a:pt x="525" y="250"/>
                  </a:cubicBezTo>
                  <a:cubicBezTo>
                    <a:pt x="529" y="247"/>
                    <a:pt x="536" y="249"/>
                    <a:pt x="540" y="252"/>
                  </a:cubicBezTo>
                  <a:close/>
                  <a:moveTo>
                    <a:pt x="545" y="269"/>
                  </a:moveTo>
                  <a:cubicBezTo>
                    <a:pt x="546" y="272"/>
                    <a:pt x="542" y="273"/>
                    <a:pt x="540" y="273"/>
                  </a:cubicBezTo>
                  <a:cubicBezTo>
                    <a:pt x="523" y="276"/>
                    <a:pt x="500" y="274"/>
                    <a:pt x="491" y="257"/>
                  </a:cubicBezTo>
                  <a:cubicBezTo>
                    <a:pt x="510" y="253"/>
                    <a:pt x="530" y="256"/>
                    <a:pt x="545" y="269"/>
                  </a:cubicBezTo>
                  <a:close/>
                  <a:moveTo>
                    <a:pt x="466" y="235"/>
                  </a:moveTo>
                  <a:cubicBezTo>
                    <a:pt x="454" y="229"/>
                    <a:pt x="438" y="220"/>
                    <a:pt x="436" y="205"/>
                  </a:cubicBezTo>
                  <a:cubicBezTo>
                    <a:pt x="438" y="198"/>
                    <a:pt x="438" y="198"/>
                    <a:pt x="438" y="198"/>
                  </a:cubicBezTo>
                  <a:cubicBezTo>
                    <a:pt x="447" y="209"/>
                    <a:pt x="468" y="218"/>
                    <a:pt x="466" y="235"/>
                  </a:cubicBezTo>
                  <a:close/>
                  <a:moveTo>
                    <a:pt x="448" y="194"/>
                  </a:moveTo>
                  <a:cubicBezTo>
                    <a:pt x="459" y="198"/>
                    <a:pt x="473" y="202"/>
                    <a:pt x="476" y="215"/>
                  </a:cubicBezTo>
                  <a:cubicBezTo>
                    <a:pt x="476" y="219"/>
                    <a:pt x="480" y="225"/>
                    <a:pt x="476" y="228"/>
                  </a:cubicBezTo>
                  <a:cubicBezTo>
                    <a:pt x="470" y="215"/>
                    <a:pt x="455" y="207"/>
                    <a:pt x="448" y="194"/>
                  </a:cubicBezTo>
                  <a:close/>
                  <a:moveTo>
                    <a:pt x="349" y="78"/>
                  </a:moveTo>
                  <a:cubicBezTo>
                    <a:pt x="349" y="75"/>
                    <a:pt x="349" y="75"/>
                    <a:pt x="349" y="75"/>
                  </a:cubicBezTo>
                  <a:cubicBezTo>
                    <a:pt x="368" y="64"/>
                    <a:pt x="392" y="67"/>
                    <a:pt x="411" y="75"/>
                  </a:cubicBezTo>
                  <a:cubicBezTo>
                    <a:pt x="411" y="76"/>
                    <a:pt x="411" y="76"/>
                    <a:pt x="411" y="76"/>
                  </a:cubicBezTo>
                  <a:cubicBezTo>
                    <a:pt x="392" y="86"/>
                    <a:pt x="369" y="84"/>
                    <a:pt x="349" y="78"/>
                  </a:cubicBezTo>
                  <a:close/>
                  <a:moveTo>
                    <a:pt x="376" y="60"/>
                  </a:moveTo>
                  <a:cubicBezTo>
                    <a:pt x="370" y="61"/>
                    <a:pt x="362" y="63"/>
                    <a:pt x="358" y="61"/>
                  </a:cubicBezTo>
                  <a:cubicBezTo>
                    <a:pt x="362" y="54"/>
                    <a:pt x="370" y="49"/>
                    <a:pt x="378" y="48"/>
                  </a:cubicBezTo>
                  <a:cubicBezTo>
                    <a:pt x="392" y="48"/>
                    <a:pt x="409" y="48"/>
                    <a:pt x="417" y="63"/>
                  </a:cubicBezTo>
                  <a:cubicBezTo>
                    <a:pt x="417" y="65"/>
                    <a:pt x="417" y="65"/>
                    <a:pt x="417" y="65"/>
                  </a:cubicBezTo>
                  <a:cubicBezTo>
                    <a:pt x="404" y="63"/>
                    <a:pt x="390" y="60"/>
                    <a:pt x="376" y="60"/>
                  </a:cubicBezTo>
                  <a:close/>
                  <a:moveTo>
                    <a:pt x="301" y="210"/>
                  </a:moveTo>
                  <a:cubicBezTo>
                    <a:pt x="300" y="212"/>
                    <a:pt x="300" y="212"/>
                    <a:pt x="299" y="212"/>
                  </a:cubicBezTo>
                  <a:cubicBezTo>
                    <a:pt x="300" y="209"/>
                    <a:pt x="300" y="205"/>
                    <a:pt x="303" y="204"/>
                  </a:cubicBezTo>
                  <a:cubicBezTo>
                    <a:pt x="303" y="206"/>
                    <a:pt x="303" y="210"/>
                    <a:pt x="301" y="210"/>
                  </a:cubicBezTo>
                  <a:close/>
                  <a:moveTo>
                    <a:pt x="353" y="300"/>
                  </a:moveTo>
                  <a:cubicBezTo>
                    <a:pt x="367" y="290"/>
                    <a:pt x="391" y="292"/>
                    <a:pt x="407" y="294"/>
                  </a:cubicBezTo>
                  <a:cubicBezTo>
                    <a:pt x="404" y="303"/>
                    <a:pt x="393" y="303"/>
                    <a:pt x="385" y="308"/>
                  </a:cubicBezTo>
                  <a:cubicBezTo>
                    <a:pt x="374" y="310"/>
                    <a:pt x="361" y="308"/>
                    <a:pt x="353" y="300"/>
                  </a:cubicBezTo>
                  <a:close/>
                  <a:moveTo>
                    <a:pt x="378" y="285"/>
                  </a:moveTo>
                  <a:cubicBezTo>
                    <a:pt x="385" y="280"/>
                    <a:pt x="397" y="278"/>
                    <a:pt x="406" y="283"/>
                  </a:cubicBezTo>
                  <a:cubicBezTo>
                    <a:pt x="398" y="284"/>
                    <a:pt x="389" y="284"/>
                    <a:pt x="380" y="285"/>
                  </a:cubicBezTo>
                  <a:lnTo>
                    <a:pt x="378" y="285"/>
                  </a:lnTo>
                  <a:close/>
                  <a:moveTo>
                    <a:pt x="438" y="307"/>
                  </a:moveTo>
                  <a:cubicBezTo>
                    <a:pt x="439" y="312"/>
                    <a:pt x="443" y="316"/>
                    <a:pt x="441" y="321"/>
                  </a:cubicBezTo>
                  <a:cubicBezTo>
                    <a:pt x="425" y="326"/>
                    <a:pt x="405" y="322"/>
                    <a:pt x="389" y="317"/>
                  </a:cubicBezTo>
                  <a:cubicBezTo>
                    <a:pt x="398" y="310"/>
                    <a:pt x="408" y="306"/>
                    <a:pt x="417" y="297"/>
                  </a:cubicBezTo>
                  <a:cubicBezTo>
                    <a:pt x="425" y="297"/>
                    <a:pt x="434" y="300"/>
                    <a:pt x="438" y="307"/>
                  </a:cubicBezTo>
                  <a:close/>
                  <a:moveTo>
                    <a:pt x="461" y="136"/>
                  </a:moveTo>
                  <a:cubicBezTo>
                    <a:pt x="456" y="152"/>
                    <a:pt x="442" y="164"/>
                    <a:pt x="424" y="167"/>
                  </a:cubicBezTo>
                  <a:cubicBezTo>
                    <a:pt x="421" y="166"/>
                    <a:pt x="421" y="166"/>
                    <a:pt x="421" y="166"/>
                  </a:cubicBezTo>
                  <a:cubicBezTo>
                    <a:pt x="428" y="150"/>
                    <a:pt x="445" y="143"/>
                    <a:pt x="460" y="135"/>
                  </a:cubicBezTo>
                  <a:lnTo>
                    <a:pt x="461" y="136"/>
                  </a:lnTo>
                  <a:close/>
                  <a:moveTo>
                    <a:pt x="423" y="134"/>
                  </a:moveTo>
                  <a:cubicBezTo>
                    <a:pt x="432" y="126"/>
                    <a:pt x="445" y="120"/>
                    <a:pt x="457" y="126"/>
                  </a:cubicBezTo>
                  <a:cubicBezTo>
                    <a:pt x="445" y="137"/>
                    <a:pt x="430" y="142"/>
                    <a:pt x="421" y="155"/>
                  </a:cubicBezTo>
                  <a:cubicBezTo>
                    <a:pt x="418" y="155"/>
                    <a:pt x="418" y="155"/>
                    <a:pt x="418" y="155"/>
                  </a:cubicBezTo>
                  <a:cubicBezTo>
                    <a:pt x="413" y="149"/>
                    <a:pt x="421" y="142"/>
                    <a:pt x="423" y="134"/>
                  </a:cubicBezTo>
                  <a:close/>
                  <a:moveTo>
                    <a:pt x="410" y="178"/>
                  </a:moveTo>
                  <a:cubicBezTo>
                    <a:pt x="414" y="178"/>
                    <a:pt x="414" y="178"/>
                    <a:pt x="414" y="178"/>
                  </a:cubicBezTo>
                  <a:cubicBezTo>
                    <a:pt x="413" y="197"/>
                    <a:pt x="417" y="218"/>
                    <a:pt x="416" y="235"/>
                  </a:cubicBezTo>
                  <a:cubicBezTo>
                    <a:pt x="411" y="230"/>
                    <a:pt x="401" y="226"/>
                    <a:pt x="398" y="217"/>
                  </a:cubicBezTo>
                  <a:cubicBezTo>
                    <a:pt x="399" y="202"/>
                    <a:pt x="402" y="190"/>
                    <a:pt x="410" y="178"/>
                  </a:cubicBezTo>
                  <a:close/>
                  <a:moveTo>
                    <a:pt x="384" y="127"/>
                  </a:moveTo>
                  <a:cubicBezTo>
                    <a:pt x="387" y="126"/>
                    <a:pt x="387" y="126"/>
                    <a:pt x="387" y="126"/>
                  </a:cubicBezTo>
                  <a:cubicBezTo>
                    <a:pt x="393" y="140"/>
                    <a:pt x="399" y="163"/>
                    <a:pt x="385" y="175"/>
                  </a:cubicBezTo>
                  <a:cubicBezTo>
                    <a:pt x="381" y="178"/>
                    <a:pt x="380" y="185"/>
                    <a:pt x="374" y="183"/>
                  </a:cubicBezTo>
                  <a:cubicBezTo>
                    <a:pt x="368" y="161"/>
                    <a:pt x="376" y="144"/>
                    <a:pt x="384" y="127"/>
                  </a:cubicBezTo>
                  <a:close/>
                  <a:moveTo>
                    <a:pt x="365" y="164"/>
                  </a:moveTo>
                  <a:cubicBezTo>
                    <a:pt x="362" y="158"/>
                    <a:pt x="362" y="146"/>
                    <a:pt x="367" y="141"/>
                  </a:cubicBezTo>
                  <a:cubicBezTo>
                    <a:pt x="370" y="140"/>
                    <a:pt x="370" y="140"/>
                    <a:pt x="370" y="140"/>
                  </a:cubicBezTo>
                  <a:cubicBezTo>
                    <a:pt x="370" y="148"/>
                    <a:pt x="366" y="155"/>
                    <a:pt x="365" y="164"/>
                  </a:cubicBezTo>
                  <a:close/>
                  <a:moveTo>
                    <a:pt x="325" y="197"/>
                  </a:moveTo>
                  <a:cubicBezTo>
                    <a:pt x="337" y="191"/>
                    <a:pt x="354" y="194"/>
                    <a:pt x="364" y="202"/>
                  </a:cubicBezTo>
                  <a:cubicBezTo>
                    <a:pt x="357" y="208"/>
                    <a:pt x="347" y="212"/>
                    <a:pt x="342" y="219"/>
                  </a:cubicBezTo>
                  <a:cubicBezTo>
                    <a:pt x="334" y="224"/>
                    <a:pt x="324" y="229"/>
                    <a:pt x="323" y="239"/>
                  </a:cubicBezTo>
                  <a:cubicBezTo>
                    <a:pt x="321" y="255"/>
                    <a:pt x="327" y="271"/>
                    <a:pt x="338" y="282"/>
                  </a:cubicBezTo>
                  <a:cubicBezTo>
                    <a:pt x="346" y="263"/>
                    <a:pt x="368" y="251"/>
                    <a:pt x="369" y="230"/>
                  </a:cubicBezTo>
                  <a:cubicBezTo>
                    <a:pt x="372" y="223"/>
                    <a:pt x="364" y="212"/>
                    <a:pt x="375" y="211"/>
                  </a:cubicBezTo>
                  <a:cubicBezTo>
                    <a:pt x="391" y="219"/>
                    <a:pt x="401" y="231"/>
                    <a:pt x="412" y="245"/>
                  </a:cubicBezTo>
                  <a:cubicBezTo>
                    <a:pt x="415" y="250"/>
                    <a:pt x="419" y="254"/>
                    <a:pt x="422" y="257"/>
                  </a:cubicBezTo>
                  <a:cubicBezTo>
                    <a:pt x="430" y="289"/>
                    <a:pt x="430" y="289"/>
                    <a:pt x="430" y="289"/>
                  </a:cubicBezTo>
                  <a:cubicBezTo>
                    <a:pt x="419" y="293"/>
                    <a:pt x="414" y="275"/>
                    <a:pt x="402" y="273"/>
                  </a:cubicBezTo>
                  <a:cubicBezTo>
                    <a:pt x="383" y="273"/>
                    <a:pt x="362" y="278"/>
                    <a:pt x="348" y="293"/>
                  </a:cubicBezTo>
                  <a:cubicBezTo>
                    <a:pt x="337" y="294"/>
                    <a:pt x="329" y="283"/>
                    <a:pt x="322" y="274"/>
                  </a:cubicBezTo>
                  <a:cubicBezTo>
                    <a:pt x="313" y="262"/>
                    <a:pt x="304" y="248"/>
                    <a:pt x="302" y="234"/>
                  </a:cubicBezTo>
                  <a:cubicBezTo>
                    <a:pt x="315" y="225"/>
                    <a:pt x="323" y="212"/>
                    <a:pt x="325" y="197"/>
                  </a:cubicBezTo>
                  <a:close/>
                  <a:moveTo>
                    <a:pt x="343" y="263"/>
                  </a:moveTo>
                  <a:cubicBezTo>
                    <a:pt x="336" y="247"/>
                    <a:pt x="343" y="229"/>
                    <a:pt x="354" y="217"/>
                  </a:cubicBezTo>
                  <a:cubicBezTo>
                    <a:pt x="356" y="215"/>
                    <a:pt x="362" y="214"/>
                    <a:pt x="362" y="219"/>
                  </a:cubicBezTo>
                  <a:cubicBezTo>
                    <a:pt x="363" y="236"/>
                    <a:pt x="358" y="252"/>
                    <a:pt x="343" y="263"/>
                  </a:cubicBezTo>
                  <a:close/>
                  <a:moveTo>
                    <a:pt x="336" y="233"/>
                  </a:moveTo>
                  <a:cubicBezTo>
                    <a:pt x="334" y="256"/>
                    <a:pt x="334" y="256"/>
                    <a:pt x="334" y="256"/>
                  </a:cubicBezTo>
                  <a:cubicBezTo>
                    <a:pt x="331" y="257"/>
                    <a:pt x="328" y="252"/>
                    <a:pt x="328" y="249"/>
                  </a:cubicBezTo>
                  <a:cubicBezTo>
                    <a:pt x="327" y="243"/>
                    <a:pt x="329" y="237"/>
                    <a:pt x="334" y="233"/>
                  </a:cubicBezTo>
                  <a:lnTo>
                    <a:pt x="336" y="233"/>
                  </a:lnTo>
                  <a:close/>
                  <a:moveTo>
                    <a:pt x="306" y="219"/>
                  </a:moveTo>
                  <a:cubicBezTo>
                    <a:pt x="308" y="215"/>
                    <a:pt x="309" y="207"/>
                    <a:pt x="316" y="206"/>
                  </a:cubicBezTo>
                  <a:cubicBezTo>
                    <a:pt x="316" y="213"/>
                    <a:pt x="310" y="217"/>
                    <a:pt x="306" y="219"/>
                  </a:cubicBezTo>
                  <a:close/>
                  <a:moveTo>
                    <a:pt x="326" y="120"/>
                  </a:moveTo>
                  <a:cubicBezTo>
                    <a:pt x="329" y="118"/>
                    <a:pt x="331" y="114"/>
                    <a:pt x="335" y="114"/>
                  </a:cubicBezTo>
                  <a:cubicBezTo>
                    <a:pt x="339" y="131"/>
                    <a:pt x="332" y="151"/>
                    <a:pt x="318" y="163"/>
                  </a:cubicBezTo>
                  <a:cubicBezTo>
                    <a:pt x="308" y="149"/>
                    <a:pt x="322" y="133"/>
                    <a:pt x="326" y="120"/>
                  </a:cubicBezTo>
                  <a:close/>
                  <a:moveTo>
                    <a:pt x="307" y="131"/>
                  </a:moveTo>
                  <a:cubicBezTo>
                    <a:pt x="310" y="129"/>
                    <a:pt x="311" y="125"/>
                    <a:pt x="315" y="125"/>
                  </a:cubicBezTo>
                  <a:cubicBezTo>
                    <a:pt x="313" y="134"/>
                    <a:pt x="308" y="144"/>
                    <a:pt x="308" y="155"/>
                  </a:cubicBezTo>
                  <a:cubicBezTo>
                    <a:pt x="303" y="150"/>
                    <a:pt x="304" y="139"/>
                    <a:pt x="307" y="131"/>
                  </a:cubicBezTo>
                  <a:close/>
                  <a:moveTo>
                    <a:pt x="292" y="129"/>
                  </a:moveTo>
                  <a:cubicBezTo>
                    <a:pt x="287" y="129"/>
                    <a:pt x="287" y="129"/>
                    <a:pt x="287" y="129"/>
                  </a:cubicBezTo>
                  <a:cubicBezTo>
                    <a:pt x="275" y="118"/>
                    <a:pt x="257" y="103"/>
                    <a:pt x="263" y="85"/>
                  </a:cubicBezTo>
                  <a:cubicBezTo>
                    <a:pt x="278" y="97"/>
                    <a:pt x="295" y="110"/>
                    <a:pt x="292" y="129"/>
                  </a:cubicBezTo>
                  <a:close/>
                  <a:moveTo>
                    <a:pt x="279" y="133"/>
                  </a:moveTo>
                  <a:cubicBezTo>
                    <a:pt x="273" y="133"/>
                    <a:pt x="266" y="129"/>
                    <a:pt x="262" y="125"/>
                  </a:cubicBezTo>
                  <a:cubicBezTo>
                    <a:pt x="258" y="120"/>
                    <a:pt x="253" y="113"/>
                    <a:pt x="257" y="106"/>
                  </a:cubicBezTo>
                  <a:cubicBezTo>
                    <a:pt x="266" y="113"/>
                    <a:pt x="271" y="125"/>
                    <a:pt x="279" y="133"/>
                  </a:cubicBezTo>
                  <a:close/>
                  <a:moveTo>
                    <a:pt x="246" y="22"/>
                  </a:moveTo>
                  <a:cubicBezTo>
                    <a:pt x="253" y="23"/>
                    <a:pt x="268" y="12"/>
                    <a:pt x="267" y="27"/>
                  </a:cubicBezTo>
                  <a:cubicBezTo>
                    <a:pt x="267" y="49"/>
                    <a:pt x="255" y="72"/>
                    <a:pt x="235" y="81"/>
                  </a:cubicBezTo>
                  <a:cubicBezTo>
                    <a:pt x="233" y="81"/>
                    <a:pt x="233" y="81"/>
                    <a:pt x="233" y="81"/>
                  </a:cubicBezTo>
                  <a:cubicBezTo>
                    <a:pt x="238" y="63"/>
                    <a:pt x="246" y="43"/>
                    <a:pt x="246" y="22"/>
                  </a:cubicBezTo>
                  <a:close/>
                  <a:moveTo>
                    <a:pt x="213" y="11"/>
                  </a:moveTo>
                  <a:cubicBezTo>
                    <a:pt x="221" y="12"/>
                    <a:pt x="226" y="23"/>
                    <a:pt x="237" y="21"/>
                  </a:cubicBezTo>
                  <a:cubicBezTo>
                    <a:pt x="245" y="40"/>
                    <a:pt x="234" y="60"/>
                    <a:pt x="226" y="76"/>
                  </a:cubicBezTo>
                  <a:cubicBezTo>
                    <a:pt x="222" y="81"/>
                    <a:pt x="219" y="75"/>
                    <a:pt x="218" y="72"/>
                  </a:cubicBezTo>
                  <a:cubicBezTo>
                    <a:pt x="208" y="54"/>
                    <a:pt x="199" y="29"/>
                    <a:pt x="213" y="11"/>
                  </a:cubicBezTo>
                  <a:close/>
                  <a:moveTo>
                    <a:pt x="91" y="13"/>
                  </a:moveTo>
                  <a:cubicBezTo>
                    <a:pt x="102" y="10"/>
                    <a:pt x="113" y="12"/>
                    <a:pt x="120" y="20"/>
                  </a:cubicBezTo>
                  <a:cubicBezTo>
                    <a:pt x="127" y="29"/>
                    <a:pt x="127" y="29"/>
                    <a:pt x="127" y="29"/>
                  </a:cubicBezTo>
                  <a:cubicBezTo>
                    <a:pt x="118" y="31"/>
                    <a:pt x="106" y="26"/>
                    <a:pt x="97" y="22"/>
                  </a:cubicBezTo>
                  <a:cubicBezTo>
                    <a:pt x="95" y="19"/>
                    <a:pt x="88" y="18"/>
                    <a:pt x="91" y="13"/>
                  </a:cubicBezTo>
                  <a:close/>
                  <a:moveTo>
                    <a:pt x="124" y="39"/>
                  </a:moveTo>
                  <a:cubicBezTo>
                    <a:pt x="119" y="43"/>
                    <a:pt x="111" y="44"/>
                    <a:pt x="104" y="43"/>
                  </a:cubicBezTo>
                  <a:cubicBezTo>
                    <a:pt x="95" y="40"/>
                    <a:pt x="85" y="32"/>
                    <a:pt x="84" y="23"/>
                  </a:cubicBezTo>
                  <a:cubicBezTo>
                    <a:pt x="97" y="29"/>
                    <a:pt x="110" y="34"/>
                    <a:pt x="124" y="39"/>
                  </a:cubicBezTo>
                  <a:close/>
                  <a:moveTo>
                    <a:pt x="96" y="88"/>
                  </a:moveTo>
                  <a:cubicBezTo>
                    <a:pt x="99" y="89"/>
                    <a:pt x="103" y="92"/>
                    <a:pt x="103" y="95"/>
                  </a:cubicBezTo>
                  <a:cubicBezTo>
                    <a:pt x="100" y="94"/>
                    <a:pt x="96" y="90"/>
                    <a:pt x="96" y="88"/>
                  </a:cubicBezTo>
                  <a:close/>
                  <a:moveTo>
                    <a:pt x="128" y="118"/>
                  </a:moveTo>
                  <a:cubicBezTo>
                    <a:pt x="122" y="111"/>
                    <a:pt x="112" y="109"/>
                    <a:pt x="108" y="101"/>
                  </a:cubicBezTo>
                  <a:cubicBezTo>
                    <a:pt x="109" y="100"/>
                    <a:pt x="109" y="100"/>
                    <a:pt x="109" y="100"/>
                  </a:cubicBezTo>
                  <a:cubicBezTo>
                    <a:pt x="132" y="118"/>
                    <a:pt x="156" y="128"/>
                    <a:pt x="180" y="144"/>
                  </a:cubicBezTo>
                  <a:cubicBezTo>
                    <a:pt x="163" y="142"/>
                    <a:pt x="144" y="128"/>
                    <a:pt x="128" y="118"/>
                  </a:cubicBezTo>
                  <a:close/>
                  <a:moveTo>
                    <a:pt x="183" y="144"/>
                  </a:moveTo>
                  <a:cubicBezTo>
                    <a:pt x="187" y="142"/>
                    <a:pt x="192" y="145"/>
                    <a:pt x="195" y="148"/>
                  </a:cubicBezTo>
                  <a:cubicBezTo>
                    <a:pt x="194" y="147"/>
                    <a:pt x="187" y="149"/>
                    <a:pt x="183" y="144"/>
                  </a:cubicBezTo>
                  <a:close/>
                  <a:moveTo>
                    <a:pt x="126" y="103"/>
                  </a:moveTo>
                  <a:cubicBezTo>
                    <a:pt x="99" y="83"/>
                    <a:pt x="78" y="55"/>
                    <a:pt x="69" y="22"/>
                  </a:cubicBezTo>
                  <a:cubicBezTo>
                    <a:pt x="77" y="26"/>
                    <a:pt x="81" y="37"/>
                    <a:pt x="90" y="43"/>
                  </a:cubicBezTo>
                  <a:cubicBezTo>
                    <a:pt x="100" y="51"/>
                    <a:pt x="115" y="50"/>
                    <a:pt x="127" y="47"/>
                  </a:cubicBezTo>
                  <a:cubicBezTo>
                    <a:pt x="132" y="46"/>
                    <a:pt x="134" y="40"/>
                    <a:pt x="139" y="41"/>
                  </a:cubicBezTo>
                  <a:cubicBezTo>
                    <a:pt x="149" y="55"/>
                    <a:pt x="136" y="74"/>
                    <a:pt x="145" y="89"/>
                  </a:cubicBezTo>
                  <a:cubicBezTo>
                    <a:pt x="155" y="113"/>
                    <a:pt x="185" y="119"/>
                    <a:pt x="207" y="122"/>
                  </a:cubicBezTo>
                  <a:cubicBezTo>
                    <a:pt x="209" y="110"/>
                    <a:pt x="204" y="96"/>
                    <a:pt x="202" y="84"/>
                  </a:cubicBezTo>
                  <a:cubicBezTo>
                    <a:pt x="191" y="63"/>
                    <a:pt x="172" y="49"/>
                    <a:pt x="149" y="46"/>
                  </a:cubicBezTo>
                  <a:cubicBezTo>
                    <a:pt x="147" y="35"/>
                    <a:pt x="155" y="22"/>
                    <a:pt x="166" y="16"/>
                  </a:cubicBezTo>
                  <a:cubicBezTo>
                    <a:pt x="175" y="22"/>
                    <a:pt x="192" y="12"/>
                    <a:pt x="198" y="24"/>
                  </a:cubicBezTo>
                  <a:cubicBezTo>
                    <a:pt x="195" y="49"/>
                    <a:pt x="215" y="66"/>
                    <a:pt x="212" y="88"/>
                  </a:cubicBezTo>
                  <a:cubicBezTo>
                    <a:pt x="211" y="89"/>
                    <a:pt x="210" y="92"/>
                    <a:pt x="211" y="94"/>
                  </a:cubicBezTo>
                  <a:cubicBezTo>
                    <a:pt x="218" y="101"/>
                    <a:pt x="225" y="93"/>
                    <a:pt x="231" y="92"/>
                  </a:cubicBezTo>
                  <a:cubicBezTo>
                    <a:pt x="238" y="89"/>
                    <a:pt x="245" y="84"/>
                    <a:pt x="252" y="82"/>
                  </a:cubicBezTo>
                  <a:cubicBezTo>
                    <a:pt x="250" y="100"/>
                    <a:pt x="242" y="118"/>
                    <a:pt x="259" y="131"/>
                  </a:cubicBezTo>
                  <a:cubicBezTo>
                    <a:pt x="270" y="148"/>
                    <a:pt x="296" y="136"/>
                    <a:pt x="300" y="158"/>
                  </a:cubicBezTo>
                  <a:cubicBezTo>
                    <a:pt x="301" y="172"/>
                    <a:pt x="317" y="176"/>
                    <a:pt x="319" y="190"/>
                  </a:cubicBezTo>
                  <a:cubicBezTo>
                    <a:pt x="311" y="196"/>
                    <a:pt x="299" y="197"/>
                    <a:pt x="291" y="204"/>
                  </a:cubicBezTo>
                  <a:cubicBezTo>
                    <a:pt x="281" y="187"/>
                    <a:pt x="286" y="170"/>
                    <a:pt x="283" y="152"/>
                  </a:cubicBezTo>
                  <a:cubicBezTo>
                    <a:pt x="277" y="150"/>
                    <a:pt x="277" y="150"/>
                    <a:pt x="277" y="150"/>
                  </a:cubicBezTo>
                  <a:cubicBezTo>
                    <a:pt x="220" y="151"/>
                    <a:pt x="170" y="135"/>
                    <a:pt x="126" y="103"/>
                  </a:cubicBezTo>
                  <a:close/>
                  <a:moveTo>
                    <a:pt x="188" y="106"/>
                  </a:moveTo>
                  <a:cubicBezTo>
                    <a:pt x="188" y="108"/>
                    <a:pt x="190" y="109"/>
                    <a:pt x="191" y="111"/>
                  </a:cubicBezTo>
                  <a:cubicBezTo>
                    <a:pt x="174" y="111"/>
                    <a:pt x="157" y="101"/>
                    <a:pt x="150" y="85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60" y="86"/>
                    <a:pt x="174" y="98"/>
                    <a:pt x="188" y="106"/>
                  </a:cubicBezTo>
                  <a:close/>
                  <a:moveTo>
                    <a:pt x="154" y="56"/>
                  </a:moveTo>
                  <a:cubicBezTo>
                    <a:pt x="174" y="54"/>
                    <a:pt x="187" y="75"/>
                    <a:pt x="196" y="91"/>
                  </a:cubicBezTo>
                  <a:cubicBezTo>
                    <a:pt x="196" y="94"/>
                    <a:pt x="198" y="98"/>
                    <a:pt x="196" y="102"/>
                  </a:cubicBezTo>
                  <a:cubicBezTo>
                    <a:pt x="184" y="99"/>
                    <a:pt x="175" y="88"/>
                    <a:pt x="166" y="79"/>
                  </a:cubicBezTo>
                  <a:cubicBezTo>
                    <a:pt x="160" y="73"/>
                    <a:pt x="152" y="65"/>
                    <a:pt x="154" y="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6"/>
            <p:cNvSpPr>
              <a:spLocks/>
            </p:cNvSpPr>
            <p:nvPr/>
          </p:nvSpPr>
          <p:spPr bwMode="auto">
            <a:xfrm>
              <a:off x="-446214" y="-2938035"/>
              <a:ext cx="15049" cy="15049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3 h 3"/>
                <a:gd name="T4" fmla="*/ 3 w 3"/>
                <a:gd name="T5" fmla="*/ 3 h 3"/>
                <a:gd name="T6" fmla="*/ 3 w 3"/>
                <a:gd name="T7" fmla="*/ 2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7"/>
            <p:cNvSpPr>
              <a:spLocks/>
            </p:cNvSpPr>
            <p:nvPr/>
          </p:nvSpPr>
          <p:spPr bwMode="auto">
            <a:xfrm>
              <a:off x="-541518" y="-3275781"/>
              <a:ext cx="200641" cy="265850"/>
            </a:xfrm>
            <a:custGeom>
              <a:avLst/>
              <a:gdLst>
                <a:gd name="T0" fmla="*/ 31 w 42"/>
                <a:gd name="T1" fmla="*/ 44 h 56"/>
                <a:gd name="T2" fmla="*/ 42 w 42"/>
                <a:gd name="T3" fmla="*/ 0 h 56"/>
                <a:gd name="T4" fmla="*/ 26 w 42"/>
                <a:gd name="T5" fmla="*/ 0 h 56"/>
                <a:gd name="T6" fmla="*/ 27 w 42"/>
                <a:gd name="T7" fmla="*/ 20 h 56"/>
                <a:gd name="T8" fmla="*/ 23 w 42"/>
                <a:gd name="T9" fmla="*/ 20 h 56"/>
                <a:gd name="T10" fmla="*/ 8 w 42"/>
                <a:gd name="T11" fmla="*/ 0 h 56"/>
                <a:gd name="T12" fmla="*/ 0 w 42"/>
                <a:gd name="T13" fmla="*/ 0 h 56"/>
                <a:gd name="T14" fmla="*/ 18 w 42"/>
                <a:gd name="T15" fmla="*/ 54 h 56"/>
                <a:gd name="T16" fmla="*/ 20 w 42"/>
                <a:gd name="T17" fmla="*/ 56 h 56"/>
                <a:gd name="T18" fmla="*/ 31 w 42"/>
                <a:gd name="T19" fmla="*/ 4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56">
                  <a:moveTo>
                    <a:pt x="31" y="44"/>
                  </a:moveTo>
                  <a:cubicBezTo>
                    <a:pt x="33" y="30"/>
                    <a:pt x="40" y="15"/>
                    <a:pt x="4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7"/>
                    <a:pt x="30" y="14"/>
                    <a:pt x="27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7" y="14"/>
                    <a:pt x="12" y="7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16"/>
                    <a:pt x="36" y="34"/>
                    <a:pt x="18" y="54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6" y="55"/>
                    <a:pt x="27" y="48"/>
                    <a:pt x="31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8"/>
            <p:cNvSpPr>
              <a:spLocks noEditPoints="1"/>
            </p:cNvSpPr>
            <p:nvPr/>
          </p:nvSpPr>
          <p:spPr bwMode="auto">
            <a:xfrm>
              <a:off x="-407760" y="-3275781"/>
              <a:ext cx="844364" cy="804238"/>
            </a:xfrm>
            <a:custGeom>
              <a:avLst/>
              <a:gdLst>
                <a:gd name="T0" fmla="*/ 178 w 178"/>
                <a:gd name="T1" fmla="*/ 2 h 169"/>
                <a:gd name="T2" fmla="*/ 178 w 178"/>
                <a:gd name="T3" fmla="*/ 0 h 169"/>
                <a:gd name="T4" fmla="*/ 118 w 178"/>
                <a:gd name="T5" fmla="*/ 0 h 169"/>
                <a:gd name="T6" fmla="*/ 92 w 178"/>
                <a:gd name="T7" fmla="*/ 6 h 169"/>
                <a:gd name="T8" fmla="*/ 47 w 178"/>
                <a:gd name="T9" fmla="*/ 62 h 169"/>
                <a:gd name="T10" fmla="*/ 0 w 178"/>
                <a:gd name="T11" fmla="*/ 75 h 169"/>
                <a:gd name="T12" fmla="*/ 16 w 178"/>
                <a:gd name="T13" fmla="*/ 91 h 169"/>
                <a:gd name="T14" fmla="*/ 23 w 178"/>
                <a:gd name="T15" fmla="*/ 123 h 169"/>
                <a:gd name="T16" fmla="*/ 63 w 178"/>
                <a:gd name="T17" fmla="*/ 169 h 169"/>
                <a:gd name="T18" fmla="*/ 77 w 178"/>
                <a:gd name="T19" fmla="*/ 132 h 169"/>
                <a:gd name="T20" fmla="*/ 27 w 178"/>
                <a:gd name="T21" fmla="*/ 79 h 169"/>
                <a:gd name="T22" fmla="*/ 112 w 178"/>
                <a:gd name="T23" fmla="*/ 41 h 169"/>
                <a:gd name="T24" fmla="*/ 129 w 178"/>
                <a:gd name="T25" fmla="*/ 8 h 169"/>
                <a:gd name="T26" fmla="*/ 129 w 178"/>
                <a:gd name="T27" fmla="*/ 2 h 169"/>
                <a:gd name="T28" fmla="*/ 178 w 178"/>
                <a:gd name="T29" fmla="*/ 2 h 169"/>
                <a:gd name="T30" fmla="*/ 42 w 178"/>
                <a:gd name="T31" fmla="*/ 95 h 169"/>
                <a:gd name="T32" fmla="*/ 71 w 178"/>
                <a:gd name="T33" fmla="*/ 139 h 169"/>
                <a:gd name="T34" fmla="*/ 64 w 178"/>
                <a:gd name="T35" fmla="*/ 157 h 169"/>
                <a:gd name="T36" fmla="*/ 60 w 178"/>
                <a:gd name="T37" fmla="*/ 153 h 169"/>
                <a:gd name="T38" fmla="*/ 41 w 178"/>
                <a:gd name="T39" fmla="*/ 97 h 169"/>
                <a:gd name="T40" fmla="*/ 42 w 178"/>
                <a:gd name="T41" fmla="*/ 95 h 169"/>
                <a:gd name="T42" fmla="*/ 30 w 178"/>
                <a:gd name="T43" fmla="*/ 93 h 169"/>
                <a:gd name="T44" fmla="*/ 44 w 178"/>
                <a:gd name="T45" fmla="*/ 113 h 169"/>
                <a:gd name="T46" fmla="*/ 51 w 178"/>
                <a:gd name="T47" fmla="*/ 152 h 169"/>
                <a:gd name="T48" fmla="*/ 23 w 178"/>
                <a:gd name="T49" fmla="*/ 93 h 169"/>
                <a:gd name="T50" fmla="*/ 30 w 178"/>
                <a:gd name="T51" fmla="*/ 93 h 169"/>
                <a:gd name="T52" fmla="*/ 84 w 178"/>
                <a:gd name="T53" fmla="*/ 14 h 169"/>
                <a:gd name="T54" fmla="*/ 91 w 178"/>
                <a:gd name="T55" fmla="*/ 18 h 169"/>
                <a:gd name="T56" fmla="*/ 60 w 178"/>
                <a:gd name="T57" fmla="*/ 56 h 169"/>
                <a:gd name="T58" fmla="*/ 84 w 178"/>
                <a:gd name="T59" fmla="*/ 14 h 169"/>
                <a:gd name="T60" fmla="*/ 91 w 178"/>
                <a:gd name="T61" fmla="*/ 57 h 169"/>
                <a:gd name="T62" fmla="*/ 68 w 178"/>
                <a:gd name="T63" fmla="*/ 62 h 169"/>
                <a:gd name="T64" fmla="*/ 67 w 178"/>
                <a:gd name="T65" fmla="*/ 61 h 169"/>
                <a:gd name="T66" fmla="*/ 114 w 178"/>
                <a:gd name="T67" fmla="*/ 10 h 169"/>
                <a:gd name="T68" fmla="*/ 91 w 178"/>
                <a:gd name="T69" fmla="*/ 5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8" h="169">
                  <a:moveTo>
                    <a:pt x="178" y="2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0" y="4"/>
                    <a:pt x="102" y="10"/>
                    <a:pt x="92" y="6"/>
                  </a:cubicBezTo>
                  <a:cubicBezTo>
                    <a:pt x="63" y="9"/>
                    <a:pt x="56" y="42"/>
                    <a:pt x="47" y="62"/>
                  </a:cubicBezTo>
                  <a:cubicBezTo>
                    <a:pt x="34" y="76"/>
                    <a:pt x="14" y="69"/>
                    <a:pt x="0" y="75"/>
                  </a:cubicBezTo>
                  <a:cubicBezTo>
                    <a:pt x="4" y="80"/>
                    <a:pt x="14" y="82"/>
                    <a:pt x="16" y="91"/>
                  </a:cubicBezTo>
                  <a:cubicBezTo>
                    <a:pt x="23" y="102"/>
                    <a:pt x="15" y="113"/>
                    <a:pt x="23" y="123"/>
                  </a:cubicBezTo>
                  <a:cubicBezTo>
                    <a:pt x="27" y="145"/>
                    <a:pt x="45" y="157"/>
                    <a:pt x="63" y="169"/>
                  </a:cubicBezTo>
                  <a:cubicBezTo>
                    <a:pt x="73" y="159"/>
                    <a:pt x="78" y="147"/>
                    <a:pt x="77" y="132"/>
                  </a:cubicBezTo>
                  <a:cubicBezTo>
                    <a:pt x="72" y="108"/>
                    <a:pt x="49" y="88"/>
                    <a:pt x="27" y="79"/>
                  </a:cubicBezTo>
                  <a:cubicBezTo>
                    <a:pt x="53" y="60"/>
                    <a:pt x="98" y="79"/>
                    <a:pt x="112" y="41"/>
                  </a:cubicBezTo>
                  <a:cubicBezTo>
                    <a:pt x="116" y="29"/>
                    <a:pt x="118" y="14"/>
                    <a:pt x="129" y="8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46" y="5"/>
                    <a:pt x="160" y="3"/>
                    <a:pt x="178" y="2"/>
                  </a:cubicBezTo>
                  <a:close/>
                  <a:moveTo>
                    <a:pt x="42" y="95"/>
                  </a:moveTo>
                  <a:cubicBezTo>
                    <a:pt x="60" y="102"/>
                    <a:pt x="68" y="121"/>
                    <a:pt x="71" y="139"/>
                  </a:cubicBezTo>
                  <a:cubicBezTo>
                    <a:pt x="69" y="146"/>
                    <a:pt x="72" y="153"/>
                    <a:pt x="64" y="157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55" y="134"/>
                    <a:pt x="53" y="114"/>
                    <a:pt x="41" y="97"/>
                  </a:cubicBezTo>
                  <a:lnTo>
                    <a:pt x="42" y="95"/>
                  </a:lnTo>
                  <a:close/>
                  <a:moveTo>
                    <a:pt x="30" y="93"/>
                  </a:moveTo>
                  <a:cubicBezTo>
                    <a:pt x="44" y="113"/>
                    <a:pt x="44" y="113"/>
                    <a:pt x="44" y="113"/>
                  </a:cubicBezTo>
                  <a:cubicBezTo>
                    <a:pt x="45" y="127"/>
                    <a:pt x="53" y="138"/>
                    <a:pt x="51" y="152"/>
                  </a:cubicBezTo>
                  <a:cubicBezTo>
                    <a:pt x="28" y="140"/>
                    <a:pt x="22" y="116"/>
                    <a:pt x="23" y="93"/>
                  </a:cubicBezTo>
                  <a:cubicBezTo>
                    <a:pt x="24" y="89"/>
                    <a:pt x="27" y="93"/>
                    <a:pt x="30" y="93"/>
                  </a:cubicBezTo>
                  <a:close/>
                  <a:moveTo>
                    <a:pt x="84" y="14"/>
                  </a:moveTo>
                  <a:cubicBezTo>
                    <a:pt x="87" y="14"/>
                    <a:pt x="96" y="12"/>
                    <a:pt x="91" y="18"/>
                  </a:cubicBezTo>
                  <a:cubicBezTo>
                    <a:pt x="80" y="31"/>
                    <a:pt x="75" y="48"/>
                    <a:pt x="60" y="56"/>
                  </a:cubicBezTo>
                  <a:cubicBezTo>
                    <a:pt x="60" y="42"/>
                    <a:pt x="68" y="22"/>
                    <a:pt x="84" y="14"/>
                  </a:cubicBezTo>
                  <a:close/>
                  <a:moveTo>
                    <a:pt x="91" y="57"/>
                  </a:moveTo>
                  <a:cubicBezTo>
                    <a:pt x="83" y="59"/>
                    <a:pt x="76" y="64"/>
                    <a:pt x="68" y="62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89" y="46"/>
                    <a:pt x="88" y="15"/>
                    <a:pt x="114" y="10"/>
                  </a:cubicBezTo>
                  <a:cubicBezTo>
                    <a:pt x="113" y="27"/>
                    <a:pt x="105" y="45"/>
                    <a:pt x="91" y="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9"/>
            <p:cNvSpPr>
              <a:spLocks/>
            </p:cNvSpPr>
            <p:nvPr/>
          </p:nvSpPr>
          <p:spPr bwMode="auto">
            <a:xfrm>
              <a:off x="-882608" y="-3275781"/>
              <a:ext cx="341090" cy="214017"/>
            </a:xfrm>
            <a:custGeom>
              <a:avLst/>
              <a:gdLst>
                <a:gd name="T0" fmla="*/ 72 w 72"/>
                <a:gd name="T1" fmla="*/ 42 h 45"/>
                <a:gd name="T2" fmla="*/ 72 w 72"/>
                <a:gd name="T3" fmla="*/ 27 h 45"/>
                <a:gd name="T4" fmla="*/ 59 w 72"/>
                <a:gd name="T5" fmla="*/ 0 h 45"/>
                <a:gd name="T6" fmla="*/ 50 w 72"/>
                <a:gd name="T7" fmla="*/ 0 h 45"/>
                <a:gd name="T8" fmla="*/ 59 w 72"/>
                <a:gd name="T9" fmla="*/ 10 h 45"/>
                <a:gd name="T10" fmla="*/ 65 w 72"/>
                <a:gd name="T11" fmla="*/ 24 h 45"/>
                <a:gd name="T12" fmla="*/ 59 w 72"/>
                <a:gd name="T13" fmla="*/ 22 h 45"/>
                <a:gd name="T14" fmla="*/ 41 w 72"/>
                <a:gd name="T15" fmla="*/ 0 h 45"/>
                <a:gd name="T16" fmla="*/ 30 w 72"/>
                <a:gd name="T17" fmla="*/ 0 h 45"/>
                <a:gd name="T18" fmla="*/ 58 w 72"/>
                <a:gd name="T19" fmla="*/ 30 h 45"/>
                <a:gd name="T20" fmla="*/ 56 w 72"/>
                <a:gd name="T21" fmla="*/ 36 h 45"/>
                <a:gd name="T22" fmla="*/ 11 w 72"/>
                <a:gd name="T23" fmla="*/ 13 h 45"/>
                <a:gd name="T24" fmla="*/ 8 w 72"/>
                <a:gd name="T25" fmla="*/ 0 h 45"/>
                <a:gd name="T26" fmla="*/ 0 w 72"/>
                <a:gd name="T27" fmla="*/ 0 h 45"/>
                <a:gd name="T28" fmla="*/ 16 w 72"/>
                <a:gd name="T29" fmla="*/ 29 h 45"/>
                <a:gd name="T30" fmla="*/ 69 w 72"/>
                <a:gd name="T31" fmla="*/ 45 h 45"/>
                <a:gd name="T32" fmla="*/ 72 w 72"/>
                <a:gd name="T33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45">
                  <a:moveTo>
                    <a:pt x="72" y="42"/>
                  </a:moveTo>
                  <a:cubicBezTo>
                    <a:pt x="64" y="37"/>
                    <a:pt x="72" y="32"/>
                    <a:pt x="72" y="27"/>
                  </a:cubicBezTo>
                  <a:cubicBezTo>
                    <a:pt x="69" y="18"/>
                    <a:pt x="66" y="8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4" y="3"/>
                    <a:pt x="56" y="7"/>
                    <a:pt x="59" y="1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2" y="6"/>
                    <a:pt x="49" y="19"/>
                    <a:pt x="58" y="30"/>
                  </a:cubicBezTo>
                  <a:cubicBezTo>
                    <a:pt x="59" y="31"/>
                    <a:pt x="59" y="34"/>
                    <a:pt x="56" y="36"/>
                  </a:cubicBezTo>
                  <a:cubicBezTo>
                    <a:pt x="39" y="35"/>
                    <a:pt x="19" y="30"/>
                    <a:pt x="11" y="13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9"/>
                    <a:pt x="6" y="22"/>
                    <a:pt x="16" y="29"/>
                  </a:cubicBezTo>
                  <a:cubicBezTo>
                    <a:pt x="33" y="38"/>
                    <a:pt x="52" y="40"/>
                    <a:pt x="69" y="45"/>
                  </a:cubicBezTo>
                  <a:lnTo>
                    <a:pt x="72" y="4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0"/>
            <p:cNvSpPr>
              <a:spLocks/>
            </p:cNvSpPr>
            <p:nvPr/>
          </p:nvSpPr>
          <p:spPr bwMode="auto">
            <a:xfrm>
              <a:off x="-569943" y="-2979835"/>
              <a:ext cx="95305" cy="65209"/>
            </a:xfrm>
            <a:custGeom>
              <a:avLst/>
              <a:gdLst>
                <a:gd name="T0" fmla="*/ 20 w 20"/>
                <a:gd name="T1" fmla="*/ 10 h 14"/>
                <a:gd name="T2" fmla="*/ 9 w 20"/>
                <a:gd name="T3" fmla="*/ 1 h 14"/>
                <a:gd name="T4" fmla="*/ 1 w 20"/>
                <a:gd name="T5" fmla="*/ 10 h 14"/>
                <a:gd name="T6" fmla="*/ 20 w 20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4">
                  <a:moveTo>
                    <a:pt x="20" y="10"/>
                  </a:moveTo>
                  <a:cubicBezTo>
                    <a:pt x="13" y="8"/>
                    <a:pt x="16" y="0"/>
                    <a:pt x="9" y="1"/>
                  </a:cubicBezTo>
                  <a:cubicBezTo>
                    <a:pt x="6" y="4"/>
                    <a:pt x="0" y="5"/>
                    <a:pt x="1" y="10"/>
                  </a:cubicBezTo>
                  <a:cubicBezTo>
                    <a:pt x="7" y="10"/>
                    <a:pt x="15" y="14"/>
                    <a:pt x="20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1"/>
            <p:cNvSpPr>
              <a:spLocks/>
            </p:cNvSpPr>
            <p:nvPr/>
          </p:nvSpPr>
          <p:spPr bwMode="auto">
            <a:xfrm>
              <a:off x="1622062" y="-3275781"/>
              <a:ext cx="245786" cy="152153"/>
            </a:xfrm>
            <a:custGeom>
              <a:avLst/>
              <a:gdLst>
                <a:gd name="T0" fmla="*/ 43 w 52"/>
                <a:gd name="T1" fmla="*/ 32 h 32"/>
                <a:gd name="T2" fmla="*/ 49 w 52"/>
                <a:gd name="T3" fmla="*/ 14 h 32"/>
                <a:gd name="T4" fmla="*/ 52 w 52"/>
                <a:gd name="T5" fmla="*/ 0 h 32"/>
                <a:gd name="T6" fmla="*/ 47 w 52"/>
                <a:gd name="T7" fmla="*/ 0 h 32"/>
                <a:gd name="T8" fmla="*/ 44 w 52"/>
                <a:gd name="T9" fmla="*/ 8 h 32"/>
                <a:gd name="T10" fmla="*/ 41 w 52"/>
                <a:gd name="T11" fmla="*/ 7 h 32"/>
                <a:gd name="T12" fmla="*/ 38 w 52"/>
                <a:gd name="T13" fmla="*/ 0 h 32"/>
                <a:gd name="T14" fmla="*/ 33 w 52"/>
                <a:gd name="T15" fmla="*/ 0 h 32"/>
                <a:gd name="T16" fmla="*/ 37 w 52"/>
                <a:gd name="T17" fmla="*/ 19 h 32"/>
                <a:gd name="T18" fmla="*/ 9 w 52"/>
                <a:gd name="T19" fmla="*/ 0 h 32"/>
                <a:gd name="T20" fmla="*/ 0 w 52"/>
                <a:gd name="T21" fmla="*/ 0 h 32"/>
                <a:gd name="T22" fmla="*/ 43 w 52"/>
                <a:gd name="T2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32">
                  <a:moveTo>
                    <a:pt x="43" y="32"/>
                  </a:moveTo>
                  <a:cubicBezTo>
                    <a:pt x="48" y="30"/>
                    <a:pt x="50" y="21"/>
                    <a:pt x="49" y="14"/>
                  </a:cubicBezTo>
                  <a:cubicBezTo>
                    <a:pt x="51" y="10"/>
                    <a:pt x="51" y="5"/>
                    <a:pt x="5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3"/>
                    <a:pt x="46" y="6"/>
                    <a:pt x="44" y="8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5"/>
                    <a:pt x="39" y="3"/>
                    <a:pt x="3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5" y="6"/>
                    <a:pt x="36" y="13"/>
                    <a:pt x="37" y="19"/>
                  </a:cubicBezTo>
                  <a:cubicBezTo>
                    <a:pt x="25" y="19"/>
                    <a:pt x="16" y="1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4"/>
                    <a:pt x="25" y="26"/>
                    <a:pt x="43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2"/>
            <p:cNvSpPr>
              <a:spLocks noEditPoints="1"/>
            </p:cNvSpPr>
            <p:nvPr/>
          </p:nvSpPr>
          <p:spPr bwMode="auto">
            <a:xfrm>
              <a:off x="-1807230" y="-3275781"/>
              <a:ext cx="312666" cy="451443"/>
            </a:xfrm>
            <a:custGeom>
              <a:avLst/>
              <a:gdLst>
                <a:gd name="T0" fmla="*/ 34 w 66"/>
                <a:gd name="T1" fmla="*/ 2 h 95"/>
                <a:gd name="T2" fmla="*/ 43 w 66"/>
                <a:gd name="T3" fmla="*/ 50 h 95"/>
                <a:gd name="T4" fmla="*/ 47 w 66"/>
                <a:gd name="T5" fmla="*/ 54 h 95"/>
                <a:gd name="T6" fmla="*/ 45 w 66"/>
                <a:gd name="T7" fmla="*/ 7 h 95"/>
                <a:gd name="T8" fmla="*/ 62 w 66"/>
                <a:gd name="T9" fmla="*/ 39 h 95"/>
                <a:gd name="T10" fmla="*/ 56 w 66"/>
                <a:gd name="T11" fmla="*/ 66 h 95"/>
                <a:gd name="T12" fmla="*/ 48 w 66"/>
                <a:gd name="T13" fmla="*/ 80 h 95"/>
                <a:gd name="T14" fmla="*/ 45 w 66"/>
                <a:gd name="T15" fmla="*/ 55 h 95"/>
                <a:gd name="T16" fmla="*/ 37 w 66"/>
                <a:gd name="T17" fmla="*/ 66 h 95"/>
                <a:gd name="T18" fmla="*/ 23 w 66"/>
                <a:gd name="T19" fmla="*/ 0 h 95"/>
                <a:gd name="T20" fmla="*/ 15 w 66"/>
                <a:gd name="T21" fmla="*/ 0 h 95"/>
                <a:gd name="T22" fmla="*/ 15 w 66"/>
                <a:gd name="T23" fmla="*/ 7 h 95"/>
                <a:gd name="T24" fmla="*/ 42 w 66"/>
                <a:gd name="T25" fmla="*/ 93 h 95"/>
                <a:gd name="T26" fmla="*/ 46 w 66"/>
                <a:gd name="T27" fmla="*/ 95 h 95"/>
                <a:gd name="T28" fmla="*/ 66 w 66"/>
                <a:gd name="T29" fmla="*/ 57 h 95"/>
                <a:gd name="T30" fmla="*/ 51 w 66"/>
                <a:gd name="T31" fmla="*/ 1 h 95"/>
                <a:gd name="T32" fmla="*/ 51 w 66"/>
                <a:gd name="T33" fmla="*/ 0 h 95"/>
                <a:gd name="T34" fmla="*/ 32 w 66"/>
                <a:gd name="T35" fmla="*/ 0 h 95"/>
                <a:gd name="T36" fmla="*/ 34 w 66"/>
                <a:gd name="T37" fmla="*/ 2 h 95"/>
                <a:gd name="T38" fmla="*/ 41 w 66"/>
                <a:gd name="T39" fmla="*/ 6 h 95"/>
                <a:gd name="T40" fmla="*/ 42 w 66"/>
                <a:gd name="T41" fmla="*/ 10 h 95"/>
                <a:gd name="T42" fmla="*/ 41 w 66"/>
                <a:gd name="T43" fmla="*/ 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6" h="95">
                  <a:moveTo>
                    <a:pt x="34" y="2"/>
                  </a:moveTo>
                  <a:cubicBezTo>
                    <a:pt x="41" y="17"/>
                    <a:pt x="46" y="34"/>
                    <a:pt x="43" y="50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53" y="41"/>
                    <a:pt x="48" y="22"/>
                    <a:pt x="45" y="7"/>
                  </a:cubicBezTo>
                  <a:cubicBezTo>
                    <a:pt x="57" y="13"/>
                    <a:pt x="58" y="27"/>
                    <a:pt x="62" y="39"/>
                  </a:cubicBezTo>
                  <a:cubicBezTo>
                    <a:pt x="63" y="48"/>
                    <a:pt x="56" y="57"/>
                    <a:pt x="56" y="66"/>
                  </a:cubicBezTo>
                  <a:cubicBezTo>
                    <a:pt x="50" y="69"/>
                    <a:pt x="54" y="77"/>
                    <a:pt x="48" y="80"/>
                  </a:cubicBezTo>
                  <a:cubicBezTo>
                    <a:pt x="42" y="72"/>
                    <a:pt x="54" y="61"/>
                    <a:pt x="45" y="55"/>
                  </a:cubicBezTo>
                  <a:cubicBezTo>
                    <a:pt x="41" y="57"/>
                    <a:pt x="42" y="68"/>
                    <a:pt x="37" y="66"/>
                  </a:cubicBezTo>
                  <a:cubicBezTo>
                    <a:pt x="21" y="49"/>
                    <a:pt x="14" y="23"/>
                    <a:pt x="2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3"/>
                    <a:pt x="14" y="5"/>
                    <a:pt x="15" y="7"/>
                  </a:cubicBezTo>
                  <a:cubicBezTo>
                    <a:pt x="0" y="43"/>
                    <a:pt x="35" y="63"/>
                    <a:pt x="42" y="93"/>
                  </a:cubicBezTo>
                  <a:cubicBezTo>
                    <a:pt x="43" y="93"/>
                    <a:pt x="44" y="95"/>
                    <a:pt x="46" y="95"/>
                  </a:cubicBezTo>
                  <a:cubicBezTo>
                    <a:pt x="57" y="83"/>
                    <a:pt x="61" y="70"/>
                    <a:pt x="66" y="57"/>
                  </a:cubicBezTo>
                  <a:cubicBezTo>
                    <a:pt x="66" y="36"/>
                    <a:pt x="66" y="16"/>
                    <a:pt x="51" y="1"/>
                  </a:cubicBezTo>
                  <a:cubicBezTo>
                    <a:pt x="51" y="1"/>
                    <a:pt x="51" y="1"/>
                    <a:pt x="5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1"/>
                    <a:pt x="33" y="1"/>
                    <a:pt x="34" y="2"/>
                  </a:cubicBezTo>
                  <a:close/>
                  <a:moveTo>
                    <a:pt x="41" y="6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1" y="10"/>
                    <a:pt x="40" y="7"/>
                    <a:pt x="41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3"/>
            <p:cNvSpPr>
              <a:spLocks/>
            </p:cNvSpPr>
            <p:nvPr/>
          </p:nvSpPr>
          <p:spPr bwMode="auto">
            <a:xfrm>
              <a:off x="-1280546" y="-3275781"/>
              <a:ext cx="725652" cy="481539"/>
            </a:xfrm>
            <a:custGeom>
              <a:avLst/>
              <a:gdLst>
                <a:gd name="T0" fmla="*/ 149 w 153"/>
                <a:gd name="T1" fmla="*/ 101 h 101"/>
                <a:gd name="T2" fmla="*/ 131 w 153"/>
                <a:gd name="T3" fmla="*/ 73 h 101"/>
                <a:gd name="T4" fmla="*/ 146 w 153"/>
                <a:gd name="T5" fmla="*/ 67 h 101"/>
                <a:gd name="T6" fmla="*/ 119 w 153"/>
                <a:gd name="T7" fmla="*/ 66 h 101"/>
                <a:gd name="T8" fmla="*/ 33 w 153"/>
                <a:gd name="T9" fmla="*/ 6 h 101"/>
                <a:gd name="T10" fmla="*/ 44 w 153"/>
                <a:gd name="T11" fmla="*/ 0 h 101"/>
                <a:gd name="T12" fmla="*/ 0 w 153"/>
                <a:gd name="T13" fmla="*/ 0 h 101"/>
                <a:gd name="T14" fmla="*/ 91 w 153"/>
                <a:gd name="T15" fmla="*/ 50 h 101"/>
                <a:gd name="T16" fmla="*/ 149 w 153"/>
                <a:gd name="T1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3" h="101">
                  <a:moveTo>
                    <a:pt x="149" y="101"/>
                  </a:moveTo>
                  <a:cubicBezTo>
                    <a:pt x="153" y="89"/>
                    <a:pt x="137" y="83"/>
                    <a:pt x="131" y="73"/>
                  </a:cubicBezTo>
                  <a:cubicBezTo>
                    <a:pt x="133" y="68"/>
                    <a:pt x="149" y="75"/>
                    <a:pt x="146" y="67"/>
                  </a:cubicBezTo>
                  <a:cubicBezTo>
                    <a:pt x="119" y="66"/>
                    <a:pt x="119" y="66"/>
                    <a:pt x="119" y="66"/>
                  </a:cubicBezTo>
                  <a:cubicBezTo>
                    <a:pt x="93" y="39"/>
                    <a:pt x="61" y="28"/>
                    <a:pt x="33" y="6"/>
                  </a:cubicBezTo>
                  <a:cubicBezTo>
                    <a:pt x="37" y="4"/>
                    <a:pt x="40" y="2"/>
                    <a:pt x="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" y="12"/>
                    <a:pt x="63" y="29"/>
                    <a:pt x="91" y="50"/>
                  </a:cubicBezTo>
                  <a:cubicBezTo>
                    <a:pt x="110" y="67"/>
                    <a:pt x="132" y="82"/>
                    <a:pt x="149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4"/>
            <p:cNvSpPr>
              <a:spLocks/>
            </p:cNvSpPr>
            <p:nvPr/>
          </p:nvSpPr>
          <p:spPr bwMode="auto">
            <a:xfrm>
              <a:off x="-4586109" y="-3275781"/>
              <a:ext cx="28425" cy="10032"/>
            </a:xfrm>
            <a:custGeom>
              <a:avLst/>
              <a:gdLst>
                <a:gd name="T0" fmla="*/ 3 w 6"/>
                <a:gd name="T1" fmla="*/ 2 h 2"/>
                <a:gd name="T2" fmla="*/ 6 w 6"/>
                <a:gd name="T3" fmla="*/ 0 h 2"/>
                <a:gd name="T4" fmla="*/ 0 w 6"/>
                <a:gd name="T5" fmla="*/ 0 h 2"/>
                <a:gd name="T6" fmla="*/ 3 w 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3" y="2"/>
                  </a:moveTo>
                  <a:cubicBezTo>
                    <a:pt x="4" y="1"/>
                    <a:pt x="5" y="1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5"/>
            <p:cNvSpPr>
              <a:spLocks/>
            </p:cNvSpPr>
            <p:nvPr/>
          </p:nvSpPr>
          <p:spPr bwMode="auto">
            <a:xfrm>
              <a:off x="-317469" y="-3275781"/>
              <a:ext cx="297618" cy="123729"/>
            </a:xfrm>
            <a:custGeom>
              <a:avLst/>
              <a:gdLst>
                <a:gd name="T0" fmla="*/ 6 w 63"/>
                <a:gd name="T1" fmla="*/ 26 h 26"/>
                <a:gd name="T2" fmla="*/ 51 w 63"/>
                <a:gd name="T3" fmla="*/ 12 h 26"/>
                <a:gd name="T4" fmla="*/ 63 w 63"/>
                <a:gd name="T5" fmla="*/ 0 h 26"/>
                <a:gd name="T6" fmla="*/ 54 w 63"/>
                <a:gd name="T7" fmla="*/ 0 h 26"/>
                <a:gd name="T8" fmla="*/ 19 w 63"/>
                <a:gd name="T9" fmla="*/ 15 h 26"/>
                <a:gd name="T10" fmla="*/ 21 w 63"/>
                <a:gd name="T11" fmla="*/ 0 h 26"/>
                <a:gd name="T12" fmla="*/ 14 w 63"/>
                <a:gd name="T13" fmla="*/ 0 h 26"/>
                <a:gd name="T14" fmla="*/ 9 w 63"/>
                <a:gd name="T15" fmla="*/ 13 h 26"/>
                <a:gd name="T16" fmla="*/ 6 w 63"/>
                <a:gd name="T17" fmla="*/ 0 h 26"/>
                <a:gd name="T18" fmla="*/ 0 w 63"/>
                <a:gd name="T19" fmla="*/ 0 h 26"/>
                <a:gd name="T20" fmla="*/ 3 w 63"/>
                <a:gd name="T21" fmla="*/ 25 h 26"/>
                <a:gd name="T22" fmla="*/ 6 w 63"/>
                <a:gd name="T2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26">
                  <a:moveTo>
                    <a:pt x="6" y="26"/>
                  </a:moveTo>
                  <a:cubicBezTo>
                    <a:pt x="51" y="12"/>
                    <a:pt x="51" y="12"/>
                    <a:pt x="51" y="12"/>
                  </a:cubicBezTo>
                  <a:cubicBezTo>
                    <a:pt x="55" y="8"/>
                    <a:pt x="59" y="4"/>
                    <a:pt x="6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3" y="8"/>
                    <a:pt x="31" y="12"/>
                    <a:pt x="19" y="15"/>
                  </a:cubicBezTo>
                  <a:cubicBezTo>
                    <a:pt x="19" y="10"/>
                    <a:pt x="20" y="5"/>
                    <a:pt x="21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2" y="4"/>
                    <a:pt x="11" y="9"/>
                    <a:pt x="9" y="13"/>
                  </a:cubicBezTo>
                  <a:cubicBezTo>
                    <a:pt x="8" y="9"/>
                    <a:pt x="7" y="5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1" y="17"/>
                    <a:pt x="3" y="25"/>
                  </a:cubicBezTo>
                  <a:lnTo>
                    <a:pt x="6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92993832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  <p:bldP spid="34" grpId="0"/>
      <p:bldP spid="38" grpId="0" animBg="1"/>
      <p:bldP spid="43" grpId="0"/>
      <p:bldP spid="4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800" y="2838909"/>
            <a:ext cx="2773938" cy="1825614"/>
          </a:xfrm>
          <a:prstGeom prst="rect">
            <a:avLst/>
          </a:prstGeom>
          <a:ln w="3175">
            <a:noFill/>
          </a:ln>
          <a:effectLst>
            <a:outerShdw blurRad="2921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0451" y="2838909"/>
            <a:ext cx="2808189" cy="1825614"/>
          </a:xfrm>
          <a:prstGeom prst="rect">
            <a:avLst/>
          </a:prstGeom>
          <a:ln w="3175">
            <a:noFill/>
          </a:ln>
          <a:effectLst>
            <a:outerShdw blurRad="2921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5415" y="2420086"/>
            <a:ext cx="4234665" cy="2590800"/>
          </a:xfrm>
          <a:prstGeom prst="rect">
            <a:avLst/>
          </a:prstGeom>
          <a:ln w="25400">
            <a:noFill/>
          </a:ln>
          <a:effectLst>
            <a:outerShdw blurRad="2667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7" name="文本框 36"/>
          <p:cNvSpPr txBox="1"/>
          <p:nvPr/>
        </p:nvSpPr>
        <p:spPr>
          <a:xfrm>
            <a:off x="3904642" y="5422292"/>
            <a:ext cx="4243678" cy="932563"/>
          </a:xfrm>
          <a:prstGeom prst="rect">
            <a:avLst/>
          </a:prstGeom>
          <a:noFill/>
          <a:effectLst/>
        </p:spPr>
        <p:txBody>
          <a:bodyPr vert="horz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有多少人为你</a:t>
            </a:r>
            <a:r>
              <a:rPr lang="zh-CN" altLang="en-US" sz="1400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痴狂，在</a:t>
            </a:r>
            <a:r>
              <a:rPr lang="zh-CN" altLang="en-US" sz="14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城市的某个角落， </a:t>
            </a:r>
            <a:endParaRPr lang="en-US" altLang="zh-CN" sz="1400" spc="300" dirty="0" smtClean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1400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      总会</a:t>
            </a:r>
            <a:r>
              <a:rPr lang="zh-CN" altLang="en-US" sz="14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有如我般， </a:t>
            </a:r>
            <a:r>
              <a:rPr lang="zh-CN" altLang="en-US" sz="1400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心灵</a:t>
            </a:r>
            <a:r>
              <a:rPr lang="zh-CN" altLang="en-US" sz="14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的流浪者， </a:t>
            </a:r>
            <a:endParaRPr lang="en-US" altLang="zh-CN" sz="1400" spc="300" dirty="0" smtClean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1400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            总</a:t>
            </a:r>
            <a:r>
              <a:rPr lang="zh-CN" altLang="en-US" sz="14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在寻找失落的</a:t>
            </a:r>
            <a:r>
              <a:rPr lang="zh-CN" altLang="en-US" sz="1400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家园 </a:t>
            </a:r>
            <a:r>
              <a:rPr lang="en-US" altLang="zh-CN" sz="1400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……</a:t>
            </a:r>
            <a:endParaRPr lang="en-US" altLang="zh-CN" sz="1400" spc="3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736976" y="659130"/>
            <a:ext cx="4862194" cy="851855"/>
            <a:chOff x="3736976" y="659130"/>
            <a:chExt cx="4862194" cy="851855"/>
          </a:xfrm>
        </p:grpSpPr>
        <p:sp>
          <p:nvSpPr>
            <p:cNvPr id="38" name="任意多边形 37"/>
            <p:cNvSpPr/>
            <p:nvPr/>
          </p:nvSpPr>
          <p:spPr>
            <a:xfrm rot="10800000" flipV="1">
              <a:off x="3828593" y="707620"/>
              <a:ext cx="4664371" cy="738617"/>
            </a:xfrm>
            <a:custGeom>
              <a:avLst/>
              <a:gdLst>
                <a:gd name="connsiteX0" fmla="*/ 3017774 w 4664371"/>
                <a:gd name="connsiteY0" fmla="*/ 0 h 738617"/>
                <a:gd name="connsiteX1" fmla="*/ 613923 w 4664371"/>
                <a:gd name="connsiteY1" fmla="*/ 0 h 738617"/>
                <a:gd name="connsiteX2" fmla="*/ 313113 w 4664371"/>
                <a:gd name="connsiteY2" fmla="*/ 0 h 738617"/>
                <a:gd name="connsiteX3" fmla="*/ 284853 w 4664371"/>
                <a:gd name="connsiteY3" fmla="*/ 0 h 738617"/>
                <a:gd name="connsiteX4" fmla="*/ 268218 w 4664371"/>
                <a:gd name="connsiteY4" fmla="*/ 10241 h 738617"/>
                <a:gd name="connsiteX5" fmla="*/ 215944 w 4664371"/>
                <a:gd name="connsiteY5" fmla="*/ 47574 h 738617"/>
                <a:gd name="connsiteX6" fmla="*/ 203509 w 4664371"/>
                <a:gd name="connsiteY6" fmla="*/ 109586 h 738617"/>
                <a:gd name="connsiteX7" fmla="*/ 91596 w 4664371"/>
                <a:gd name="connsiteY7" fmla="*/ 168901 h 738617"/>
                <a:gd name="connsiteX8" fmla="*/ 79160 w 4664371"/>
                <a:gd name="connsiteY8" fmla="*/ 271356 h 738617"/>
                <a:gd name="connsiteX9" fmla="*/ 11546 w 4664371"/>
                <a:gd name="connsiteY9" fmla="*/ 362351 h 738617"/>
                <a:gd name="connsiteX10" fmla="*/ 0 w 4664371"/>
                <a:gd name="connsiteY10" fmla="*/ 369013 h 738617"/>
                <a:gd name="connsiteX11" fmla="*/ 11546 w 4664371"/>
                <a:gd name="connsiteY11" fmla="*/ 375674 h 738617"/>
                <a:gd name="connsiteX12" fmla="*/ 79160 w 4664371"/>
                <a:gd name="connsiteY12" fmla="*/ 466669 h 738617"/>
                <a:gd name="connsiteX13" fmla="*/ 91596 w 4664371"/>
                <a:gd name="connsiteY13" fmla="*/ 569124 h 738617"/>
                <a:gd name="connsiteX14" fmla="*/ 203509 w 4664371"/>
                <a:gd name="connsiteY14" fmla="*/ 628440 h 738617"/>
                <a:gd name="connsiteX15" fmla="*/ 215944 w 4664371"/>
                <a:gd name="connsiteY15" fmla="*/ 690452 h 738617"/>
                <a:gd name="connsiteX16" fmla="*/ 268218 w 4664371"/>
                <a:gd name="connsiteY16" fmla="*/ 727784 h 738617"/>
                <a:gd name="connsiteX17" fmla="*/ 284853 w 4664371"/>
                <a:gd name="connsiteY17" fmla="*/ 738025 h 738617"/>
                <a:gd name="connsiteX18" fmla="*/ 313113 w 4664371"/>
                <a:gd name="connsiteY18" fmla="*/ 738025 h 738617"/>
                <a:gd name="connsiteX19" fmla="*/ 613923 w 4664371"/>
                <a:gd name="connsiteY19" fmla="*/ 738025 h 738617"/>
                <a:gd name="connsiteX20" fmla="*/ 1646597 w 4664371"/>
                <a:gd name="connsiteY20" fmla="*/ 738025 h 738617"/>
                <a:gd name="connsiteX21" fmla="*/ 1646597 w 4664371"/>
                <a:gd name="connsiteY21" fmla="*/ 738617 h 738617"/>
                <a:gd name="connsiteX22" fmla="*/ 4050448 w 4664371"/>
                <a:gd name="connsiteY22" fmla="*/ 738617 h 738617"/>
                <a:gd name="connsiteX23" fmla="*/ 4351258 w 4664371"/>
                <a:gd name="connsiteY23" fmla="*/ 738617 h 738617"/>
                <a:gd name="connsiteX24" fmla="*/ 4379518 w 4664371"/>
                <a:gd name="connsiteY24" fmla="*/ 738617 h 738617"/>
                <a:gd name="connsiteX25" fmla="*/ 4396153 w 4664371"/>
                <a:gd name="connsiteY25" fmla="*/ 728376 h 738617"/>
                <a:gd name="connsiteX26" fmla="*/ 4448427 w 4664371"/>
                <a:gd name="connsiteY26" fmla="*/ 691043 h 738617"/>
                <a:gd name="connsiteX27" fmla="*/ 4460862 w 4664371"/>
                <a:gd name="connsiteY27" fmla="*/ 629031 h 738617"/>
                <a:gd name="connsiteX28" fmla="*/ 4572776 w 4664371"/>
                <a:gd name="connsiteY28" fmla="*/ 569716 h 738617"/>
                <a:gd name="connsiteX29" fmla="*/ 4585211 w 4664371"/>
                <a:gd name="connsiteY29" fmla="*/ 467261 h 738617"/>
                <a:gd name="connsiteX30" fmla="*/ 4652825 w 4664371"/>
                <a:gd name="connsiteY30" fmla="*/ 376266 h 738617"/>
                <a:gd name="connsiteX31" fmla="*/ 4664371 w 4664371"/>
                <a:gd name="connsiteY31" fmla="*/ 369604 h 738617"/>
                <a:gd name="connsiteX32" fmla="*/ 4652825 w 4664371"/>
                <a:gd name="connsiteY32" fmla="*/ 362943 h 738617"/>
                <a:gd name="connsiteX33" fmla="*/ 4585211 w 4664371"/>
                <a:gd name="connsiteY33" fmla="*/ 271948 h 738617"/>
                <a:gd name="connsiteX34" fmla="*/ 4572776 w 4664371"/>
                <a:gd name="connsiteY34" fmla="*/ 169493 h 738617"/>
                <a:gd name="connsiteX35" fmla="*/ 4460862 w 4664371"/>
                <a:gd name="connsiteY35" fmla="*/ 110178 h 738617"/>
                <a:gd name="connsiteX36" fmla="*/ 4448427 w 4664371"/>
                <a:gd name="connsiteY36" fmla="*/ 48165 h 738617"/>
                <a:gd name="connsiteX37" fmla="*/ 4396153 w 4664371"/>
                <a:gd name="connsiteY37" fmla="*/ 10833 h 738617"/>
                <a:gd name="connsiteX38" fmla="*/ 4379518 w 4664371"/>
                <a:gd name="connsiteY38" fmla="*/ 592 h 738617"/>
                <a:gd name="connsiteX39" fmla="*/ 4351258 w 4664371"/>
                <a:gd name="connsiteY39" fmla="*/ 592 h 738617"/>
                <a:gd name="connsiteX40" fmla="*/ 4050448 w 4664371"/>
                <a:gd name="connsiteY40" fmla="*/ 592 h 738617"/>
                <a:gd name="connsiteX41" fmla="*/ 3017774 w 4664371"/>
                <a:gd name="connsiteY41" fmla="*/ 592 h 738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664371" h="738617">
                  <a:moveTo>
                    <a:pt x="3017774" y="0"/>
                  </a:moveTo>
                  <a:lnTo>
                    <a:pt x="613923" y="0"/>
                  </a:lnTo>
                  <a:lnTo>
                    <a:pt x="313113" y="0"/>
                  </a:lnTo>
                  <a:lnTo>
                    <a:pt x="284853" y="0"/>
                  </a:lnTo>
                  <a:lnTo>
                    <a:pt x="268218" y="10241"/>
                  </a:lnTo>
                  <a:cubicBezTo>
                    <a:pt x="249644" y="20818"/>
                    <a:pt x="230497" y="30460"/>
                    <a:pt x="215944" y="47574"/>
                  </a:cubicBezTo>
                  <a:cubicBezTo>
                    <a:pt x="199546" y="66916"/>
                    <a:pt x="207654" y="88915"/>
                    <a:pt x="203509" y="109586"/>
                  </a:cubicBezTo>
                  <a:cubicBezTo>
                    <a:pt x="166204" y="129357"/>
                    <a:pt x="126858" y="129204"/>
                    <a:pt x="91596" y="168901"/>
                  </a:cubicBezTo>
                  <a:cubicBezTo>
                    <a:pt x="71113" y="204381"/>
                    <a:pt x="83306" y="237204"/>
                    <a:pt x="79160" y="271356"/>
                  </a:cubicBezTo>
                  <a:cubicBezTo>
                    <a:pt x="73644" y="302380"/>
                    <a:pt x="44258" y="340731"/>
                    <a:pt x="11546" y="362351"/>
                  </a:cubicBezTo>
                  <a:lnTo>
                    <a:pt x="0" y="369013"/>
                  </a:lnTo>
                  <a:lnTo>
                    <a:pt x="11546" y="375674"/>
                  </a:lnTo>
                  <a:cubicBezTo>
                    <a:pt x="44258" y="397294"/>
                    <a:pt x="73644" y="435645"/>
                    <a:pt x="79160" y="466669"/>
                  </a:cubicBezTo>
                  <a:cubicBezTo>
                    <a:pt x="83306" y="500821"/>
                    <a:pt x="71113" y="533644"/>
                    <a:pt x="91596" y="569124"/>
                  </a:cubicBezTo>
                  <a:cubicBezTo>
                    <a:pt x="126858" y="608821"/>
                    <a:pt x="166204" y="608668"/>
                    <a:pt x="203509" y="628440"/>
                  </a:cubicBezTo>
                  <a:cubicBezTo>
                    <a:pt x="207654" y="649110"/>
                    <a:pt x="199546" y="671109"/>
                    <a:pt x="215944" y="690452"/>
                  </a:cubicBezTo>
                  <a:cubicBezTo>
                    <a:pt x="230497" y="707566"/>
                    <a:pt x="249644" y="717208"/>
                    <a:pt x="268218" y="727784"/>
                  </a:cubicBezTo>
                  <a:lnTo>
                    <a:pt x="284853" y="738025"/>
                  </a:lnTo>
                  <a:lnTo>
                    <a:pt x="313113" y="738025"/>
                  </a:lnTo>
                  <a:lnTo>
                    <a:pt x="613923" y="738025"/>
                  </a:lnTo>
                  <a:lnTo>
                    <a:pt x="1646597" y="738025"/>
                  </a:lnTo>
                  <a:lnTo>
                    <a:pt x="1646597" y="738617"/>
                  </a:lnTo>
                  <a:lnTo>
                    <a:pt x="4050448" y="738617"/>
                  </a:lnTo>
                  <a:lnTo>
                    <a:pt x="4351258" y="738617"/>
                  </a:lnTo>
                  <a:lnTo>
                    <a:pt x="4379518" y="738617"/>
                  </a:lnTo>
                  <a:lnTo>
                    <a:pt x="4396153" y="728376"/>
                  </a:lnTo>
                  <a:cubicBezTo>
                    <a:pt x="4414726" y="717799"/>
                    <a:pt x="4433874" y="708157"/>
                    <a:pt x="4448427" y="691043"/>
                  </a:cubicBezTo>
                  <a:cubicBezTo>
                    <a:pt x="4464825" y="671701"/>
                    <a:pt x="4456717" y="649702"/>
                    <a:pt x="4460862" y="629031"/>
                  </a:cubicBezTo>
                  <a:cubicBezTo>
                    <a:pt x="4498167" y="609259"/>
                    <a:pt x="4537513" y="609413"/>
                    <a:pt x="4572776" y="569716"/>
                  </a:cubicBezTo>
                  <a:cubicBezTo>
                    <a:pt x="4593258" y="534236"/>
                    <a:pt x="4581066" y="501413"/>
                    <a:pt x="4585211" y="467261"/>
                  </a:cubicBezTo>
                  <a:cubicBezTo>
                    <a:pt x="4590727" y="436237"/>
                    <a:pt x="4620113" y="397886"/>
                    <a:pt x="4652825" y="376266"/>
                  </a:cubicBezTo>
                  <a:lnTo>
                    <a:pt x="4664371" y="369604"/>
                  </a:lnTo>
                  <a:lnTo>
                    <a:pt x="4652825" y="362943"/>
                  </a:lnTo>
                  <a:cubicBezTo>
                    <a:pt x="4620113" y="341323"/>
                    <a:pt x="4590727" y="302972"/>
                    <a:pt x="4585211" y="271948"/>
                  </a:cubicBezTo>
                  <a:cubicBezTo>
                    <a:pt x="4581066" y="237796"/>
                    <a:pt x="4593258" y="204973"/>
                    <a:pt x="4572776" y="169493"/>
                  </a:cubicBezTo>
                  <a:cubicBezTo>
                    <a:pt x="4537513" y="129796"/>
                    <a:pt x="4498167" y="129949"/>
                    <a:pt x="4460862" y="110178"/>
                  </a:cubicBezTo>
                  <a:cubicBezTo>
                    <a:pt x="4456717" y="89507"/>
                    <a:pt x="4464825" y="67508"/>
                    <a:pt x="4448427" y="48165"/>
                  </a:cubicBezTo>
                  <a:cubicBezTo>
                    <a:pt x="4433874" y="31052"/>
                    <a:pt x="4414726" y="21409"/>
                    <a:pt x="4396153" y="10833"/>
                  </a:cubicBezTo>
                  <a:lnTo>
                    <a:pt x="4379518" y="592"/>
                  </a:lnTo>
                  <a:lnTo>
                    <a:pt x="4351258" y="592"/>
                  </a:lnTo>
                  <a:lnTo>
                    <a:pt x="4050448" y="592"/>
                  </a:lnTo>
                  <a:lnTo>
                    <a:pt x="3017774" y="592"/>
                  </a:lnTo>
                  <a:close/>
                </a:path>
              </a:pathLst>
            </a:custGeom>
            <a:solidFill>
              <a:srgbClr val="425363"/>
            </a:solidFill>
            <a:ln>
              <a:solidFill>
                <a:srgbClr val="354C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5130281" y="815318"/>
              <a:ext cx="3212212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 algn="dist">
                <a:defRPr sz="13800">
                  <a:solidFill>
                    <a:schemeClr val="bg1"/>
                  </a:solidFill>
                  <a:latin typeface="钟齐李洤标准草书符号" panose="02010600030101010101" pitchFamily="2" charset="-122"/>
                  <a:ea typeface="钟齐李洤标准草书符号" panose="02010600030101010101" pitchFamily="2" charset="-122"/>
                </a:defRPr>
              </a:lvl1pPr>
            </a:lstStyle>
            <a:p>
              <a:pPr algn="l"/>
              <a:r>
                <a:rPr lang="zh-CN" altLang="en-US" sz="3200" spc="600" dirty="0" smtClean="0">
                  <a:latin typeface="+mj-ea"/>
                  <a:ea typeface="+mj-ea"/>
                </a:rPr>
                <a:t>项目标题</a:t>
              </a:r>
              <a:endParaRPr lang="zh-CN" altLang="en-US" sz="3200" spc="600" dirty="0">
                <a:latin typeface="+mj-ea"/>
                <a:ea typeface="+mj-ea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 rot="10800000" flipV="1">
              <a:off x="3736976" y="659130"/>
              <a:ext cx="4862194" cy="851855"/>
            </a:xfrm>
            <a:custGeom>
              <a:avLst/>
              <a:gdLst>
                <a:gd name="connsiteX0" fmla="*/ 3017774 w 4664371"/>
                <a:gd name="connsiteY0" fmla="*/ 0 h 738617"/>
                <a:gd name="connsiteX1" fmla="*/ 613923 w 4664371"/>
                <a:gd name="connsiteY1" fmla="*/ 0 h 738617"/>
                <a:gd name="connsiteX2" fmla="*/ 313113 w 4664371"/>
                <a:gd name="connsiteY2" fmla="*/ 0 h 738617"/>
                <a:gd name="connsiteX3" fmla="*/ 284853 w 4664371"/>
                <a:gd name="connsiteY3" fmla="*/ 0 h 738617"/>
                <a:gd name="connsiteX4" fmla="*/ 268218 w 4664371"/>
                <a:gd name="connsiteY4" fmla="*/ 10241 h 738617"/>
                <a:gd name="connsiteX5" fmla="*/ 215944 w 4664371"/>
                <a:gd name="connsiteY5" fmla="*/ 47574 h 738617"/>
                <a:gd name="connsiteX6" fmla="*/ 203509 w 4664371"/>
                <a:gd name="connsiteY6" fmla="*/ 109586 h 738617"/>
                <a:gd name="connsiteX7" fmla="*/ 91596 w 4664371"/>
                <a:gd name="connsiteY7" fmla="*/ 168901 h 738617"/>
                <a:gd name="connsiteX8" fmla="*/ 79160 w 4664371"/>
                <a:gd name="connsiteY8" fmla="*/ 271356 h 738617"/>
                <a:gd name="connsiteX9" fmla="*/ 11546 w 4664371"/>
                <a:gd name="connsiteY9" fmla="*/ 362351 h 738617"/>
                <a:gd name="connsiteX10" fmla="*/ 0 w 4664371"/>
                <a:gd name="connsiteY10" fmla="*/ 369013 h 738617"/>
                <a:gd name="connsiteX11" fmla="*/ 11546 w 4664371"/>
                <a:gd name="connsiteY11" fmla="*/ 375674 h 738617"/>
                <a:gd name="connsiteX12" fmla="*/ 79160 w 4664371"/>
                <a:gd name="connsiteY12" fmla="*/ 466669 h 738617"/>
                <a:gd name="connsiteX13" fmla="*/ 91596 w 4664371"/>
                <a:gd name="connsiteY13" fmla="*/ 569124 h 738617"/>
                <a:gd name="connsiteX14" fmla="*/ 203509 w 4664371"/>
                <a:gd name="connsiteY14" fmla="*/ 628440 h 738617"/>
                <a:gd name="connsiteX15" fmla="*/ 215944 w 4664371"/>
                <a:gd name="connsiteY15" fmla="*/ 690452 h 738617"/>
                <a:gd name="connsiteX16" fmla="*/ 268218 w 4664371"/>
                <a:gd name="connsiteY16" fmla="*/ 727784 h 738617"/>
                <a:gd name="connsiteX17" fmla="*/ 284853 w 4664371"/>
                <a:gd name="connsiteY17" fmla="*/ 738025 h 738617"/>
                <a:gd name="connsiteX18" fmla="*/ 313113 w 4664371"/>
                <a:gd name="connsiteY18" fmla="*/ 738025 h 738617"/>
                <a:gd name="connsiteX19" fmla="*/ 613923 w 4664371"/>
                <a:gd name="connsiteY19" fmla="*/ 738025 h 738617"/>
                <a:gd name="connsiteX20" fmla="*/ 1646597 w 4664371"/>
                <a:gd name="connsiteY20" fmla="*/ 738025 h 738617"/>
                <a:gd name="connsiteX21" fmla="*/ 1646597 w 4664371"/>
                <a:gd name="connsiteY21" fmla="*/ 738617 h 738617"/>
                <a:gd name="connsiteX22" fmla="*/ 4050448 w 4664371"/>
                <a:gd name="connsiteY22" fmla="*/ 738617 h 738617"/>
                <a:gd name="connsiteX23" fmla="*/ 4351258 w 4664371"/>
                <a:gd name="connsiteY23" fmla="*/ 738617 h 738617"/>
                <a:gd name="connsiteX24" fmla="*/ 4379518 w 4664371"/>
                <a:gd name="connsiteY24" fmla="*/ 738617 h 738617"/>
                <a:gd name="connsiteX25" fmla="*/ 4396153 w 4664371"/>
                <a:gd name="connsiteY25" fmla="*/ 728376 h 738617"/>
                <a:gd name="connsiteX26" fmla="*/ 4448427 w 4664371"/>
                <a:gd name="connsiteY26" fmla="*/ 691043 h 738617"/>
                <a:gd name="connsiteX27" fmla="*/ 4460862 w 4664371"/>
                <a:gd name="connsiteY27" fmla="*/ 629031 h 738617"/>
                <a:gd name="connsiteX28" fmla="*/ 4572776 w 4664371"/>
                <a:gd name="connsiteY28" fmla="*/ 569716 h 738617"/>
                <a:gd name="connsiteX29" fmla="*/ 4585211 w 4664371"/>
                <a:gd name="connsiteY29" fmla="*/ 467261 h 738617"/>
                <a:gd name="connsiteX30" fmla="*/ 4652825 w 4664371"/>
                <a:gd name="connsiteY30" fmla="*/ 376266 h 738617"/>
                <a:gd name="connsiteX31" fmla="*/ 4664371 w 4664371"/>
                <a:gd name="connsiteY31" fmla="*/ 369604 h 738617"/>
                <a:gd name="connsiteX32" fmla="*/ 4652825 w 4664371"/>
                <a:gd name="connsiteY32" fmla="*/ 362943 h 738617"/>
                <a:gd name="connsiteX33" fmla="*/ 4585211 w 4664371"/>
                <a:gd name="connsiteY33" fmla="*/ 271948 h 738617"/>
                <a:gd name="connsiteX34" fmla="*/ 4572776 w 4664371"/>
                <a:gd name="connsiteY34" fmla="*/ 169493 h 738617"/>
                <a:gd name="connsiteX35" fmla="*/ 4460862 w 4664371"/>
                <a:gd name="connsiteY35" fmla="*/ 110178 h 738617"/>
                <a:gd name="connsiteX36" fmla="*/ 4448427 w 4664371"/>
                <a:gd name="connsiteY36" fmla="*/ 48165 h 738617"/>
                <a:gd name="connsiteX37" fmla="*/ 4396153 w 4664371"/>
                <a:gd name="connsiteY37" fmla="*/ 10833 h 738617"/>
                <a:gd name="connsiteX38" fmla="*/ 4379518 w 4664371"/>
                <a:gd name="connsiteY38" fmla="*/ 592 h 738617"/>
                <a:gd name="connsiteX39" fmla="*/ 4351258 w 4664371"/>
                <a:gd name="connsiteY39" fmla="*/ 592 h 738617"/>
                <a:gd name="connsiteX40" fmla="*/ 4050448 w 4664371"/>
                <a:gd name="connsiteY40" fmla="*/ 592 h 738617"/>
                <a:gd name="connsiteX41" fmla="*/ 3017774 w 4664371"/>
                <a:gd name="connsiteY41" fmla="*/ 592 h 738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664371" h="738617">
                  <a:moveTo>
                    <a:pt x="3017774" y="0"/>
                  </a:moveTo>
                  <a:lnTo>
                    <a:pt x="613923" y="0"/>
                  </a:lnTo>
                  <a:lnTo>
                    <a:pt x="313113" y="0"/>
                  </a:lnTo>
                  <a:lnTo>
                    <a:pt x="284853" y="0"/>
                  </a:lnTo>
                  <a:lnTo>
                    <a:pt x="268218" y="10241"/>
                  </a:lnTo>
                  <a:cubicBezTo>
                    <a:pt x="249644" y="20818"/>
                    <a:pt x="230497" y="30460"/>
                    <a:pt x="215944" y="47574"/>
                  </a:cubicBezTo>
                  <a:cubicBezTo>
                    <a:pt x="199546" y="66916"/>
                    <a:pt x="207654" y="88915"/>
                    <a:pt x="203509" y="109586"/>
                  </a:cubicBezTo>
                  <a:cubicBezTo>
                    <a:pt x="166204" y="129357"/>
                    <a:pt x="126858" y="129204"/>
                    <a:pt x="91596" y="168901"/>
                  </a:cubicBezTo>
                  <a:cubicBezTo>
                    <a:pt x="71113" y="204381"/>
                    <a:pt x="83306" y="237204"/>
                    <a:pt x="79160" y="271356"/>
                  </a:cubicBezTo>
                  <a:cubicBezTo>
                    <a:pt x="73644" y="302380"/>
                    <a:pt x="44258" y="340731"/>
                    <a:pt x="11546" y="362351"/>
                  </a:cubicBezTo>
                  <a:lnTo>
                    <a:pt x="0" y="369013"/>
                  </a:lnTo>
                  <a:lnTo>
                    <a:pt x="11546" y="375674"/>
                  </a:lnTo>
                  <a:cubicBezTo>
                    <a:pt x="44258" y="397294"/>
                    <a:pt x="73644" y="435645"/>
                    <a:pt x="79160" y="466669"/>
                  </a:cubicBezTo>
                  <a:cubicBezTo>
                    <a:pt x="83306" y="500821"/>
                    <a:pt x="71113" y="533644"/>
                    <a:pt x="91596" y="569124"/>
                  </a:cubicBezTo>
                  <a:cubicBezTo>
                    <a:pt x="126858" y="608821"/>
                    <a:pt x="166204" y="608668"/>
                    <a:pt x="203509" y="628440"/>
                  </a:cubicBezTo>
                  <a:cubicBezTo>
                    <a:pt x="207654" y="649110"/>
                    <a:pt x="199546" y="671109"/>
                    <a:pt x="215944" y="690452"/>
                  </a:cubicBezTo>
                  <a:cubicBezTo>
                    <a:pt x="230497" y="707566"/>
                    <a:pt x="249644" y="717208"/>
                    <a:pt x="268218" y="727784"/>
                  </a:cubicBezTo>
                  <a:lnTo>
                    <a:pt x="284853" y="738025"/>
                  </a:lnTo>
                  <a:lnTo>
                    <a:pt x="313113" y="738025"/>
                  </a:lnTo>
                  <a:lnTo>
                    <a:pt x="613923" y="738025"/>
                  </a:lnTo>
                  <a:lnTo>
                    <a:pt x="1646597" y="738025"/>
                  </a:lnTo>
                  <a:lnTo>
                    <a:pt x="1646597" y="738617"/>
                  </a:lnTo>
                  <a:lnTo>
                    <a:pt x="4050448" y="738617"/>
                  </a:lnTo>
                  <a:lnTo>
                    <a:pt x="4351258" y="738617"/>
                  </a:lnTo>
                  <a:lnTo>
                    <a:pt x="4379518" y="738617"/>
                  </a:lnTo>
                  <a:lnTo>
                    <a:pt x="4396153" y="728376"/>
                  </a:lnTo>
                  <a:cubicBezTo>
                    <a:pt x="4414726" y="717799"/>
                    <a:pt x="4433874" y="708157"/>
                    <a:pt x="4448427" y="691043"/>
                  </a:cubicBezTo>
                  <a:cubicBezTo>
                    <a:pt x="4464825" y="671701"/>
                    <a:pt x="4456717" y="649702"/>
                    <a:pt x="4460862" y="629031"/>
                  </a:cubicBezTo>
                  <a:cubicBezTo>
                    <a:pt x="4498167" y="609259"/>
                    <a:pt x="4537513" y="609413"/>
                    <a:pt x="4572776" y="569716"/>
                  </a:cubicBezTo>
                  <a:cubicBezTo>
                    <a:pt x="4593258" y="534236"/>
                    <a:pt x="4581066" y="501413"/>
                    <a:pt x="4585211" y="467261"/>
                  </a:cubicBezTo>
                  <a:cubicBezTo>
                    <a:pt x="4590727" y="436237"/>
                    <a:pt x="4620113" y="397886"/>
                    <a:pt x="4652825" y="376266"/>
                  </a:cubicBezTo>
                  <a:lnTo>
                    <a:pt x="4664371" y="369604"/>
                  </a:lnTo>
                  <a:lnTo>
                    <a:pt x="4652825" y="362943"/>
                  </a:lnTo>
                  <a:cubicBezTo>
                    <a:pt x="4620113" y="341323"/>
                    <a:pt x="4590727" y="302972"/>
                    <a:pt x="4585211" y="271948"/>
                  </a:cubicBezTo>
                  <a:cubicBezTo>
                    <a:pt x="4581066" y="237796"/>
                    <a:pt x="4593258" y="204973"/>
                    <a:pt x="4572776" y="169493"/>
                  </a:cubicBezTo>
                  <a:cubicBezTo>
                    <a:pt x="4537513" y="129796"/>
                    <a:pt x="4498167" y="129949"/>
                    <a:pt x="4460862" y="110178"/>
                  </a:cubicBezTo>
                  <a:cubicBezTo>
                    <a:pt x="4456717" y="89507"/>
                    <a:pt x="4464825" y="67508"/>
                    <a:pt x="4448427" y="48165"/>
                  </a:cubicBezTo>
                  <a:cubicBezTo>
                    <a:pt x="4433874" y="31052"/>
                    <a:pt x="4414726" y="21409"/>
                    <a:pt x="4396153" y="10833"/>
                  </a:cubicBezTo>
                  <a:lnTo>
                    <a:pt x="4379518" y="592"/>
                  </a:lnTo>
                  <a:lnTo>
                    <a:pt x="4351258" y="592"/>
                  </a:lnTo>
                  <a:lnTo>
                    <a:pt x="4050448" y="592"/>
                  </a:lnTo>
                  <a:lnTo>
                    <a:pt x="3017774" y="592"/>
                  </a:lnTo>
                  <a:close/>
                </a:path>
              </a:pathLst>
            </a:custGeom>
            <a:noFill/>
            <a:ln>
              <a:solidFill>
                <a:srgbClr val="354C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75498115"/>
      </p:ext>
    </p:extLst>
  </p:cSld>
  <p:clrMapOvr>
    <a:masterClrMapping/>
  </p:clrMapOvr>
  <p:transition spd="slow" advClick="0" advTm="1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4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/>
          <p:cNvSpPr txBox="1"/>
          <p:nvPr/>
        </p:nvSpPr>
        <p:spPr>
          <a:xfrm>
            <a:off x="3758462" y="4921102"/>
            <a:ext cx="6584318" cy="1172629"/>
          </a:xfrm>
          <a:prstGeom prst="rect">
            <a:avLst/>
          </a:prstGeom>
          <a:noFill/>
          <a:effectLst/>
        </p:spPr>
        <p:txBody>
          <a:bodyPr vert="horz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有多少人为你</a:t>
            </a:r>
            <a:r>
              <a:rPr lang="zh-CN" altLang="en-US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痴狂，在</a:t>
            </a:r>
            <a:r>
              <a: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城市的某个角落， </a:t>
            </a:r>
            <a:endParaRPr lang="en-US" altLang="zh-CN" spc="300" dirty="0" smtClean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      总会</a:t>
            </a:r>
            <a:r>
              <a: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有如我般， </a:t>
            </a:r>
            <a:r>
              <a:rPr lang="zh-CN" altLang="en-US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心灵</a:t>
            </a:r>
            <a:r>
              <a: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的流浪者， </a:t>
            </a:r>
            <a:endParaRPr lang="en-US" altLang="zh-CN" spc="300" dirty="0" smtClean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            总</a:t>
            </a:r>
            <a:r>
              <a: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在寻找失落的</a:t>
            </a:r>
            <a:r>
              <a:rPr lang="zh-CN" altLang="en-US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家园 </a:t>
            </a:r>
            <a:r>
              <a:rPr lang="en-US" altLang="zh-CN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……</a:t>
            </a:r>
            <a:endParaRPr lang="en-US" altLang="zh-CN" sz="1200" spc="3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595932" y="92598"/>
            <a:ext cx="1297628" cy="4581758"/>
            <a:chOff x="5636572" y="0"/>
            <a:chExt cx="1297628" cy="4581758"/>
          </a:xfrm>
        </p:grpSpPr>
        <p:sp>
          <p:nvSpPr>
            <p:cNvPr id="24" name="任意多边形 23"/>
            <p:cNvSpPr/>
            <p:nvPr/>
          </p:nvSpPr>
          <p:spPr>
            <a:xfrm>
              <a:off x="5636572" y="0"/>
              <a:ext cx="1297628" cy="4581758"/>
            </a:xfrm>
            <a:custGeom>
              <a:avLst/>
              <a:gdLst>
                <a:gd name="connsiteX0" fmla="*/ 0 w 834945"/>
                <a:gd name="connsiteY0" fmla="*/ 0 h 2744554"/>
                <a:gd name="connsiteX1" fmla="*/ 834945 w 834945"/>
                <a:gd name="connsiteY1" fmla="*/ 0 h 2744554"/>
                <a:gd name="connsiteX2" fmla="*/ 834945 w 834945"/>
                <a:gd name="connsiteY2" fmla="*/ 2199607 h 2744554"/>
                <a:gd name="connsiteX3" fmla="*/ 834944 w 834945"/>
                <a:gd name="connsiteY3" fmla="*/ 2199607 h 2744554"/>
                <a:gd name="connsiteX4" fmla="*/ 834944 w 834945"/>
                <a:gd name="connsiteY4" fmla="*/ 2470390 h 2744554"/>
                <a:gd name="connsiteX5" fmla="*/ 823358 w 834945"/>
                <a:gd name="connsiteY5" fmla="*/ 2486401 h 2744554"/>
                <a:gd name="connsiteX6" fmla="*/ 781123 w 834945"/>
                <a:gd name="connsiteY6" fmla="*/ 2536714 h 2744554"/>
                <a:gd name="connsiteX7" fmla="*/ 710968 w 834945"/>
                <a:gd name="connsiteY7" fmla="*/ 2548682 h 2744554"/>
                <a:gd name="connsiteX8" fmla="*/ 643862 w 834945"/>
                <a:gd name="connsiteY8" fmla="*/ 2656396 h 2744554"/>
                <a:gd name="connsiteX9" fmla="*/ 527953 w 834945"/>
                <a:gd name="connsiteY9" fmla="*/ 2668364 h 2744554"/>
                <a:gd name="connsiteX10" fmla="*/ 425008 w 834945"/>
                <a:gd name="connsiteY10" fmla="*/ 2733441 h 2744554"/>
                <a:gd name="connsiteX11" fmla="*/ 417472 w 834945"/>
                <a:gd name="connsiteY11" fmla="*/ 2744554 h 2744554"/>
                <a:gd name="connsiteX12" fmla="*/ 409936 w 834945"/>
                <a:gd name="connsiteY12" fmla="*/ 2733441 h 2744554"/>
                <a:gd name="connsiteX13" fmla="*/ 306991 w 834945"/>
                <a:gd name="connsiteY13" fmla="*/ 2668364 h 2744554"/>
                <a:gd name="connsiteX14" fmla="*/ 191082 w 834945"/>
                <a:gd name="connsiteY14" fmla="*/ 2656396 h 2744554"/>
                <a:gd name="connsiteX15" fmla="*/ 123977 w 834945"/>
                <a:gd name="connsiteY15" fmla="*/ 2548682 h 2744554"/>
                <a:gd name="connsiteX16" fmla="*/ 53821 w 834945"/>
                <a:gd name="connsiteY16" fmla="*/ 2536714 h 2744554"/>
                <a:gd name="connsiteX17" fmla="*/ 11586 w 834945"/>
                <a:gd name="connsiteY17" fmla="*/ 2486401 h 2744554"/>
                <a:gd name="connsiteX18" fmla="*/ 0 w 834945"/>
                <a:gd name="connsiteY18" fmla="*/ 2470390 h 2744554"/>
                <a:gd name="connsiteX19" fmla="*/ 0 w 834945"/>
                <a:gd name="connsiteY19" fmla="*/ 2199607 h 2744554"/>
                <a:gd name="connsiteX20" fmla="*/ 0 w 834945"/>
                <a:gd name="connsiteY20" fmla="*/ 2153669 h 2744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34945" h="2744554">
                  <a:moveTo>
                    <a:pt x="0" y="0"/>
                  </a:moveTo>
                  <a:lnTo>
                    <a:pt x="834945" y="0"/>
                  </a:lnTo>
                  <a:lnTo>
                    <a:pt x="834945" y="2199607"/>
                  </a:lnTo>
                  <a:lnTo>
                    <a:pt x="834944" y="2199607"/>
                  </a:lnTo>
                  <a:lnTo>
                    <a:pt x="834944" y="2470390"/>
                  </a:lnTo>
                  <a:lnTo>
                    <a:pt x="823358" y="2486401"/>
                  </a:lnTo>
                  <a:cubicBezTo>
                    <a:pt x="811393" y="2504278"/>
                    <a:pt x="800485" y="2522707"/>
                    <a:pt x="781123" y="2536714"/>
                  </a:cubicBezTo>
                  <a:cubicBezTo>
                    <a:pt x="759241" y="2552496"/>
                    <a:pt x="734353" y="2544692"/>
                    <a:pt x="710968" y="2548682"/>
                  </a:cubicBezTo>
                  <a:cubicBezTo>
                    <a:pt x="688599" y="2584587"/>
                    <a:pt x="688773" y="2622457"/>
                    <a:pt x="643862" y="2656396"/>
                  </a:cubicBezTo>
                  <a:cubicBezTo>
                    <a:pt x="603724" y="2676110"/>
                    <a:pt x="566590" y="2664375"/>
                    <a:pt x="527953" y="2668364"/>
                  </a:cubicBezTo>
                  <a:cubicBezTo>
                    <a:pt x="492855" y="2673673"/>
                    <a:pt x="449468" y="2701957"/>
                    <a:pt x="425008" y="2733441"/>
                  </a:cubicBezTo>
                  <a:lnTo>
                    <a:pt x="417472" y="2744554"/>
                  </a:lnTo>
                  <a:lnTo>
                    <a:pt x="409936" y="2733441"/>
                  </a:lnTo>
                  <a:cubicBezTo>
                    <a:pt x="385477" y="2701957"/>
                    <a:pt x="342089" y="2673673"/>
                    <a:pt x="306991" y="2668364"/>
                  </a:cubicBezTo>
                  <a:cubicBezTo>
                    <a:pt x="268355" y="2664375"/>
                    <a:pt x="231221" y="2676110"/>
                    <a:pt x="191082" y="2656396"/>
                  </a:cubicBezTo>
                  <a:cubicBezTo>
                    <a:pt x="146172" y="2622457"/>
                    <a:pt x="146345" y="2584587"/>
                    <a:pt x="123977" y="2548682"/>
                  </a:cubicBezTo>
                  <a:cubicBezTo>
                    <a:pt x="100592" y="2544692"/>
                    <a:pt x="75703" y="2552496"/>
                    <a:pt x="53821" y="2536714"/>
                  </a:cubicBezTo>
                  <a:cubicBezTo>
                    <a:pt x="34460" y="2522707"/>
                    <a:pt x="23551" y="2504278"/>
                    <a:pt x="11586" y="2486401"/>
                  </a:cubicBezTo>
                  <a:lnTo>
                    <a:pt x="0" y="2470390"/>
                  </a:lnTo>
                  <a:lnTo>
                    <a:pt x="0" y="2199607"/>
                  </a:lnTo>
                  <a:lnTo>
                    <a:pt x="0" y="2153669"/>
                  </a:lnTo>
                  <a:close/>
                </a:path>
              </a:pathLst>
            </a:custGeom>
            <a:noFill/>
            <a:ln w="9525">
              <a:solidFill>
                <a:srgbClr val="2C3B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5731060" y="339344"/>
              <a:ext cx="1120844" cy="4114800"/>
            </a:xfrm>
            <a:custGeom>
              <a:avLst/>
              <a:gdLst>
                <a:gd name="connsiteX0" fmla="*/ 0 w 834945"/>
                <a:gd name="connsiteY0" fmla="*/ 0 h 2744554"/>
                <a:gd name="connsiteX1" fmla="*/ 834945 w 834945"/>
                <a:gd name="connsiteY1" fmla="*/ 0 h 2744554"/>
                <a:gd name="connsiteX2" fmla="*/ 834945 w 834945"/>
                <a:gd name="connsiteY2" fmla="*/ 2199607 h 2744554"/>
                <a:gd name="connsiteX3" fmla="*/ 834944 w 834945"/>
                <a:gd name="connsiteY3" fmla="*/ 2199607 h 2744554"/>
                <a:gd name="connsiteX4" fmla="*/ 834944 w 834945"/>
                <a:gd name="connsiteY4" fmla="*/ 2470390 h 2744554"/>
                <a:gd name="connsiteX5" fmla="*/ 823358 w 834945"/>
                <a:gd name="connsiteY5" fmla="*/ 2486401 h 2744554"/>
                <a:gd name="connsiteX6" fmla="*/ 781123 w 834945"/>
                <a:gd name="connsiteY6" fmla="*/ 2536714 h 2744554"/>
                <a:gd name="connsiteX7" fmla="*/ 710968 w 834945"/>
                <a:gd name="connsiteY7" fmla="*/ 2548682 h 2744554"/>
                <a:gd name="connsiteX8" fmla="*/ 643862 w 834945"/>
                <a:gd name="connsiteY8" fmla="*/ 2656396 h 2744554"/>
                <a:gd name="connsiteX9" fmla="*/ 527953 w 834945"/>
                <a:gd name="connsiteY9" fmla="*/ 2668364 h 2744554"/>
                <a:gd name="connsiteX10" fmla="*/ 425008 w 834945"/>
                <a:gd name="connsiteY10" fmla="*/ 2733441 h 2744554"/>
                <a:gd name="connsiteX11" fmla="*/ 417472 w 834945"/>
                <a:gd name="connsiteY11" fmla="*/ 2744554 h 2744554"/>
                <a:gd name="connsiteX12" fmla="*/ 409936 w 834945"/>
                <a:gd name="connsiteY12" fmla="*/ 2733441 h 2744554"/>
                <a:gd name="connsiteX13" fmla="*/ 306991 w 834945"/>
                <a:gd name="connsiteY13" fmla="*/ 2668364 h 2744554"/>
                <a:gd name="connsiteX14" fmla="*/ 191082 w 834945"/>
                <a:gd name="connsiteY14" fmla="*/ 2656396 h 2744554"/>
                <a:gd name="connsiteX15" fmla="*/ 123977 w 834945"/>
                <a:gd name="connsiteY15" fmla="*/ 2548682 h 2744554"/>
                <a:gd name="connsiteX16" fmla="*/ 53821 w 834945"/>
                <a:gd name="connsiteY16" fmla="*/ 2536714 h 2744554"/>
                <a:gd name="connsiteX17" fmla="*/ 11586 w 834945"/>
                <a:gd name="connsiteY17" fmla="*/ 2486401 h 2744554"/>
                <a:gd name="connsiteX18" fmla="*/ 0 w 834945"/>
                <a:gd name="connsiteY18" fmla="*/ 2470390 h 2744554"/>
                <a:gd name="connsiteX19" fmla="*/ 0 w 834945"/>
                <a:gd name="connsiteY19" fmla="*/ 2199607 h 2744554"/>
                <a:gd name="connsiteX20" fmla="*/ 0 w 834945"/>
                <a:gd name="connsiteY20" fmla="*/ 2153669 h 2744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34945" h="2744554">
                  <a:moveTo>
                    <a:pt x="0" y="0"/>
                  </a:moveTo>
                  <a:lnTo>
                    <a:pt x="834945" y="0"/>
                  </a:lnTo>
                  <a:lnTo>
                    <a:pt x="834945" y="2199607"/>
                  </a:lnTo>
                  <a:lnTo>
                    <a:pt x="834944" y="2199607"/>
                  </a:lnTo>
                  <a:lnTo>
                    <a:pt x="834944" y="2470390"/>
                  </a:lnTo>
                  <a:lnTo>
                    <a:pt x="823358" y="2486401"/>
                  </a:lnTo>
                  <a:cubicBezTo>
                    <a:pt x="811393" y="2504278"/>
                    <a:pt x="800485" y="2522707"/>
                    <a:pt x="781123" y="2536714"/>
                  </a:cubicBezTo>
                  <a:cubicBezTo>
                    <a:pt x="759241" y="2552496"/>
                    <a:pt x="734353" y="2544692"/>
                    <a:pt x="710968" y="2548682"/>
                  </a:cubicBezTo>
                  <a:cubicBezTo>
                    <a:pt x="688599" y="2584587"/>
                    <a:pt x="688773" y="2622457"/>
                    <a:pt x="643862" y="2656396"/>
                  </a:cubicBezTo>
                  <a:cubicBezTo>
                    <a:pt x="603724" y="2676110"/>
                    <a:pt x="566590" y="2664375"/>
                    <a:pt x="527953" y="2668364"/>
                  </a:cubicBezTo>
                  <a:cubicBezTo>
                    <a:pt x="492855" y="2673673"/>
                    <a:pt x="449468" y="2701957"/>
                    <a:pt x="425008" y="2733441"/>
                  </a:cubicBezTo>
                  <a:lnTo>
                    <a:pt x="417472" y="2744554"/>
                  </a:lnTo>
                  <a:lnTo>
                    <a:pt x="409936" y="2733441"/>
                  </a:lnTo>
                  <a:cubicBezTo>
                    <a:pt x="385477" y="2701957"/>
                    <a:pt x="342089" y="2673673"/>
                    <a:pt x="306991" y="2668364"/>
                  </a:cubicBezTo>
                  <a:cubicBezTo>
                    <a:pt x="268355" y="2664375"/>
                    <a:pt x="231221" y="2676110"/>
                    <a:pt x="191082" y="2656396"/>
                  </a:cubicBezTo>
                  <a:cubicBezTo>
                    <a:pt x="146172" y="2622457"/>
                    <a:pt x="146345" y="2584587"/>
                    <a:pt x="123977" y="2548682"/>
                  </a:cubicBezTo>
                  <a:cubicBezTo>
                    <a:pt x="100592" y="2544692"/>
                    <a:pt x="75703" y="2552496"/>
                    <a:pt x="53821" y="2536714"/>
                  </a:cubicBezTo>
                  <a:cubicBezTo>
                    <a:pt x="34460" y="2522707"/>
                    <a:pt x="23551" y="2504278"/>
                    <a:pt x="11586" y="2486401"/>
                  </a:cubicBezTo>
                  <a:lnTo>
                    <a:pt x="0" y="2470390"/>
                  </a:lnTo>
                  <a:lnTo>
                    <a:pt x="0" y="2199607"/>
                  </a:lnTo>
                  <a:lnTo>
                    <a:pt x="0" y="2153669"/>
                  </a:lnTo>
                  <a:close/>
                </a:path>
              </a:pathLst>
            </a:custGeom>
            <a:solidFill>
              <a:srgbClr val="425363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flipH="1">
              <a:off x="6003957" y="1292679"/>
              <a:ext cx="830997" cy="2698164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spc="600" dirty="0" smtClean="0">
                  <a:solidFill>
                    <a:schemeClr val="bg1"/>
                  </a:solidFill>
                  <a:latin typeface="+mj-ea"/>
                  <a:ea typeface="+mj-ea"/>
                </a:rPr>
                <a:t>项目标题</a:t>
              </a:r>
              <a:endParaRPr lang="en-US" altLang="zh-CN" sz="2800" spc="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 flipH="1">
              <a:off x="5946082" y="472920"/>
              <a:ext cx="830997" cy="666657"/>
            </a:xfrm>
            <a:prstGeom prst="rect">
              <a:avLst/>
            </a:prstGeom>
            <a:noFill/>
          </p:spPr>
          <p:txBody>
            <a:bodyPr vert="horz"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spc="600" dirty="0" smtClean="0">
                  <a:solidFill>
                    <a:schemeClr val="bg1"/>
                  </a:solidFill>
                  <a:latin typeface="+mj-ea"/>
                  <a:ea typeface="+mj-ea"/>
                </a:rPr>
                <a:t>肆</a:t>
              </a:r>
              <a:endParaRPr lang="en-US" altLang="zh-CN" sz="2800" spc="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8" name="任意多边形 7"/>
          <p:cNvSpPr/>
          <p:nvPr/>
        </p:nvSpPr>
        <p:spPr>
          <a:xfrm flipH="1">
            <a:off x="1356868" y="3028972"/>
            <a:ext cx="3718560" cy="837153"/>
          </a:xfrm>
          <a:custGeom>
            <a:avLst/>
            <a:gdLst>
              <a:gd name="connsiteX0" fmla="*/ 3895926 w 3907971"/>
              <a:gd name="connsiteY0" fmla="*/ 1142557 h 1194053"/>
              <a:gd name="connsiteX1" fmla="*/ 3907971 w 3907971"/>
              <a:gd name="connsiteY1" fmla="*/ 1142678 h 1194053"/>
              <a:gd name="connsiteX2" fmla="*/ 3907971 w 3907971"/>
              <a:gd name="connsiteY2" fmla="*/ 1194053 h 1194053"/>
              <a:gd name="connsiteX3" fmla="*/ 3907971 w 3907971"/>
              <a:gd name="connsiteY3" fmla="*/ 1194051 h 1194053"/>
              <a:gd name="connsiteX4" fmla="*/ 3903237 w 3907971"/>
              <a:gd name="connsiteY4" fmla="*/ 1164852 h 1194053"/>
              <a:gd name="connsiteX5" fmla="*/ 3033485 w 3907971"/>
              <a:gd name="connsiteY5" fmla="*/ 250 h 1194053"/>
              <a:gd name="connsiteX6" fmla="*/ 3817257 w 3907971"/>
              <a:gd name="connsiteY6" fmla="*/ 1001736 h 1194053"/>
              <a:gd name="connsiteX7" fmla="*/ 3890055 w 3907971"/>
              <a:gd name="connsiteY7" fmla="*/ 1124654 h 1194053"/>
              <a:gd name="connsiteX8" fmla="*/ 3895926 w 3907971"/>
              <a:gd name="connsiteY8" fmla="*/ 1142557 h 1194053"/>
              <a:gd name="connsiteX9" fmla="*/ 0 w 3907971"/>
              <a:gd name="connsiteY9" fmla="*/ 1103336 h 1194053"/>
              <a:gd name="connsiteX10" fmla="*/ 1233714 w 3907971"/>
              <a:gd name="connsiteY10" fmla="*/ 421164 h 1194053"/>
              <a:gd name="connsiteX11" fmla="*/ 1828800 w 3907971"/>
              <a:gd name="connsiteY11" fmla="*/ 900136 h 1194053"/>
              <a:gd name="connsiteX12" fmla="*/ 3033485 w 3907971"/>
              <a:gd name="connsiteY12" fmla="*/ 250 h 1194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907971" h="1194053">
                <a:moveTo>
                  <a:pt x="3895926" y="1142557"/>
                </a:moveTo>
                <a:lnTo>
                  <a:pt x="3907971" y="1142678"/>
                </a:lnTo>
                <a:lnTo>
                  <a:pt x="3907971" y="1194053"/>
                </a:lnTo>
                <a:lnTo>
                  <a:pt x="3907971" y="1194051"/>
                </a:lnTo>
                <a:cubicBezTo>
                  <a:pt x="3907215" y="1185886"/>
                  <a:pt x="3905930" y="1176286"/>
                  <a:pt x="3903237" y="1164852"/>
                </a:cubicBezTo>
                <a:close/>
                <a:moveTo>
                  <a:pt x="3033485" y="250"/>
                </a:moveTo>
                <a:cubicBezTo>
                  <a:pt x="3364894" y="17183"/>
                  <a:pt x="3664857" y="793698"/>
                  <a:pt x="3817257" y="1001736"/>
                </a:cubicBezTo>
                <a:cubicBezTo>
                  <a:pt x="3855357" y="1053746"/>
                  <a:pt x="3877280" y="1093660"/>
                  <a:pt x="3890055" y="1124654"/>
                </a:cubicBezTo>
                <a:lnTo>
                  <a:pt x="3895926" y="1142557"/>
                </a:lnTo>
                <a:lnTo>
                  <a:pt x="0" y="1103336"/>
                </a:lnTo>
                <a:cubicBezTo>
                  <a:pt x="464457" y="779183"/>
                  <a:pt x="928914" y="455031"/>
                  <a:pt x="1233714" y="421164"/>
                </a:cubicBezTo>
                <a:cubicBezTo>
                  <a:pt x="1538514" y="387297"/>
                  <a:pt x="1528838" y="970288"/>
                  <a:pt x="1828800" y="900136"/>
                </a:cubicBezTo>
                <a:cubicBezTo>
                  <a:pt x="2128762" y="829984"/>
                  <a:pt x="2702076" y="-16683"/>
                  <a:pt x="3033485" y="250"/>
                </a:cubicBezTo>
                <a:close/>
              </a:path>
            </a:pathLst>
          </a:custGeom>
          <a:gradFill flip="none" rotWithShape="1">
            <a:gsLst>
              <a:gs pos="72000">
                <a:srgbClr val="171E28">
                  <a:alpha val="0"/>
                </a:srgbClr>
              </a:gs>
              <a:gs pos="0">
                <a:srgbClr val="4A6182">
                  <a:alpha val="43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flipH="1">
            <a:off x="7879080" y="3680392"/>
            <a:ext cx="3869610" cy="806098"/>
          </a:xfrm>
          <a:custGeom>
            <a:avLst/>
            <a:gdLst>
              <a:gd name="connsiteX0" fmla="*/ 0 w 5012768"/>
              <a:gd name="connsiteY0" fmla="*/ 1439618 h 1439618"/>
              <a:gd name="connsiteX1" fmla="*/ 653143 w 5012768"/>
              <a:gd name="connsiteY1" fmla="*/ 554247 h 1439618"/>
              <a:gd name="connsiteX2" fmla="*/ 1596572 w 5012768"/>
              <a:gd name="connsiteY2" fmla="*/ 1265447 h 1439618"/>
              <a:gd name="connsiteX3" fmla="*/ 2090058 w 5012768"/>
              <a:gd name="connsiteY3" fmla="*/ 2704 h 1439618"/>
              <a:gd name="connsiteX4" fmla="*/ 3280229 w 5012768"/>
              <a:gd name="connsiteY4" fmla="*/ 917104 h 1439618"/>
              <a:gd name="connsiteX5" fmla="*/ 4455886 w 5012768"/>
              <a:gd name="connsiteY5" fmla="*/ 467161 h 1439618"/>
              <a:gd name="connsiteX6" fmla="*/ 4963886 w 5012768"/>
              <a:gd name="connsiteY6" fmla="*/ 873561 h 1439618"/>
              <a:gd name="connsiteX7" fmla="*/ 4963886 w 5012768"/>
              <a:gd name="connsiteY7" fmla="*/ 975161 h 1439618"/>
              <a:gd name="connsiteX0" fmla="*/ 0 w 5012768"/>
              <a:gd name="connsiteY0" fmla="*/ 1423582 h 1423582"/>
              <a:gd name="connsiteX1" fmla="*/ 653143 w 5012768"/>
              <a:gd name="connsiteY1" fmla="*/ 538211 h 1423582"/>
              <a:gd name="connsiteX2" fmla="*/ 1596572 w 5012768"/>
              <a:gd name="connsiteY2" fmla="*/ 1249411 h 1423582"/>
              <a:gd name="connsiteX3" fmla="*/ 2953878 w 5012768"/>
              <a:gd name="connsiteY3" fmla="*/ 2743 h 1423582"/>
              <a:gd name="connsiteX4" fmla="*/ 3280229 w 5012768"/>
              <a:gd name="connsiteY4" fmla="*/ 901068 h 1423582"/>
              <a:gd name="connsiteX5" fmla="*/ 4455886 w 5012768"/>
              <a:gd name="connsiteY5" fmla="*/ 451125 h 1423582"/>
              <a:gd name="connsiteX6" fmla="*/ 4963886 w 5012768"/>
              <a:gd name="connsiteY6" fmla="*/ 857525 h 1423582"/>
              <a:gd name="connsiteX7" fmla="*/ 4963886 w 5012768"/>
              <a:gd name="connsiteY7" fmla="*/ 959125 h 1423582"/>
              <a:gd name="connsiteX0" fmla="*/ 0 w 5012768"/>
              <a:gd name="connsiteY0" fmla="*/ 1427095 h 1427095"/>
              <a:gd name="connsiteX1" fmla="*/ 653143 w 5012768"/>
              <a:gd name="connsiteY1" fmla="*/ 541724 h 1427095"/>
              <a:gd name="connsiteX2" fmla="*/ 1596572 w 5012768"/>
              <a:gd name="connsiteY2" fmla="*/ 1252924 h 1427095"/>
              <a:gd name="connsiteX3" fmla="*/ 2953878 w 5012768"/>
              <a:gd name="connsiteY3" fmla="*/ 6256 h 1427095"/>
              <a:gd name="connsiteX4" fmla="*/ 3280229 w 5012768"/>
              <a:gd name="connsiteY4" fmla="*/ 904581 h 1427095"/>
              <a:gd name="connsiteX5" fmla="*/ 4455886 w 5012768"/>
              <a:gd name="connsiteY5" fmla="*/ 454638 h 1427095"/>
              <a:gd name="connsiteX6" fmla="*/ 4963886 w 5012768"/>
              <a:gd name="connsiteY6" fmla="*/ 861038 h 1427095"/>
              <a:gd name="connsiteX7" fmla="*/ 4963886 w 5012768"/>
              <a:gd name="connsiteY7" fmla="*/ 962638 h 1427095"/>
              <a:gd name="connsiteX0" fmla="*/ 0 w 5012768"/>
              <a:gd name="connsiteY0" fmla="*/ 1699214 h 1699214"/>
              <a:gd name="connsiteX1" fmla="*/ 653143 w 5012768"/>
              <a:gd name="connsiteY1" fmla="*/ 813843 h 1699214"/>
              <a:gd name="connsiteX2" fmla="*/ 1596572 w 5012768"/>
              <a:gd name="connsiteY2" fmla="*/ 1525043 h 1699214"/>
              <a:gd name="connsiteX3" fmla="*/ 2527435 w 5012768"/>
              <a:gd name="connsiteY3" fmla="*/ 5070 h 1699214"/>
              <a:gd name="connsiteX4" fmla="*/ 3280229 w 5012768"/>
              <a:gd name="connsiteY4" fmla="*/ 1176700 h 1699214"/>
              <a:gd name="connsiteX5" fmla="*/ 4455886 w 5012768"/>
              <a:gd name="connsiteY5" fmla="*/ 726757 h 1699214"/>
              <a:gd name="connsiteX6" fmla="*/ 4963886 w 5012768"/>
              <a:gd name="connsiteY6" fmla="*/ 1133157 h 1699214"/>
              <a:gd name="connsiteX7" fmla="*/ 4963886 w 5012768"/>
              <a:gd name="connsiteY7" fmla="*/ 1234757 h 1699214"/>
              <a:gd name="connsiteX0" fmla="*/ 0 w 5012768"/>
              <a:gd name="connsiteY0" fmla="*/ 1694236 h 1694236"/>
              <a:gd name="connsiteX1" fmla="*/ 653143 w 5012768"/>
              <a:gd name="connsiteY1" fmla="*/ 808865 h 1694236"/>
              <a:gd name="connsiteX2" fmla="*/ 1596572 w 5012768"/>
              <a:gd name="connsiteY2" fmla="*/ 1520065 h 1694236"/>
              <a:gd name="connsiteX3" fmla="*/ 2527435 w 5012768"/>
              <a:gd name="connsiteY3" fmla="*/ 92 h 1694236"/>
              <a:gd name="connsiteX4" fmla="*/ 3280229 w 5012768"/>
              <a:gd name="connsiteY4" fmla="*/ 1171722 h 1694236"/>
              <a:gd name="connsiteX5" fmla="*/ 4455886 w 5012768"/>
              <a:gd name="connsiteY5" fmla="*/ 721779 h 1694236"/>
              <a:gd name="connsiteX6" fmla="*/ 4963886 w 5012768"/>
              <a:gd name="connsiteY6" fmla="*/ 1128179 h 1694236"/>
              <a:gd name="connsiteX7" fmla="*/ 4963886 w 5012768"/>
              <a:gd name="connsiteY7" fmla="*/ 1229779 h 1694236"/>
              <a:gd name="connsiteX0" fmla="*/ 0 w 5012768"/>
              <a:gd name="connsiteY0" fmla="*/ 1974599 h 1974599"/>
              <a:gd name="connsiteX1" fmla="*/ 653143 w 5012768"/>
              <a:gd name="connsiteY1" fmla="*/ 1089228 h 1974599"/>
              <a:gd name="connsiteX2" fmla="*/ 1596572 w 5012768"/>
              <a:gd name="connsiteY2" fmla="*/ 1800428 h 1974599"/>
              <a:gd name="connsiteX3" fmla="*/ 2485069 w 5012768"/>
              <a:gd name="connsiteY3" fmla="*/ 78 h 1974599"/>
              <a:gd name="connsiteX4" fmla="*/ 3280229 w 5012768"/>
              <a:gd name="connsiteY4" fmla="*/ 1452085 h 1974599"/>
              <a:gd name="connsiteX5" fmla="*/ 4455886 w 5012768"/>
              <a:gd name="connsiteY5" fmla="*/ 1002142 h 1974599"/>
              <a:gd name="connsiteX6" fmla="*/ 4963886 w 5012768"/>
              <a:gd name="connsiteY6" fmla="*/ 1408542 h 1974599"/>
              <a:gd name="connsiteX7" fmla="*/ 4963886 w 5012768"/>
              <a:gd name="connsiteY7" fmla="*/ 1510142 h 1974599"/>
              <a:gd name="connsiteX0" fmla="*/ 0 w 5012768"/>
              <a:gd name="connsiteY0" fmla="*/ 1974923 h 1974923"/>
              <a:gd name="connsiteX1" fmla="*/ 653143 w 5012768"/>
              <a:gd name="connsiteY1" fmla="*/ 1089552 h 1974923"/>
              <a:gd name="connsiteX2" fmla="*/ 1596572 w 5012768"/>
              <a:gd name="connsiteY2" fmla="*/ 1800752 h 1974923"/>
              <a:gd name="connsiteX3" fmla="*/ 2485069 w 5012768"/>
              <a:gd name="connsiteY3" fmla="*/ 402 h 1974923"/>
              <a:gd name="connsiteX4" fmla="*/ 3280229 w 5012768"/>
              <a:gd name="connsiteY4" fmla="*/ 1452409 h 1974923"/>
              <a:gd name="connsiteX5" fmla="*/ 4455886 w 5012768"/>
              <a:gd name="connsiteY5" fmla="*/ 1002466 h 1974923"/>
              <a:gd name="connsiteX6" fmla="*/ 4963886 w 5012768"/>
              <a:gd name="connsiteY6" fmla="*/ 1408866 h 1974923"/>
              <a:gd name="connsiteX7" fmla="*/ 4963886 w 5012768"/>
              <a:gd name="connsiteY7" fmla="*/ 1510466 h 1974923"/>
              <a:gd name="connsiteX0" fmla="*/ 0 w 5012768"/>
              <a:gd name="connsiteY0" fmla="*/ 1974527 h 1974527"/>
              <a:gd name="connsiteX1" fmla="*/ 653143 w 5012768"/>
              <a:gd name="connsiteY1" fmla="*/ 1089156 h 1974527"/>
              <a:gd name="connsiteX2" fmla="*/ 1596572 w 5012768"/>
              <a:gd name="connsiteY2" fmla="*/ 1800356 h 1974527"/>
              <a:gd name="connsiteX3" fmla="*/ 2485069 w 5012768"/>
              <a:gd name="connsiteY3" fmla="*/ 6 h 1974527"/>
              <a:gd name="connsiteX4" fmla="*/ 3280229 w 5012768"/>
              <a:gd name="connsiteY4" fmla="*/ 1452013 h 1974527"/>
              <a:gd name="connsiteX5" fmla="*/ 4455886 w 5012768"/>
              <a:gd name="connsiteY5" fmla="*/ 1002070 h 1974527"/>
              <a:gd name="connsiteX6" fmla="*/ 4963886 w 5012768"/>
              <a:gd name="connsiteY6" fmla="*/ 1408470 h 1974527"/>
              <a:gd name="connsiteX7" fmla="*/ 4963886 w 5012768"/>
              <a:gd name="connsiteY7" fmla="*/ 1510070 h 1974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12768" h="1974527">
                <a:moveTo>
                  <a:pt x="0" y="1974527"/>
                </a:moveTo>
                <a:cubicBezTo>
                  <a:pt x="193524" y="1546355"/>
                  <a:pt x="387048" y="1118184"/>
                  <a:pt x="653143" y="1089156"/>
                </a:cubicBezTo>
                <a:cubicBezTo>
                  <a:pt x="919238" y="1060127"/>
                  <a:pt x="1291251" y="1981881"/>
                  <a:pt x="1596572" y="1800356"/>
                </a:cubicBezTo>
                <a:cubicBezTo>
                  <a:pt x="1901893" y="1618831"/>
                  <a:pt x="1976501" y="10183"/>
                  <a:pt x="2485069" y="6"/>
                </a:cubicBezTo>
                <a:cubicBezTo>
                  <a:pt x="2652344" y="-3341"/>
                  <a:pt x="2951760" y="1285002"/>
                  <a:pt x="3280229" y="1452013"/>
                </a:cubicBezTo>
                <a:cubicBezTo>
                  <a:pt x="3608699" y="1619024"/>
                  <a:pt x="4175277" y="1009327"/>
                  <a:pt x="4455886" y="1002070"/>
                </a:cubicBezTo>
                <a:cubicBezTo>
                  <a:pt x="4736495" y="994813"/>
                  <a:pt x="4879219" y="1323803"/>
                  <a:pt x="4963886" y="1408470"/>
                </a:cubicBezTo>
                <a:cubicBezTo>
                  <a:pt x="5048553" y="1493137"/>
                  <a:pt x="5006219" y="1501603"/>
                  <a:pt x="4963886" y="1510070"/>
                </a:cubicBezTo>
              </a:path>
            </a:pathLst>
          </a:custGeom>
          <a:gradFill flip="none" rotWithShape="1">
            <a:gsLst>
              <a:gs pos="85000">
                <a:srgbClr val="171E28">
                  <a:alpha val="0"/>
                </a:srgbClr>
              </a:gs>
              <a:gs pos="0">
                <a:srgbClr val="4A6182">
                  <a:alpha val="59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8931807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6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5260251" y="95794"/>
            <a:ext cx="1845629" cy="1013299"/>
            <a:chOff x="-4913823" y="-3294175"/>
            <a:chExt cx="7137808" cy="2972835"/>
          </a:xfrm>
          <a:solidFill>
            <a:srgbClr val="425363"/>
          </a:solidFill>
        </p:grpSpPr>
        <p:sp>
          <p:nvSpPr>
            <p:cNvPr id="44" name="Freeform 5"/>
            <p:cNvSpPr>
              <a:spLocks noEditPoints="1"/>
            </p:cNvSpPr>
            <p:nvPr/>
          </p:nvSpPr>
          <p:spPr bwMode="auto">
            <a:xfrm>
              <a:off x="-4913823" y="-3294175"/>
              <a:ext cx="7137808" cy="2972835"/>
            </a:xfrm>
            <a:custGeom>
              <a:avLst/>
              <a:gdLst>
                <a:gd name="T0" fmla="*/ 1056 w 1505"/>
                <a:gd name="T1" fmla="*/ 370 h 625"/>
                <a:gd name="T2" fmla="*/ 967 w 1505"/>
                <a:gd name="T3" fmla="*/ 470 h 625"/>
                <a:gd name="T4" fmla="*/ 420 w 1505"/>
                <a:gd name="T5" fmla="*/ 329 h 625"/>
                <a:gd name="T6" fmla="*/ 1312 w 1505"/>
                <a:gd name="T7" fmla="*/ 108 h 625"/>
                <a:gd name="T8" fmla="*/ 1299 w 1505"/>
                <a:gd name="T9" fmla="*/ 4 h 625"/>
                <a:gd name="T10" fmla="*/ 1196 w 1505"/>
                <a:gd name="T11" fmla="*/ 29 h 625"/>
                <a:gd name="T12" fmla="*/ 1151 w 1505"/>
                <a:gd name="T13" fmla="*/ 222 h 625"/>
                <a:gd name="T14" fmla="*/ 933 w 1505"/>
                <a:gd name="T15" fmla="*/ 123 h 625"/>
                <a:gd name="T16" fmla="*/ 912 w 1505"/>
                <a:gd name="T17" fmla="*/ 301 h 625"/>
                <a:gd name="T18" fmla="*/ 751 w 1505"/>
                <a:gd name="T19" fmla="*/ 312 h 625"/>
                <a:gd name="T20" fmla="*/ 890 w 1505"/>
                <a:gd name="T21" fmla="*/ 117 h 625"/>
                <a:gd name="T22" fmla="*/ 618 w 1505"/>
                <a:gd name="T23" fmla="*/ 170 h 625"/>
                <a:gd name="T24" fmla="*/ 458 w 1505"/>
                <a:gd name="T25" fmla="*/ 108 h 625"/>
                <a:gd name="T26" fmla="*/ 605 w 1505"/>
                <a:gd name="T27" fmla="*/ 342 h 625"/>
                <a:gd name="T28" fmla="*/ 481 w 1505"/>
                <a:gd name="T29" fmla="*/ 326 h 625"/>
                <a:gd name="T30" fmla="*/ 478 w 1505"/>
                <a:gd name="T31" fmla="*/ 121 h 625"/>
                <a:gd name="T32" fmla="*/ 469 w 1505"/>
                <a:gd name="T33" fmla="*/ 28 h 625"/>
                <a:gd name="T34" fmla="*/ 349 w 1505"/>
                <a:gd name="T35" fmla="*/ 86 h 625"/>
                <a:gd name="T36" fmla="*/ 317 w 1505"/>
                <a:gd name="T37" fmla="*/ 112 h 625"/>
                <a:gd name="T38" fmla="*/ 269 w 1505"/>
                <a:gd name="T39" fmla="*/ 4 h 625"/>
                <a:gd name="T40" fmla="*/ 67 w 1505"/>
                <a:gd name="T41" fmla="*/ 15 h 625"/>
                <a:gd name="T42" fmla="*/ 656 w 1505"/>
                <a:gd name="T43" fmla="*/ 521 h 625"/>
                <a:gd name="T44" fmla="*/ 271 w 1505"/>
                <a:gd name="T45" fmla="*/ 304 h 625"/>
                <a:gd name="T46" fmla="*/ 1259 w 1505"/>
                <a:gd name="T47" fmla="*/ 253 h 625"/>
                <a:gd name="T48" fmla="*/ 1163 w 1505"/>
                <a:gd name="T49" fmla="*/ 162 h 625"/>
                <a:gd name="T50" fmla="*/ 825 w 1505"/>
                <a:gd name="T51" fmla="*/ 194 h 625"/>
                <a:gd name="T52" fmla="*/ 897 w 1505"/>
                <a:gd name="T53" fmla="*/ 210 h 625"/>
                <a:gd name="T54" fmla="*/ 782 w 1505"/>
                <a:gd name="T55" fmla="*/ 353 h 625"/>
                <a:gd name="T56" fmla="*/ 756 w 1505"/>
                <a:gd name="T57" fmla="*/ 52 h 625"/>
                <a:gd name="T58" fmla="*/ 556 w 1505"/>
                <a:gd name="T59" fmla="*/ 62 h 625"/>
                <a:gd name="T60" fmla="*/ 546 w 1505"/>
                <a:gd name="T61" fmla="*/ 128 h 625"/>
                <a:gd name="T62" fmla="*/ 1131 w 1505"/>
                <a:gd name="T63" fmla="*/ 277 h 625"/>
                <a:gd name="T64" fmla="*/ 1305 w 1505"/>
                <a:gd name="T65" fmla="*/ 16 h 625"/>
                <a:gd name="T66" fmla="*/ 1091 w 1505"/>
                <a:gd name="T67" fmla="*/ 67 h 625"/>
                <a:gd name="T68" fmla="*/ 1178 w 1505"/>
                <a:gd name="T69" fmla="*/ 207 h 625"/>
                <a:gd name="T70" fmla="*/ 1210 w 1505"/>
                <a:gd name="T71" fmla="*/ 157 h 625"/>
                <a:gd name="T72" fmla="*/ 1061 w 1505"/>
                <a:gd name="T73" fmla="*/ 244 h 625"/>
                <a:gd name="T74" fmla="*/ 985 w 1505"/>
                <a:gd name="T75" fmla="*/ 295 h 625"/>
                <a:gd name="T76" fmla="*/ 927 w 1505"/>
                <a:gd name="T77" fmla="*/ 355 h 625"/>
                <a:gd name="T78" fmla="*/ 774 w 1505"/>
                <a:gd name="T79" fmla="*/ 133 h 625"/>
                <a:gd name="T80" fmla="*/ 675 w 1505"/>
                <a:gd name="T81" fmla="*/ 183 h 625"/>
                <a:gd name="T82" fmla="*/ 650 w 1505"/>
                <a:gd name="T83" fmla="*/ 204 h 625"/>
                <a:gd name="T84" fmla="*/ 612 w 1505"/>
                <a:gd name="T85" fmla="*/ 270 h 625"/>
                <a:gd name="T86" fmla="*/ 636 w 1505"/>
                <a:gd name="T87" fmla="*/ 295 h 625"/>
                <a:gd name="T88" fmla="*/ 561 w 1505"/>
                <a:gd name="T89" fmla="*/ 306 h 625"/>
                <a:gd name="T90" fmla="*/ 643 w 1505"/>
                <a:gd name="T91" fmla="*/ 389 h 625"/>
                <a:gd name="T92" fmla="*/ 825 w 1505"/>
                <a:gd name="T93" fmla="*/ 456 h 625"/>
                <a:gd name="T94" fmla="*/ 972 w 1505"/>
                <a:gd name="T95" fmla="*/ 450 h 625"/>
                <a:gd name="T96" fmla="*/ 600 w 1505"/>
                <a:gd name="T97" fmla="*/ 442 h 625"/>
                <a:gd name="T98" fmla="*/ 676 w 1505"/>
                <a:gd name="T99" fmla="*/ 430 h 625"/>
                <a:gd name="T100" fmla="*/ 525 w 1505"/>
                <a:gd name="T101" fmla="*/ 423 h 625"/>
                <a:gd name="T102" fmla="*/ 436 w 1505"/>
                <a:gd name="T103" fmla="*/ 205 h 625"/>
                <a:gd name="T104" fmla="*/ 376 w 1505"/>
                <a:gd name="T105" fmla="*/ 60 h 625"/>
                <a:gd name="T106" fmla="*/ 438 w 1505"/>
                <a:gd name="T107" fmla="*/ 307 h 625"/>
                <a:gd name="T108" fmla="*/ 387 w 1505"/>
                <a:gd name="T109" fmla="*/ 126 h 625"/>
                <a:gd name="T110" fmla="*/ 430 w 1505"/>
                <a:gd name="T111" fmla="*/ 289 h 625"/>
                <a:gd name="T112" fmla="*/ 306 w 1505"/>
                <a:gd name="T113" fmla="*/ 219 h 625"/>
                <a:gd name="T114" fmla="*/ 246 w 1505"/>
                <a:gd name="T115" fmla="*/ 22 h 625"/>
                <a:gd name="T116" fmla="*/ 84 w 1505"/>
                <a:gd name="T117" fmla="*/ 23 h 625"/>
                <a:gd name="T118" fmla="*/ 139 w 1505"/>
                <a:gd name="T119" fmla="*/ 41 h 625"/>
                <a:gd name="T120" fmla="*/ 126 w 1505"/>
                <a:gd name="T121" fmla="*/ 103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5" h="625">
                  <a:moveTo>
                    <a:pt x="1501" y="4"/>
                  </a:moveTo>
                  <a:cubicBezTo>
                    <a:pt x="1490" y="65"/>
                    <a:pt x="1456" y="121"/>
                    <a:pt x="1404" y="159"/>
                  </a:cubicBezTo>
                  <a:cubicBezTo>
                    <a:pt x="1364" y="192"/>
                    <a:pt x="1313" y="203"/>
                    <a:pt x="1261" y="209"/>
                  </a:cubicBezTo>
                  <a:cubicBezTo>
                    <a:pt x="1258" y="213"/>
                    <a:pt x="1262" y="217"/>
                    <a:pt x="1263" y="220"/>
                  </a:cubicBezTo>
                  <a:cubicBezTo>
                    <a:pt x="1255" y="279"/>
                    <a:pt x="1219" y="334"/>
                    <a:pt x="1161" y="357"/>
                  </a:cubicBezTo>
                  <a:cubicBezTo>
                    <a:pt x="1134" y="369"/>
                    <a:pt x="1101" y="375"/>
                    <a:pt x="1071" y="374"/>
                  </a:cubicBezTo>
                  <a:cubicBezTo>
                    <a:pt x="1056" y="378"/>
                    <a:pt x="1066" y="398"/>
                    <a:pt x="1059" y="406"/>
                  </a:cubicBezTo>
                  <a:cubicBezTo>
                    <a:pt x="1051" y="441"/>
                    <a:pt x="1026" y="475"/>
                    <a:pt x="995" y="498"/>
                  </a:cubicBezTo>
                  <a:cubicBezTo>
                    <a:pt x="974" y="506"/>
                    <a:pt x="953" y="510"/>
                    <a:pt x="930" y="511"/>
                  </a:cubicBezTo>
                  <a:cubicBezTo>
                    <a:pt x="916" y="519"/>
                    <a:pt x="897" y="511"/>
                    <a:pt x="884" y="521"/>
                  </a:cubicBezTo>
                  <a:cubicBezTo>
                    <a:pt x="841" y="528"/>
                    <a:pt x="797" y="545"/>
                    <a:pt x="775" y="587"/>
                  </a:cubicBezTo>
                  <a:cubicBezTo>
                    <a:pt x="757" y="614"/>
                    <a:pt x="757" y="614"/>
                    <a:pt x="757" y="614"/>
                  </a:cubicBezTo>
                  <a:cubicBezTo>
                    <a:pt x="754" y="614"/>
                    <a:pt x="754" y="614"/>
                    <a:pt x="754" y="614"/>
                  </a:cubicBezTo>
                  <a:cubicBezTo>
                    <a:pt x="757" y="572"/>
                    <a:pt x="799" y="545"/>
                    <a:pt x="833" y="527"/>
                  </a:cubicBezTo>
                  <a:cubicBezTo>
                    <a:pt x="896" y="500"/>
                    <a:pt x="985" y="518"/>
                    <a:pt x="1026" y="452"/>
                  </a:cubicBezTo>
                  <a:cubicBezTo>
                    <a:pt x="1040" y="429"/>
                    <a:pt x="1048" y="400"/>
                    <a:pt x="1053" y="373"/>
                  </a:cubicBezTo>
                  <a:cubicBezTo>
                    <a:pt x="1056" y="370"/>
                    <a:pt x="1056" y="370"/>
                    <a:pt x="1056" y="370"/>
                  </a:cubicBezTo>
                  <a:cubicBezTo>
                    <a:pt x="1125" y="367"/>
                    <a:pt x="1194" y="345"/>
                    <a:pt x="1229" y="281"/>
                  </a:cubicBezTo>
                  <a:cubicBezTo>
                    <a:pt x="1241" y="256"/>
                    <a:pt x="1250" y="232"/>
                    <a:pt x="1253" y="204"/>
                  </a:cubicBezTo>
                  <a:cubicBezTo>
                    <a:pt x="1262" y="197"/>
                    <a:pt x="1275" y="202"/>
                    <a:pt x="1286" y="198"/>
                  </a:cubicBezTo>
                  <a:cubicBezTo>
                    <a:pt x="1315" y="188"/>
                    <a:pt x="1348" y="186"/>
                    <a:pt x="1374" y="166"/>
                  </a:cubicBezTo>
                  <a:cubicBezTo>
                    <a:pt x="1412" y="139"/>
                    <a:pt x="1449" y="109"/>
                    <a:pt x="1469" y="65"/>
                  </a:cubicBezTo>
                  <a:cubicBezTo>
                    <a:pt x="1476" y="46"/>
                    <a:pt x="1484" y="25"/>
                    <a:pt x="1489" y="4"/>
                  </a:cubicBezTo>
                  <a:cubicBezTo>
                    <a:pt x="1465" y="4"/>
                    <a:pt x="1465" y="4"/>
                    <a:pt x="1465" y="4"/>
                  </a:cubicBezTo>
                  <a:cubicBezTo>
                    <a:pt x="1465" y="5"/>
                    <a:pt x="1465" y="5"/>
                    <a:pt x="1465" y="5"/>
                  </a:cubicBezTo>
                  <a:cubicBezTo>
                    <a:pt x="1462" y="46"/>
                    <a:pt x="1432" y="75"/>
                    <a:pt x="1409" y="105"/>
                  </a:cubicBezTo>
                  <a:cubicBezTo>
                    <a:pt x="1378" y="128"/>
                    <a:pt x="1346" y="155"/>
                    <a:pt x="1308" y="163"/>
                  </a:cubicBezTo>
                  <a:cubicBezTo>
                    <a:pt x="1289" y="174"/>
                    <a:pt x="1263" y="177"/>
                    <a:pt x="1241" y="177"/>
                  </a:cubicBezTo>
                  <a:cubicBezTo>
                    <a:pt x="1238" y="178"/>
                    <a:pt x="1232" y="180"/>
                    <a:pt x="1232" y="184"/>
                  </a:cubicBezTo>
                  <a:cubicBezTo>
                    <a:pt x="1237" y="243"/>
                    <a:pt x="1205" y="295"/>
                    <a:pt x="1153" y="323"/>
                  </a:cubicBezTo>
                  <a:cubicBezTo>
                    <a:pt x="1121" y="342"/>
                    <a:pt x="1084" y="343"/>
                    <a:pt x="1047" y="344"/>
                  </a:cubicBezTo>
                  <a:cubicBezTo>
                    <a:pt x="1041" y="346"/>
                    <a:pt x="1035" y="340"/>
                    <a:pt x="1031" y="346"/>
                  </a:cubicBezTo>
                  <a:cubicBezTo>
                    <a:pt x="1031" y="366"/>
                    <a:pt x="1024" y="387"/>
                    <a:pt x="1022" y="406"/>
                  </a:cubicBezTo>
                  <a:cubicBezTo>
                    <a:pt x="1015" y="433"/>
                    <a:pt x="994" y="459"/>
                    <a:pt x="967" y="470"/>
                  </a:cubicBezTo>
                  <a:cubicBezTo>
                    <a:pt x="932" y="494"/>
                    <a:pt x="887" y="485"/>
                    <a:pt x="847" y="497"/>
                  </a:cubicBezTo>
                  <a:cubicBezTo>
                    <a:pt x="807" y="503"/>
                    <a:pt x="771" y="533"/>
                    <a:pt x="752" y="569"/>
                  </a:cubicBezTo>
                  <a:cubicBezTo>
                    <a:pt x="749" y="569"/>
                    <a:pt x="749" y="569"/>
                    <a:pt x="749" y="569"/>
                  </a:cubicBezTo>
                  <a:cubicBezTo>
                    <a:pt x="731" y="543"/>
                    <a:pt x="709" y="518"/>
                    <a:pt x="679" y="505"/>
                  </a:cubicBezTo>
                  <a:cubicBezTo>
                    <a:pt x="630" y="477"/>
                    <a:pt x="568" y="491"/>
                    <a:pt x="520" y="459"/>
                  </a:cubicBezTo>
                  <a:cubicBezTo>
                    <a:pt x="491" y="446"/>
                    <a:pt x="482" y="414"/>
                    <a:pt x="475" y="388"/>
                  </a:cubicBezTo>
                  <a:cubicBezTo>
                    <a:pt x="466" y="373"/>
                    <a:pt x="469" y="356"/>
                    <a:pt x="467" y="340"/>
                  </a:cubicBezTo>
                  <a:cubicBezTo>
                    <a:pt x="416" y="341"/>
                    <a:pt x="370" y="333"/>
                    <a:pt x="329" y="307"/>
                  </a:cubicBezTo>
                  <a:cubicBezTo>
                    <a:pt x="308" y="290"/>
                    <a:pt x="296" y="267"/>
                    <a:pt x="286" y="244"/>
                  </a:cubicBezTo>
                  <a:cubicBezTo>
                    <a:pt x="274" y="219"/>
                    <a:pt x="264" y="191"/>
                    <a:pt x="267" y="163"/>
                  </a:cubicBezTo>
                  <a:cubicBezTo>
                    <a:pt x="260" y="163"/>
                    <a:pt x="251" y="162"/>
                    <a:pt x="244" y="165"/>
                  </a:cubicBezTo>
                  <a:cubicBezTo>
                    <a:pt x="236" y="160"/>
                    <a:pt x="222" y="163"/>
                    <a:pt x="217" y="154"/>
                  </a:cubicBezTo>
                  <a:cubicBezTo>
                    <a:pt x="219" y="152"/>
                    <a:pt x="219" y="152"/>
                    <a:pt x="219" y="152"/>
                  </a:cubicBezTo>
                  <a:cubicBezTo>
                    <a:pt x="237" y="156"/>
                    <a:pt x="253" y="159"/>
                    <a:pt x="272" y="156"/>
                  </a:cubicBezTo>
                  <a:cubicBezTo>
                    <a:pt x="278" y="159"/>
                    <a:pt x="278" y="159"/>
                    <a:pt x="278" y="159"/>
                  </a:cubicBezTo>
                  <a:cubicBezTo>
                    <a:pt x="276" y="202"/>
                    <a:pt x="293" y="243"/>
                    <a:pt x="317" y="277"/>
                  </a:cubicBezTo>
                  <a:cubicBezTo>
                    <a:pt x="342" y="312"/>
                    <a:pt x="381" y="325"/>
                    <a:pt x="420" y="329"/>
                  </a:cubicBezTo>
                  <a:cubicBezTo>
                    <a:pt x="438" y="331"/>
                    <a:pt x="457" y="325"/>
                    <a:pt x="473" y="332"/>
                  </a:cubicBezTo>
                  <a:cubicBezTo>
                    <a:pt x="475" y="336"/>
                    <a:pt x="477" y="340"/>
                    <a:pt x="474" y="344"/>
                  </a:cubicBezTo>
                  <a:cubicBezTo>
                    <a:pt x="480" y="385"/>
                    <a:pt x="488" y="429"/>
                    <a:pt x="529" y="453"/>
                  </a:cubicBezTo>
                  <a:cubicBezTo>
                    <a:pt x="552" y="464"/>
                    <a:pt x="575" y="477"/>
                    <a:pt x="601" y="476"/>
                  </a:cubicBezTo>
                  <a:cubicBezTo>
                    <a:pt x="654" y="487"/>
                    <a:pt x="723" y="491"/>
                    <a:pt x="746" y="553"/>
                  </a:cubicBezTo>
                  <a:cubicBezTo>
                    <a:pt x="759" y="544"/>
                    <a:pt x="763" y="527"/>
                    <a:pt x="775" y="517"/>
                  </a:cubicBezTo>
                  <a:cubicBezTo>
                    <a:pt x="813" y="490"/>
                    <a:pt x="858" y="475"/>
                    <a:pt x="908" y="475"/>
                  </a:cubicBezTo>
                  <a:cubicBezTo>
                    <a:pt x="941" y="472"/>
                    <a:pt x="975" y="461"/>
                    <a:pt x="997" y="433"/>
                  </a:cubicBezTo>
                  <a:cubicBezTo>
                    <a:pt x="1018" y="406"/>
                    <a:pt x="1014" y="372"/>
                    <a:pt x="1019" y="339"/>
                  </a:cubicBezTo>
                  <a:cubicBezTo>
                    <a:pt x="1024" y="334"/>
                    <a:pt x="1024" y="334"/>
                    <a:pt x="1024" y="334"/>
                  </a:cubicBezTo>
                  <a:cubicBezTo>
                    <a:pt x="1073" y="332"/>
                    <a:pt x="1131" y="332"/>
                    <a:pt x="1172" y="301"/>
                  </a:cubicBezTo>
                  <a:cubicBezTo>
                    <a:pt x="1207" y="274"/>
                    <a:pt x="1221" y="232"/>
                    <a:pt x="1219" y="187"/>
                  </a:cubicBezTo>
                  <a:cubicBezTo>
                    <a:pt x="1219" y="180"/>
                    <a:pt x="1214" y="170"/>
                    <a:pt x="1216" y="164"/>
                  </a:cubicBezTo>
                  <a:cubicBezTo>
                    <a:pt x="1263" y="160"/>
                    <a:pt x="1305" y="151"/>
                    <a:pt x="1345" y="130"/>
                  </a:cubicBezTo>
                  <a:cubicBezTo>
                    <a:pt x="1345" y="126"/>
                    <a:pt x="1345" y="126"/>
                    <a:pt x="1345" y="126"/>
                  </a:cubicBezTo>
                  <a:cubicBezTo>
                    <a:pt x="1334" y="129"/>
                    <a:pt x="1324" y="137"/>
                    <a:pt x="1314" y="136"/>
                  </a:cubicBezTo>
                  <a:cubicBezTo>
                    <a:pt x="1314" y="127"/>
                    <a:pt x="1313" y="118"/>
                    <a:pt x="1312" y="108"/>
                  </a:cubicBezTo>
                  <a:cubicBezTo>
                    <a:pt x="1311" y="95"/>
                    <a:pt x="1296" y="88"/>
                    <a:pt x="1288" y="81"/>
                  </a:cubicBezTo>
                  <a:cubicBezTo>
                    <a:pt x="1305" y="81"/>
                    <a:pt x="1326" y="72"/>
                    <a:pt x="1342" y="83"/>
                  </a:cubicBezTo>
                  <a:cubicBezTo>
                    <a:pt x="1349" y="84"/>
                    <a:pt x="1354" y="102"/>
                    <a:pt x="1363" y="91"/>
                  </a:cubicBezTo>
                  <a:cubicBezTo>
                    <a:pt x="1365" y="83"/>
                    <a:pt x="1359" y="76"/>
                    <a:pt x="1357" y="70"/>
                  </a:cubicBezTo>
                  <a:cubicBezTo>
                    <a:pt x="1367" y="73"/>
                    <a:pt x="1378" y="76"/>
                    <a:pt x="1390" y="77"/>
                  </a:cubicBezTo>
                  <a:cubicBezTo>
                    <a:pt x="1397" y="77"/>
                    <a:pt x="1406" y="68"/>
                    <a:pt x="1409" y="77"/>
                  </a:cubicBezTo>
                  <a:cubicBezTo>
                    <a:pt x="1393" y="97"/>
                    <a:pt x="1368" y="109"/>
                    <a:pt x="1349" y="125"/>
                  </a:cubicBezTo>
                  <a:cubicBezTo>
                    <a:pt x="1360" y="122"/>
                    <a:pt x="1372" y="114"/>
                    <a:pt x="1382" y="107"/>
                  </a:cubicBezTo>
                  <a:cubicBezTo>
                    <a:pt x="1422" y="85"/>
                    <a:pt x="1443" y="45"/>
                    <a:pt x="1453" y="4"/>
                  </a:cubicBezTo>
                  <a:cubicBezTo>
                    <a:pt x="1448" y="4"/>
                    <a:pt x="1448" y="4"/>
                    <a:pt x="1448" y="4"/>
                  </a:cubicBezTo>
                  <a:cubicBezTo>
                    <a:pt x="1443" y="24"/>
                    <a:pt x="1436" y="44"/>
                    <a:pt x="1424" y="62"/>
                  </a:cubicBezTo>
                  <a:cubicBezTo>
                    <a:pt x="1423" y="63"/>
                    <a:pt x="1423" y="63"/>
                    <a:pt x="1423" y="63"/>
                  </a:cubicBezTo>
                  <a:cubicBezTo>
                    <a:pt x="1418" y="50"/>
                    <a:pt x="1411" y="34"/>
                    <a:pt x="1395" y="29"/>
                  </a:cubicBezTo>
                  <a:cubicBezTo>
                    <a:pt x="1379" y="28"/>
                    <a:pt x="1361" y="30"/>
                    <a:pt x="1347" y="40"/>
                  </a:cubicBezTo>
                  <a:cubicBezTo>
                    <a:pt x="1337" y="36"/>
                    <a:pt x="1331" y="25"/>
                    <a:pt x="1322" y="19"/>
                  </a:cubicBezTo>
                  <a:cubicBezTo>
                    <a:pt x="1314" y="13"/>
                    <a:pt x="1305" y="9"/>
                    <a:pt x="1296" y="7"/>
                  </a:cubicBezTo>
                  <a:cubicBezTo>
                    <a:pt x="1297" y="6"/>
                    <a:pt x="1298" y="5"/>
                    <a:pt x="1299" y="4"/>
                  </a:cubicBezTo>
                  <a:cubicBezTo>
                    <a:pt x="1286" y="4"/>
                    <a:pt x="1286" y="4"/>
                    <a:pt x="1286" y="4"/>
                  </a:cubicBezTo>
                  <a:cubicBezTo>
                    <a:pt x="1285" y="5"/>
                    <a:pt x="1284" y="5"/>
                    <a:pt x="1282" y="5"/>
                  </a:cubicBezTo>
                  <a:cubicBezTo>
                    <a:pt x="1274" y="10"/>
                    <a:pt x="1262" y="10"/>
                    <a:pt x="1253" y="12"/>
                  </a:cubicBezTo>
                  <a:cubicBezTo>
                    <a:pt x="1251" y="10"/>
                    <a:pt x="1250" y="7"/>
                    <a:pt x="1250" y="4"/>
                  </a:cubicBezTo>
                  <a:cubicBezTo>
                    <a:pt x="1243" y="4"/>
                    <a:pt x="1243" y="4"/>
                    <a:pt x="1243" y="4"/>
                  </a:cubicBezTo>
                  <a:cubicBezTo>
                    <a:pt x="1246" y="9"/>
                    <a:pt x="1248" y="14"/>
                    <a:pt x="1242" y="18"/>
                  </a:cubicBezTo>
                  <a:cubicBezTo>
                    <a:pt x="1239" y="14"/>
                    <a:pt x="1237" y="9"/>
                    <a:pt x="1234" y="4"/>
                  </a:cubicBezTo>
                  <a:cubicBezTo>
                    <a:pt x="1219" y="4"/>
                    <a:pt x="1219" y="4"/>
                    <a:pt x="1219" y="4"/>
                  </a:cubicBezTo>
                  <a:cubicBezTo>
                    <a:pt x="1226" y="5"/>
                    <a:pt x="1232" y="9"/>
                    <a:pt x="1234" y="16"/>
                  </a:cubicBezTo>
                  <a:cubicBezTo>
                    <a:pt x="1234" y="22"/>
                    <a:pt x="1232" y="30"/>
                    <a:pt x="1226" y="31"/>
                  </a:cubicBezTo>
                  <a:cubicBezTo>
                    <a:pt x="1219" y="35"/>
                    <a:pt x="1212" y="35"/>
                    <a:pt x="1206" y="32"/>
                  </a:cubicBezTo>
                  <a:cubicBezTo>
                    <a:pt x="1200" y="28"/>
                    <a:pt x="1199" y="20"/>
                    <a:pt x="1201" y="14"/>
                  </a:cubicBezTo>
                  <a:cubicBezTo>
                    <a:pt x="1203" y="8"/>
                    <a:pt x="1210" y="8"/>
                    <a:pt x="1214" y="4"/>
                  </a:cubicBezTo>
                  <a:cubicBezTo>
                    <a:pt x="1215" y="4"/>
                    <a:pt x="1215" y="4"/>
                    <a:pt x="1215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200" y="4"/>
                    <a:pt x="1200" y="5"/>
                    <a:pt x="1200" y="5"/>
                  </a:cubicBezTo>
                  <a:cubicBezTo>
                    <a:pt x="1195" y="12"/>
                    <a:pt x="1191" y="20"/>
                    <a:pt x="1196" y="29"/>
                  </a:cubicBezTo>
                  <a:cubicBezTo>
                    <a:pt x="1201" y="40"/>
                    <a:pt x="1215" y="43"/>
                    <a:pt x="1226" y="38"/>
                  </a:cubicBezTo>
                  <a:cubicBezTo>
                    <a:pt x="1236" y="33"/>
                    <a:pt x="1236" y="33"/>
                    <a:pt x="1236" y="33"/>
                  </a:cubicBezTo>
                  <a:cubicBezTo>
                    <a:pt x="1236" y="41"/>
                    <a:pt x="1225" y="44"/>
                    <a:pt x="1218" y="46"/>
                  </a:cubicBezTo>
                  <a:cubicBezTo>
                    <a:pt x="1209" y="48"/>
                    <a:pt x="1202" y="45"/>
                    <a:pt x="1196" y="43"/>
                  </a:cubicBezTo>
                  <a:cubicBezTo>
                    <a:pt x="1190" y="36"/>
                    <a:pt x="1186" y="27"/>
                    <a:pt x="1186" y="17"/>
                  </a:cubicBezTo>
                  <a:cubicBezTo>
                    <a:pt x="1186" y="12"/>
                    <a:pt x="1188" y="8"/>
                    <a:pt x="1191" y="4"/>
                  </a:cubicBezTo>
                  <a:cubicBezTo>
                    <a:pt x="1184" y="4"/>
                    <a:pt x="1184" y="4"/>
                    <a:pt x="1184" y="4"/>
                  </a:cubicBezTo>
                  <a:cubicBezTo>
                    <a:pt x="1182" y="5"/>
                    <a:pt x="1180" y="6"/>
                    <a:pt x="1178" y="4"/>
                  </a:cubicBezTo>
                  <a:cubicBezTo>
                    <a:pt x="1150" y="4"/>
                    <a:pt x="1150" y="4"/>
                    <a:pt x="1150" y="4"/>
                  </a:cubicBezTo>
                  <a:cubicBezTo>
                    <a:pt x="1122" y="16"/>
                    <a:pt x="1092" y="36"/>
                    <a:pt x="1084" y="67"/>
                  </a:cubicBezTo>
                  <a:cubicBezTo>
                    <a:pt x="1086" y="71"/>
                    <a:pt x="1083" y="79"/>
                    <a:pt x="1089" y="78"/>
                  </a:cubicBezTo>
                  <a:cubicBezTo>
                    <a:pt x="1110" y="69"/>
                    <a:pt x="1127" y="91"/>
                    <a:pt x="1150" y="87"/>
                  </a:cubicBezTo>
                  <a:cubicBezTo>
                    <a:pt x="1161" y="83"/>
                    <a:pt x="1172" y="80"/>
                    <a:pt x="1182" y="75"/>
                  </a:cubicBezTo>
                  <a:cubicBezTo>
                    <a:pt x="1185" y="87"/>
                    <a:pt x="1186" y="103"/>
                    <a:pt x="1193" y="115"/>
                  </a:cubicBezTo>
                  <a:cubicBezTo>
                    <a:pt x="1207" y="129"/>
                    <a:pt x="1199" y="149"/>
                    <a:pt x="1195" y="166"/>
                  </a:cubicBezTo>
                  <a:cubicBezTo>
                    <a:pt x="1181" y="164"/>
                    <a:pt x="1193" y="178"/>
                    <a:pt x="1188" y="184"/>
                  </a:cubicBezTo>
                  <a:cubicBezTo>
                    <a:pt x="1180" y="201"/>
                    <a:pt x="1169" y="216"/>
                    <a:pt x="1151" y="222"/>
                  </a:cubicBezTo>
                  <a:cubicBezTo>
                    <a:pt x="1135" y="224"/>
                    <a:pt x="1123" y="230"/>
                    <a:pt x="1107" y="226"/>
                  </a:cubicBezTo>
                  <a:cubicBezTo>
                    <a:pt x="1108" y="221"/>
                    <a:pt x="1108" y="221"/>
                    <a:pt x="1108" y="221"/>
                  </a:cubicBezTo>
                  <a:cubicBezTo>
                    <a:pt x="1127" y="207"/>
                    <a:pt x="1142" y="193"/>
                    <a:pt x="1161" y="180"/>
                  </a:cubicBezTo>
                  <a:cubicBezTo>
                    <a:pt x="1174" y="167"/>
                    <a:pt x="1173" y="151"/>
                    <a:pt x="1174" y="134"/>
                  </a:cubicBezTo>
                  <a:cubicBezTo>
                    <a:pt x="1169" y="116"/>
                    <a:pt x="1150" y="104"/>
                    <a:pt x="1134" y="100"/>
                  </a:cubicBezTo>
                  <a:cubicBezTo>
                    <a:pt x="1129" y="107"/>
                    <a:pt x="1136" y="117"/>
                    <a:pt x="1134" y="125"/>
                  </a:cubicBezTo>
                  <a:cubicBezTo>
                    <a:pt x="1128" y="146"/>
                    <a:pt x="1127" y="166"/>
                    <a:pt x="1133" y="187"/>
                  </a:cubicBezTo>
                  <a:cubicBezTo>
                    <a:pt x="1123" y="207"/>
                    <a:pt x="1103" y="228"/>
                    <a:pt x="1078" y="224"/>
                  </a:cubicBezTo>
                  <a:cubicBezTo>
                    <a:pt x="1056" y="219"/>
                    <a:pt x="1034" y="213"/>
                    <a:pt x="1015" y="202"/>
                  </a:cubicBezTo>
                  <a:cubicBezTo>
                    <a:pt x="1036" y="194"/>
                    <a:pt x="1055" y="181"/>
                    <a:pt x="1076" y="173"/>
                  </a:cubicBezTo>
                  <a:cubicBezTo>
                    <a:pt x="1092" y="163"/>
                    <a:pt x="1101" y="146"/>
                    <a:pt x="1106" y="131"/>
                  </a:cubicBezTo>
                  <a:cubicBezTo>
                    <a:pt x="1109" y="114"/>
                    <a:pt x="1104" y="97"/>
                    <a:pt x="1098" y="83"/>
                  </a:cubicBezTo>
                  <a:cubicBezTo>
                    <a:pt x="1094" y="88"/>
                    <a:pt x="1091" y="95"/>
                    <a:pt x="1088" y="100"/>
                  </a:cubicBezTo>
                  <a:cubicBezTo>
                    <a:pt x="1074" y="115"/>
                    <a:pt x="1053" y="124"/>
                    <a:pt x="1048" y="146"/>
                  </a:cubicBezTo>
                  <a:cubicBezTo>
                    <a:pt x="1047" y="161"/>
                    <a:pt x="1040" y="176"/>
                    <a:pt x="1033" y="188"/>
                  </a:cubicBezTo>
                  <a:cubicBezTo>
                    <a:pt x="1022" y="193"/>
                    <a:pt x="1009" y="200"/>
                    <a:pt x="996" y="193"/>
                  </a:cubicBezTo>
                  <a:cubicBezTo>
                    <a:pt x="970" y="178"/>
                    <a:pt x="941" y="153"/>
                    <a:pt x="933" y="123"/>
                  </a:cubicBezTo>
                  <a:cubicBezTo>
                    <a:pt x="932" y="119"/>
                    <a:pt x="929" y="115"/>
                    <a:pt x="926" y="111"/>
                  </a:cubicBezTo>
                  <a:cubicBezTo>
                    <a:pt x="924" y="114"/>
                    <a:pt x="924" y="114"/>
                    <a:pt x="924" y="114"/>
                  </a:cubicBezTo>
                  <a:cubicBezTo>
                    <a:pt x="920" y="114"/>
                    <a:pt x="920" y="110"/>
                    <a:pt x="918" y="108"/>
                  </a:cubicBezTo>
                  <a:cubicBezTo>
                    <a:pt x="918" y="129"/>
                    <a:pt x="913" y="155"/>
                    <a:pt x="889" y="162"/>
                  </a:cubicBezTo>
                  <a:cubicBezTo>
                    <a:pt x="870" y="167"/>
                    <a:pt x="846" y="156"/>
                    <a:pt x="832" y="172"/>
                  </a:cubicBezTo>
                  <a:cubicBezTo>
                    <a:pt x="825" y="183"/>
                    <a:pt x="811" y="182"/>
                    <a:pt x="801" y="185"/>
                  </a:cubicBezTo>
                  <a:cubicBezTo>
                    <a:pt x="811" y="200"/>
                    <a:pt x="831" y="205"/>
                    <a:pt x="849" y="204"/>
                  </a:cubicBezTo>
                  <a:cubicBezTo>
                    <a:pt x="865" y="200"/>
                    <a:pt x="881" y="193"/>
                    <a:pt x="892" y="178"/>
                  </a:cubicBezTo>
                  <a:cubicBezTo>
                    <a:pt x="895" y="178"/>
                    <a:pt x="895" y="178"/>
                    <a:pt x="895" y="178"/>
                  </a:cubicBezTo>
                  <a:cubicBezTo>
                    <a:pt x="897" y="199"/>
                    <a:pt x="870" y="213"/>
                    <a:pt x="872" y="233"/>
                  </a:cubicBezTo>
                  <a:cubicBezTo>
                    <a:pt x="869" y="254"/>
                    <a:pt x="892" y="267"/>
                    <a:pt x="898" y="285"/>
                  </a:cubicBezTo>
                  <a:cubicBezTo>
                    <a:pt x="899" y="287"/>
                    <a:pt x="902" y="287"/>
                    <a:pt x="903" y="285"/>
                  </a:cubicBezTo>
                  <a:cubicBezTo>
                    <a:pt x="907" y="263"/>
                    <a:pt x="919" y="243"/>
                    <a:pt x="911" y="221"/>
                  </a:cubicBezTo>
                  <a:cubicBezTo>
                    <a:pt x="901" y="206"/>
                    <a:pt x="900" y="187"/>
                    <a:pt x="904" y="170"/>
                  </a:cubicBezTo>
                  <a:cubicBezTo>
                    <a:pt x="910" y="154"/>
                    <a:pt x="918" y="139"/>
                    <a:pt x="924" y="123"/>
                  </a:cubicBezTo>
                  <a:cubicBezTo>
                    <a:pt x="938" y="133"/>
                    <a:pt x="935" y="156"/>
                    <a:pt x="939" y="172"/>
                  </a:cubicBezTo>
                  <a:cubicBezTo>
                    <a:pt x="943" y="220"/>
                    <a:pt x="933" y="262"/>
                    <a:pt x="912" y="301"/>
                  </a:cubicBezTo>
                  <a:cubicBezTo>
                    <a:pt x="905" y="309"/>
                    <a:pt x="895" y="311"/>
                    <a:pt x="885" y="314"/>
                  </a:cubicBezTo>
                  <a:cubicBezTo>
                    <a:pt x="870" y="303"/>
                    <a:pt x="859" y="286"/>
                    <a:pt x="839" y="286"/>
                  </a:cubicBezTo>
                  <a:cubicBezTo>
                    <a:pt x="831" y="282"/>
                    <a:pt x="832" y="273"/>
                    <a:pt x="827" y="268"/>
                  </a:cubicBezTo>
                  <a:cubicBezTo>
                    <a:pt x="819" y="273"/>
                    <a:pt x="824" y="283"/>
                    <a:pt x="820" y="291"/>
                  </a:cubicBezTo>
                  <a:cubicBezTo>
                    <a:pt x="816" y="301"/>
                    <a:pt x="814" y="312"/>
                    <a:pt x="818" y="323"/>
                  </a:cubicBezTo>
                  <a:cubicBezTo>
                    <a:pt x="825" y="337"/>
                    <a:pt x="839" y="340"/>
                    <a:pt x="852" y="342"/>
                  </a:cubicBezTo>
                  <a:cubicBezTo>
                    <a:pt x="868" y="339"/>
                    <a:pt x="880" y="329"/>
                    <a:pt x="893" y="320"/>
                  </a:cubicBezTo>
                  <a:cubicBezTo>
                    <a:pt x="897" y="320"/>
                    <a:pt x="897" y="320"/>
                    <a:pt x="897" y="320"/>
                  </a:cubicBezTo>
                  <a:cubicBezTo>
                    <a:pt x="889" y="343"/>
                    <a:pt x="862" y="361"/>
                    <a:pt x="840" y="372"/>
                  </a:cubicBezTo>
                  <a:cubicBezTo>
                    <a:pt x="808" y="387"/>
                    <a:pt x="768" y="387"/>
                    <a:pt x="733" y="383"/>
                  </a:cubicBezTo>
                  <a:cubicBezTo>
                    <a:pt x="719" y="375"/>
                    <a:pt x="702" y="369"/>
                    <a:pt x="695" y="353"/>
                  </a:cubicBezTo>
                  <a:cubicBezTo>
                    <a:pt x="697" y="342"/>
                    <a:pt x="701" y="329"/>
                    <a:pt x="712" y="326"/>
                  </a:cubicBezTo>
                  <a:cubicBezTo>
                    <a:pt x="730" y="320"/>
                    <a:pt x="727" y="339"/>
                    <a:pt x="739" y="346"/>
                  </a:cubicBezTo>
                  <a:cubicBezTo>
                    <a:pt x="755" y="358"/>
                    <a:pt x="777" y="366"/>
                    <a:pt x="798" y="359"/>
                  </a:cubicBezTo>
                  <a:cubicBezTo>
                    <a:pt x="802" y="356"/>
                    <a:pt x="809" y="363"/>
                    <a:pt x="809" y="355"/>
                  </a:cubicBezTo>
                  <a:cubicBezTo>
                    <a:pt x="803" y="341"/>
                    <a:pt x="799" y="326"/>
                    <a:pt x="786" y="318"/>
                  </a:cubicBezTo>
                  <a:cubicBezTo>
                    <a:pt x="776" y="311"/>
                    <a:pt x="763" y="306"/>
                    <a:pt x="751" y="312"/>
                  </a:cubicBezTo>
                  <a:cubicBezTo>
                    <a:pt x="739" y="322"/>
                    <a:pt x="727" y="307"/>
                    <a:pt x="716" y="315"/>
                  </a:cubicBezTo>
                  <a:cubicBezTo>
                    <a:pt x="703" y="321"/>
                    <a:pt x="696" y="331"/>
                    <a:pt x="690" y="342"/>
                  </a:cubicBezTo>
                  <a:cubicBezTo>
                    <a:pt x="684" y="337"/>
                    <a:pt x="681" y="330"/>
                    <a:pt x="681" y="323"/>
                  </a:cubicBezTo>
                  <a:cubicBezTo>
                    <a:pt x="682" y="306"/>
                    <a:pt x="694" y="295"/>
                    <a:pt x="695" y="278"/>
                  </a:cubicBezTo>
                  <a:cubicBezTo>
                    <a:pt x="698" y="276"/>
                    <a:pt x="698" y="276"/>
                    <a:pt x="698" y="276"/>
                  </a:cubicBezTo>
                  <a:cubicBezTo>
                    <a:pt x="713" y="298"/>
                    <a:pt x="738" y="313"/>
                    <a:pt x="765" y="306"/>
                  </a:cubicBezTo>
                  <a:cubicBezTo>
                    <a:pt x="779" y="301"/>
                    <a:pt x="792" y="310"/>
                    <a:pt x="805" y="306"/>
                  </a:cubicBezTo>
                  <a:cubicBezTo>
                    <a:pt x="811" y="281"/>
                    <a:pt x="803" y="253"/>
                    <a:pt x="781" y="236"/>
                  </a:cubicBezTo>
                  <a:cubicBezTo>
                    <a:pt x="774" y="229"/>
                    <a:pt x="767" y="227"/>
                    <a:pt x="761" y="222"/>
                  </a:cubicBezTo>
                  <a:cubicBezTo>
                    <a:pt x="765" y="214"/>
                    <a:pt x="774" y="211"/>
                    <a:pt x="781" y="207"/>
                  </a:cubicBezTo>
                  <a:cubicBezTo>
                    <a:pt x="800" y="186"/>
                    <a:pt x="801" y="163"/>
                    <a:pt x="799" y="137"/>
                  </a:cubicBezTo>
                  <a:cubicBezTo>
                    <a:pt x="799" y="133"/>
                    <a:pt x="804" y="128"/>
                    <a:pt x="799" y="124"/>
                  </a:cubicBezTo>
                  <a:cubicBezTo>
                    <a:pt x="780" y="127"/>
                    <a:pt x="762" y="118"/>
                    <a:pt x="744" y="123"/>
                  </a:cubicBezTo>
                  <a:cubicBezTo>
                    <a:pt x="753" y="100"/>
                    <a:pt x="774" y="79"/>
                    <a:pt x="800" y="74"/>
                  </a:cubicBezTo>
                  <a:cubicBezTo>
                    <a:pt x="804" y="75"/>
                    <a:pt x="804" y="75"/>
                    <a:pt x="804" y="75"/>
                  </a:cubicBezTo>
                  <a:cubicBezTo>
                    <a:pt x="814" y="88"/>
                    <a:pt x="820" y="105"/>
                    <a:pt x="838" y="108"/>
                  </a:cubicBezTo>
                  <a:cubicBezTo>
                    <a:pt x="855" y="112"/>
                    <a:pt x="871" y="118"/>
                    <a:pt x="890" y="117"/>
                  </a:cubicBezTo>
                  <a:cubicBezTo>
                    <a:pt x="894" y="109"/>
                    <a:pt x="888" y="97"/>
                    <a:pt x="884" y="88"/>
                  </a:cubicBezTo>
                  <a:cubicBezTo>
                    <a:pt x="879" y="76"/>
                    <a:pt x="867" y="64"/>
                    <a:pt x="852" y="65"/>
                  </a:cubicBezTo>
                  <a:cubicBezTo>
                    <a:pt x="837" y="65"/>
                    <a:pt x="823" y="71"/>
                    <a:pt x="809" y="66"/>
                  </a:cubicBezTo>
                  <a:cubicBezTo>
                    <a:pt x="793" y="69"/>
                    <a:pt x="779" y="76"/>
                    <a:pt x="764" y="83"/>
                  </a:cubicBezTo>
                  <a:cubicBezTo>
                    <a:pt x="761" y="72"/>
                    <a:pt x="769" y="63"/>
                    <a:pt x="773" y="54"/>
                  </a:cubicBezTo>
                  <a:cubicBezTo>
                    <a:pt x="774" y="43"/>
                    <a:pt x="778" y="31"/>
                    <a:pt x="772" y="20"/>
                  </a:cubicBezTo>
                  <a:cubicBezTo>
                    <a:pt x="766" y="9"/>
                    <a:pt x="755" y="8"/>
                    <a:pt x="744" y="4"/>
                  </a:cubicBezTo>
                  <a:cubicBezTo>
                    <a:pt x="726" y="4"/>
                    <a:pt x="726" y="4"/>
                    <a:pt x="726" y="4"/>
                  </a:cubicBezTo>
                  <a:cubicBezTo>
                    <a:pt x="732" y="19"/>
                    <a:pt x="732" y="36"/>
                    <a:pt x="741" y="49"/>
                  </a:cubicBezTo>
                  <a:cubicBezTo>
                    <a:pt x="748" y="60"/>
                    <a:pt x="765" y="66"/>
                    <a:pt x="756" y="82"/>
                  </a:cubicBezTo>
                  <a:cubicBezTo>
                    <a:pt x="753" y="95"/>
                    <a:pt x="753" y="95"/>
                    <a:pt x="753" y="95"/>
                  </a:cubicBezTo>
                  <a:cubicBezTo>
                    <a:pt x="744" y="106"/>
                    <a:pt x="737" y="117"/>
                    <a:pt x="732" y="129"/>
                  </a:cubicBezTo>
                  <a:cubicBezTo>
                    <a:pt x="724" y="136"/>
                    <a:pt x="713" y="141"/>
                    <a:pt x="708" y="151"/>
                  </a:cubicBezTo>
                  <a:cubicBezTo>
                    <a:pt x="704" y="145"/>
                    <a:pt x="702" y="136"/>
                    <a:pt x="698" y="128"/>
                  </a:cubicBezTo>
                  <a:cubicBezTo>
                    <a:pt x="682" y="106"/>
                    <a:pt x="662" y="89"/>
                    <a:pt x="638" y="78"/>
                  </a:cubicBezTo>
                  <a:cubicBezTo>
                    <a:pt x="630" y="81"/>
                    <a:pt x="637" y="90"/>
                    <a:pt x="637" y="95"/>
                  </a:cubicBezTo>
                  <a:cubicBezTo>
                    <a:pt x="623" y="118"/>
                    <a:pt x="612" y="143"/>
                    <a:pt x="618" y="170"/>
                  </a:cubicBezTo>
                  <a:cubicBezTo>
                    <a:pt x="614" y="172"/>
                    <a:pt x="608" y="170"/>
                    <a:pt x="604" y="169"/>
                  </a:cubicBezTo>
                  <a:cubicBezTo>
                    <a:pt x="599" y="151"/>
                    <a:pt x="592" y="133"/>
                    <a:pt x="582" y="117"/>
                  </a:cubicBezTo>
                  <a:cubicBezTo>
                    <a:pt x="581" y="108"/>
                    <a:pt x="578" y="95"/>
                    <a:pt x="587" y="90"/>
                  </a:cubicBezTo>
                  <a:cubicBezTo>
                    <a:pt x="613" y="84"/>
                    <a:pt x="640" y="66"/>
                    <a:pt x="645" y="38"/>
                  </a:cubicBezTo>
                  <a:cubicBezTo>
                    <a:pt x="644" y="30"/>
                    <a:pt x="634" y="30"/>
                    <a:pt x="628" y="28"/>
                  </a:cubicBezTo>
                  <a:cubicBezTo>
                    <a:pt x="608" y="24"/>
                    <a:pt x="593" y="42"/>
                    <a:pt x="585" y="55"/>
                  </a:cubicBezTo>
                  <a:cubicBezTo>
                    <a:pt x="588" y="72"/>
                    <a:pt x="571" y="83"/>
                    <a:pt x="575" y="99"/>
                  </a:cubicBezTo>
                  <a:cubicBezTo>
                    <a:pt x="573" y="101"/>
                    <a:pt x="575" y="108"/>
                    <a:pt x="570" y="106"/>
                  </a:cubicBezTo>
                  <a:cubicBezTo>
                    <a:pt x="561" y="98"/>
                    <a:pt x="546" y="88"/>
                    <a:pt x="551" y="73"/>
                  </a:cubicBezTo>
                  <a:cubicBezTo>
                    <a:pt x="553" y="67"/>
                    <a:pt x="561" y="73"/>
                    <a:pt x="565" y="68"/>
                  </a:cubicBezTo>
                  <a:cubicBezTo>
                    <a:pt x="586" y="59"/>
                    <a:pt x="592" y="38"/>
                    <a:pt x="591" y="17"/>
                  </a:cubicBezTo>
                  <a:cubicBezTo>
                    <a:pt x="582" y="11"/>
                    <a:pt x="577" y="23"/>
                    <a:pt x="568" y="23"/>
                  </a:cubicBezTo>
                  <a:cubicBezTo>
                    <a:pt x="554" y="28"/>
                    <a:pt x="541" y="42"/>
                    <a:pt x="540" y="58"/>
                  </a:cubicBezTo>
                  <a:cubicBezTo>
                    <a:pt x="542" y="81"/>
                    <a:pt x="542" y="81"/>
                    <a:pt x="542" y="81"/>
                  </a:cubicBezTo>
                  <a:cubicBezTo>
                    <a:pt x="524" y="74"/>
                    <a:pt x="500" y="68"/>
                    <a:pt x="484" y="82"/>
                  </a:cubicBezTo>
                  <a:cubicBezTo>
                    <a:pt x="474" y="88"/>
                    <a:pt x="472" y="101"/>
                    <a:pt x="460" y="104"/>
                  </a:cubicBezTo>
                  <a:cubicBezTo>
                    <a:pt x="458" y="105"/>
                    <a:pt x="458" y="106"/>
                    <a:pt x="458" y="108"/>
                  </a:cubicBezTo>
                  <a:cubicBezTo>
                    <a:pt x="466" y="113"/>
                    <a:pt x="481" y="111"/>
                    <a:pt x="490" y="114"/>
                  </a:cubicBezTo>
                  <a:cubicBezTo>
                    <a:pt x="515" y="117"/>
                    <a:pt x="533" y="81"/>
                    <a:pt x="557" y="103"/>
                  </a:cubicBezTo>
                  <a:cubicBezTo>
                    <a:pt x="562" y="108"/>
                    <a:pt x="568" y="112"/>
                    <a:pt x="570" y="119"/>
                  </a:cubicBezTo>
                  <a:cubicBezTo>
                    <a:pt x="551" y="125"/>
                    <a:pt x="529" y="113"/>
                    <a:pt x="513" y="127"/>
                  </a:cubicBezTo>
                  <a:cubicBezTo>
                    <a:pt x="498" y="145"/>
                    <a:pt x="495" y="168"/>
                    <a:pt x="494" y="191"/>
                  </a:cubicBezTo>
                  <a:cubicBezTo>
                    <a:pt x="493" y="193"/>
                    <a:pt x="489" y="195"/>
                    <a:pt x="493" y="198"/>
                  </a:cubicBezTo>
                  <a:cubicBezTo>
                    <a:pt x="501" y="197"/>
                    <a:pt x="505" y="186"/>
                    <a:pt x="513" y="182"/>
                  </a:cubicBezTo>
                  <a:cubicBezTo>
                    <a:pt x="536" y="173"/>
                    <a:pt x="555" y="152"/>
                    <a:pt x="555" y="128"/>
                  </a:cubicBezTo>
                  <a:cubicBezTo>
                    <a:pt x="569" y="123"/>
                    <a:pt x="577" y="132"/>
                    <a:pt x="586" y="139"/>
                  </a:cubicBezTo>
                  <a:cubicBezTo>
                    <a:pt x="589" y="148"/>
                    <a:pt x="599" y="160"/>
                    <a:pt x="590" y="170"/>
                  </a:cubicBezTo>
                  <a:cubicBezTo>
                    <a:pt x="564" y="172"/>
                    <a:pt x="544" y="186"/>
                    <a:pt x="524" y="202"/>
                  </a:cubicBezTo>
                  <a:cubicBezTo>
                    <a:pt x="517" y="202"/>
                    <a:pt x="509" y="205"/>
                    <a:pt x="506" y="210"/>
                  </a:cubicBezTo>
                  <a:cubicBezTo>
                    <a:pt x="510" y="220"/>
                    <a:pt x="520" y="212"/>
                    <a:pt x="527" y="218"/>
                  </a:cubicBezTo>
                  <a:cubicBezTo>
                    <a:pt x="539" y="233"/>
                    <a:pt x="555" y="251"/>
                    <a:pt x="576" y="256"/>
                  </a:cubicBezTo>
                  <a:cubicBezTo>
                    <a:pt x="607" y="258"/>
                    <a:pt x="607" y="258"/>
                    <a:pt x="607" y="258"/>
                  </a:cubicBezTo>
                  <a:cubicBezTo>
                    <a:pt x="611" y="266"/>
                    <a:pt x="600" y="275"/>
                    <a:pt x="599" y="285"/>
                  </a:cubicBezTo>
                  <a:cubicBezTo>
                    <a:pt x="596" y="304"/>
                    <a:pt x="597" y="325"/>
                    <a:pt x="605" y="342"/>
                  </a:cubicBezTo>
                  <a:cubicBezTo>
                    <a:pt x="601" y="345"/>
                    <a:pt x="594" y="347"/>
                    <a:pt x="589" y="345"/>
                  </a:cubicBezTo>
                  <a:cubicBezTo>
                    <a:pt x="575" y="341"/>
                    <a:pt x="585" y="328"/>
                    <a:pt x="586" y="320"/>
                  </a:cubicBezTo>
                  <a:cubicBezTo>
                    <a:pt x="594" y="308"/>
                    <a:pt x="592" y="290"/>
                    <a:pt x="586" y="278"/>
                  </a:cubicBezTo>
                  <a:cubicBezTo>
                    <a:pt x="584" y="276"/>
                    <a:pt x="577" y="268"/>
                    <a:pt x="575" y="275"/>
                  </a:cubicBezTo>
                  <a:cubicBezTo>
                    <a:pt x="563" y="289"/>
                    <a:pt x="551" y="302"/>
                    <a:pt x="549" y="321"/>
                  </a:cubicBezTo>
                  <a:cubicBezTo>
                    <a:pt x="553" y="333"/>
                    <a:pt x="560" y="345"/>
                    <a:pt x="572" y="350"/>
                  </a:cubicBezTo>
                  <a:cubicBezTo>
                    <a:pt x="566" y="353"/>
                    <a:pt x="559" y="352"/>
                    <a:pt x="553" y="349"/>
                  </a:cubicBezTo>
                  <a:cubicBezTo>
                    <a:pt x="549" y="341"/>
                    <a:pt x="547" y="331"/>
                    <a:pt x="539" y="323"/>
                  </a:cubicBezTo>
                  <a:cubicBezTo>
                    <a:pt x="527" y="312"/>
                    <a:pt x="506" y="310"/>
                    <a:pt x="500" y="293"/>
                  </a:cubicBezTo>
                  <a:cubicBezTo>
                    <a:pt x="487" y="297"/>
                    <a:pt x="494" y="313"/>
                    <a:pt x="486" y="323"/>
                  </a:cubicBezTo>
                  <a:cubicBezTo>
                    <a:pt x="486" y="337"/>
                    <a:pt x="494" y="350"/>
                    <a:pt x="508" y="357"/>
                  </a:cubicBezTo>
                  <a:cubicBezTo>
                    <a:pt x="524" y="367"/>
                    <a:pt x="543" y="360"/>
                    <a:pt x="561" y="358"/>
                  </a:cubicBezTo>
                  <a:cubicBezTo>
                    <a:pt x="562" y="361"/>
                    <a:pt x="562" y="361"/>
                    <a:pt x="560" y="363"/>
                  </a:cubicBezTo>
                  <a:cubicBezTo>
                    <a:pt x="542" y="371"/>
                    <a:pt x="519" y="380"/>
                    <a:pt x="513" y="402"/>
                  </a:cubicBezTo>
                  <a:cubicBezTo>
                    <a:pt x="512" y="410"/>
                    <a:pt x="508" y="420"/>
                    <a:pt x="512" y="428"/>
                  </a:cubicBezTo>
                  <a:cubicBezTo>
                    <a:pt x="506" y="426"/>
                    <a:pt x="499" y="416"/>
                    <a:pt x="496" y="409"/>
                  </a:cubicBezTo>
                  <a:cubicBezTo>
                    <a:pt x="483" y="384"/>
                    <a:pt x="483" y="354"/>
                    <a:pt x="481" y="326"/>
                  </a:cubicBezTo>
                  <a:cubicBezTo>
                    <a:pt x="471" y="318"/>
                    <a:pt x="452" y="330"/>
                    <a:pt x="447" y="315"/>
                  </a:cubicBezTo>
                  <a:cubicBezTo>
                    <a:pt x="447" y="300"/>
                    <a:pt x="448" y="282"/>
                    <a:pt x="462" y="273"/>
                  </a:cubicBezTo>
                  <a:cubicBezTo>
                    <a:pt x="468" y="267"/>
                    <a:pt x="475" y="260"/>
                    <a:pt x="483" y="264"/>
                  </a:cubicBezTo>
                  <a:cubicBezTo>
                    <a:pt x="503" y="282"/>
                    <a:pt x="537" y="285"/>
                    <a:pt x="561" y="273"/>
                  </a:cubicBezTo>
                  <a:cubicBezTo>
                    <a:pt x="559" y="260"/>
                    <a:pt x="553" y="250"/>
                    <a:pt x="541" y="244"/>
                  </a:cubicBezTo>
                  <a:cubicBezTo>
                    <a:pt x="518" y="235"/>
                    <a:pt x="498" y="254"/>
                    <a:pt x="476" y="253"/>
                  </a:cubicBezTo>
                  <a:cubicBezTo>
                    <a:pt x="474" y="244"/>
                    <a:pt x="484" y="238"/>
                    <a:pt x="484" y="229"/>
                  </a:cubicBezTo>
                  <a:cubicBezTo>
                    <a:pt x="485" y="216"/>
                    <a:pt x="480" y="202"/>
                    <a:pt x="467" y="195"/>
                  </a:cubicBezTo>
                  <a:cubicBezTo>
                    <a:pt x="460" y="187"/>
                    <a:pt x="447" y="187"/>
                    <a:pt x="441" y="177"/>
                  </a:cubicBezTo>
                  <a:cubicBezTo>
                    <a:pt x="432" y="176"/>
                    <a:pt x="431" y="187"/>
                    <a:pt x="429" y="192"/>
                  </a:cubicBezTo>
                  <a:cubicBezTo>
                    <a:pt x="426" y="205"/>
                    <a:pt x="433" y="217"/>
                    <a:pt x="441" y="227"/>
                  </a:cubicBezTo>
                  <a:cubicBezTo>
                    <a:pt x="449" y="236"/>
                    <a:pt x="461" y="237"/>
                    <a:pt x="468" y="249"/>
                  </a:cubicBezTo>
                  <a:cubicBezTo>
                    <a:pt x="464" y="265"/>
                    <a:pt x="449" y="276"/>
                    <a:pt x="440" y="289"/>
                  </a:cubicBezTo>
                  <a:cubicBezTo>
                    <a:pt x="428" y="272"/>
                    <a:pt x="427" y="244"/>
                    <a:pt x="423" y="222"/>
                  </a:cubicBezTo>
                  <a:cubicBezTo>
                    <a:pt x="420" y="208"/>
                    <a:pt x="420" y="189"/>
                    <a:pt x="423" y="176"/>
                  </a:cubicBezTo>
                  <a:cubicBezTo>
                    <a:pt x="449" y="172"/>
                    <a:pt x="464" y="148"/>
                    <a:pt x="475" y="127"/>
                  </a:cubicBezTo>
                  <a:cubicBezTo>
                    <a:pt x="477" y="126"/>
                    <a:pt x="480" y="123"/>
                    <a:pt x="478" y="121"/>
                  </a:cubicBezTo>
                  <a:cubicBezTo>
                    <a:pt x="466" y="117"/>
                    <a:pt x="452" y="113"/>
                    <a:pt x="438" y="117"/>
                  </a:cubicBezTo>
                  <a:cubicBezTo>
                    <a:pt x="438" y="107"/>
                    <a:pt x="447" y="99"/>
                    <a:pt x="454" y="92"/>
                  </a:cubicBezTo>
                  <a:cubicBezTo>
                    <a:pt x="470" y="67"/>
                    <a:pt x="496" y="46"/>
                    <a:pt x="519" y="26"/>
                  </a:cubicBezTo>
                  <a:cubicBezTo>
                    <a:pt x="518" y="23"/>
                    <a:pt x="518" y="23"/>
                    <a:pt x="518" y="23"/>
                  </a:cubicBezTo>
                  <a:cubicBezTo>
                    <a:pt x="509" y="21"/>
                    <a:pt x="509" y="32"/>
                    <a:pt x="502" y="33"/>
                  </a:cubicBezTo>
                  <a:cubicBezTo>
                    <a:pt x="486" y="45"/>
                    <a:pt x="476" y="58"/>
                    <a:pt x="461" y="70"/>
                  </a:cubicBezTo>
                  <a:cubicBezTo>
                    <a:pt x="465" y="49"/>
                    <a:pt x="470" y="29"/>
                    <a:pt x="490" y="14"/>
                  </a:cubicBezTo>
                  <a:cubicBezTo>
                    <a:pt x="502" y="11"/>
                    <a:pt x="513" y="18"/>
                    <a:pt x="526" y="20"/>
                  </a:cubicBezTo>
                  <a:cubicBezTo>
                    <a:pt x="544" y="25"/>
                    <a:pt x="566" y="19"/>
                    <a:pt x="580" y="5"/>
                  </a:cubicBezTo>
                  <a:cubicBezTo>
                    <a:pt x="580" y="5"/>
                    <a:pt x="580" y="5"/>
                    <a:pt x="580" y="4"/>
                  </a:cubicBezTo>
                  <a:cubicBezTo>
                    <a:pt x="564" y="4"/>
                    <a:pt x="564" y="4"/>
                    <a:pt x="564" y="4"/>
                  </a:cubicBezTo>
                  <a:cubicBezTo>
                    <a:pt x="565" y="5"/>
                    <a:pt x="565" y="5"/>
                    <a:pt x="566" y="6"/>
                  </a:cubicBezTo>
                  <a:cubicBezTo>
                    <a:pt x="566" y="10"/>
                    <a:pt x="561" y="13"/>
                    <a:pt x="557" y="13"/>
                  </a:cubicBezTo>
                  <a:cubicBezTo>
                    <a:pt x="540" y="18"/>
                    <a:pt x="519" y="15"/>
                    <a:pt x="505" y="5"/>
                  </a:cubicBezTo>
                  <a:cubicBezTo>
                    <a:pt x="505" y="5"/>
                    <a:pt x="506" y="5"/>
                    <a:pt x="506" y="4"/>
                  </a:cubicBezTo>
                  <a:cubicBezTo>
                    <a:pt x="491" y="4"/>
                    <a:pt x="491" y="4"/>
                    <a:pt x="491" y="4"/>
                  </a:cubicBezTo>
                  <a:cubicBezTo>
                    <a:pt x="483" y="12"/>
                    <a:pt x="476" y="20"/>
                    <a:pt x="469" y="28"/>
                  </a:cubicBezTo>
                  <a:cubicBezTo>
                    <a:pt x="463" y="21"/>
                    <a:pt x="463" y="12"/>
                    <a:pt x="461" y="4"/>
                  </a:cubicBezTo>
                  <a:cubicBezTo>
                    <a:pt x="453" y="4"/>
                    <a:pt x="453" y="4"/>
                    <a:pt x="453" y="4"/>
                  </a:cubicBezTo>
                  <a:cubicBezTo>
                    <a:pt x="453" y="5"/>
                    <a:pt x="453" y="5"/>
                    <a:pt x="453" y="5"/>
                  </a:cubicBezTo>
                  <a:cubicBezTo>
                    <a:pt x="451" y="4"/>
                    <a:pt x="451" y="4"/>
                    <a:pt x="451" y="4"/>
                  </a:cubicBezTo>
                  <a:cubicBezTo>
                    <a:pt x="436" y="4"/>
                    <a:pt x="436" y="4"/>
                    <a:pt x="436" y="4"/>
                  </a:cubicBezTo>
                  <a:cubicBezTo>
                    <a:pt x="450" y="14"/>
                    <a:pt x="450" y="14"/>
                    <a:pt x="450" y="14"/>
                  </a:cubicBezTo>
                  <a:cubicBezTo>
                    <a:pt x="451" y="17"/>
                    <a:pt x="453" y="23"/>
                    <a:pt x="447" y="25"/>
                  </a:cubicBezTo>
                  <a:cubicBezTo>
                    <a:pt x="433" y="24"/>
                    <a:pt x="421" y="16"/>
                    <a:pt x="415" y="4"/>
                  </a:cubicBezTo>
                  <a:cubicBezTo>
                    <a:pt x="404" y="4"/>
                    <a:pt x="404" y="4"/>
                    <a:pt x="404" y="4"/>
                  </a:cubicBezTo>
                  <a:cubicBezTo>
                    <a:pt x="416" y="21"/>
                    <a:pt x="436" y="35"/>
                    <a:pt x="459" y="31"/>
                  </a:cubicBezTo>
                  <a:cubicBezTo>
                    <a:pt x="466" y="42"/>
                    <a:pt x="456" y="51"/>
                    <a:pt x="455" y="61"/>
                  </a:cubicBezTo>
                  <a:cubicBezTo>
                    <a:pt x="449" y="71"/>
                    <a:pt x="452" y="85"/>
                    <a:pt x="442" y="93"/>
                  </a:cubicBezTo>
                  <a:cubicBezTo>
                    <a:pt x="424" y="81"/>
                    <a:pt x="432" y="54"/>
                    <a:pt x="407" y="45"/>
                  </a:cubicBezTo>
                  <a:cubicBezTo>
                    <a:pt x="394" y="37"/>
                    <a:pt x="376" y="42"/>
                    <a:pt x="363" y="47"/>
                  </a:cubicBezTo>
                  <a:cubicBezTo>
                    <a:pt x="345" y="54"/>
                    <a:pt x="341" y="75"/>
                    <a:pt x="323" y="80"/>
                  </a:cubicBezTo>
                  <a:cubicBezTo>
                    <a:pt x="322" y="83"/>
                    <a:pt x="322" y="83"/>
                    <a:pt x="322" y="83"/>
                  </a:cubicBezTo>
                  <a:cubicBezTo>
                    <a:pt x="328" y="92"/>
                    <a:pt x="339" y="82"/>
                    <a:pt x="349" y="86"/>
                  </a:cubicBezTo>
                  <a:cubicBezTo>
                    <a:pt x="371" y="94"/>
                    <a:pt x="397" y="90"/>
                    <a:pt x="420" y="81"/>
                  </a:cubicBezTo>
                  <a:cubicBezTo>
                    <a:pt x="426" y="80"/>
                    <a:pt x="428" y="87"/>
                    <a:pt x="429" y="90"/>
                  </a:cubicBezTo>
                  <a:cubicBezTo>
                    <a:pt x="424" y="100"/>
                    <a:pt x="439" y="100"/>
                    <a:pt x="432" y="110"/>
                  </a:cubicBezTo>
                  <a:cubicBezTo>
                    <a:pt x="428" y="126"/>
                    <a:pt x="407" y="137"/>
                    <a:pt x="407" y="154"/>
                  </a:cubicBezTo>
                  <a:cubicBezTo>
                    <a:pt x="407" y="164"/>
                    <a:pt x="406" y="175"/>
                    <a:pt x="397" y="181"/>
                  </a:cubicBezTo>
                  <a:cubicBezTo>
                    <a:pt x="398" y="190"/>
                    <a:pt x="395" y="200"/>
                    <a:pt x="391" y="210"/>
                  </a:cubicBezTo>
                  <a:cubicBezTo>
                    <a:pt x="386" y="211"/>
                    <a:pt x="383" y="205"/>
                    <a:pt x="380" y="201"/>
                  </a:cubicBezTo>
                  <a:cubicBezTo>
                    <a:pt x="379" y="186"/>
                    <a:pt x="395" y="178"/>
                    <a:pt x="400" y="164"/>
                  </a:cubicBezTo>
                  <a:cubicBezTo>
                    <a:pt x="404" y="147"/>
                    <a:pt x="396" y="127"/>
                    <a:pt x="393" y="110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75" y="123"/>
                    <a:pt x="357" y="133"/>
                    <a:pt x="355" y="153"/>
                  </a:cubicBezTo>
                  <a:cubicBezTo>
                    <a:pt x="356" y="165"/>
                    <a:pt x="360" y="178"/>
                    <a:pt x="367" y="188"/>
                  </a:cubicBezTo>
                  <a:cubicBezTo>
                    <a:pt x="367" y="192"/>
                    <a:pt x="367" y="192"/>
                    <a:pt x="367" y="192"/>
                  </a:cubicBezTo>
                  <a:cubicBezTo>
                    <a:pt x="352" y="179"/>
                    <a:pt x="329" y="197"/>
                    <a:pt x="320" y="176"/>
                  </a:cubicBezTo>
                  <a:cubicBezTo>
                    <a:pt x="320" y="168"/>
                    <a:pt x="330" y="164"/>
                    <a:pt x="333" y="158"/>
                  </a:cubicBezTo>
                  <a:cubicBezTo>
                    <a:pt x="343" y="140"/>
                    <a:pt x="349" y="113"/>
                    <a:pt x="337" y="96"/>
                  </a:cubicBezTo>
                  <a:cubicBezTo>
                    <a:pt x="329" y="100"/>
                    <a:pt x="328" y="113"/>
                    <a:pt x="317" y="112"/>
                  </a:cubicBezTo>
                  <a:cubicBezTo>
                    <a:pt x="303" y="123"/>
                    <a:pt x="303" y="123"/>
                    <a:pt x="303" y="123"/>
                  </a:cubicBezTo>
                  <a:cubicBezTo>
                    <a:pt x="298" y="100"/>
                    <a:pt x="270" y="87"/>
                    <a:pt x="263" y="65"/>
                  </a:cubicBezTo>
                  <a:cubicBezTo>
                    <a:pt x="269" y="55"/>
                    <a:pt x="273" y="42"/>
                    <a:pt x="274" y="31"/>
                  </a:cubicBezTo>
                  <a:cubicBezTo>
                    <a:pt x="290" y="46"/>
                    <a:pt x="314" y="54"/>
                    <a:pt x="336" y="47"/>
                  </a:cubicBezTo>
                  <a:cubicBezTo>
                    <a:pt x="342" y="42"/>
                    <a:pt x="353" y="50"/>
                    <a:pt x="355" y="38"/>
                  </a:cubicBezTo>
                  <a:cubicBezTo>
                    <a:pt x="353" y="26"/>
                    <a:pt x="350" y="14"/>
                    <a:pt x="345" y="4"/>
                  </a:cubicBezTo>
                  <a:cubicBezTo>
                    <a:pt x="337" y="4"/>
                    <a:pt x="337" y="4"/>
                    <a:pt x="337" y="4"/>
                  </a:cubicBezTo>
                  <a:cubicBezTo>
                    <a:pt x="339" y="7"/>
                    <a:pt x="341" y="10"/>
                    <a:pt x="342" y="14"/>
                  </a:cubicBezTo>
                  <a:cubicBezTo>
                    <a:pt x="343" y="18"/>
                    <a:pt x="345" y="21"/>
                    <a:pt x="344" y="25"/>
                  </a:cubicBezTo>
                  <a:cubicBezTo>
                    <a:pt x="338" y="23"/>
                    <a:pt x="338" y="23"/>
                    <a:pt x="338" y="23"/>
                  </a:cubicBezTo>
                  <a:cubicBezTo>
                    <a:pt x="332" y="15"/>
                    <a:pt x="325" y="9"/>
                    <a:pt x="318" y="4"/>
                  </a:cubicBezTo>
                  <a:cubicBezTo>
                    <a:pt x="304" y="4"/>
                    <a:pt x="304" y="4"/>
                    <a:pt x="304" y="4"/>
                  </a:cubicBezTo>
                  <a:cubicBezTo>
                    <a:pt x="318" y="11"/>
                    <a:pt x="330" y="23"/>
                    <a:pt x="339" y="36"/>
                  </a:cubicBezTo>
                  <a:cubicBezTo>
                    <a:pt x="332" y="45"/>
                    <a:pt x="318" y="42"/>
                    <a:pt x="307" y="42"/>
                  </a:cubicBezTo>
                  <a:cubicBezTo>
                    <a:pt x="291" y="40"/>
                    <a:pt x="278" y="27"/>
                    <a:pt x="273" y="13"/>
                  </a:cubicBezTo>
                  <a:cubicBezTo>
                    <a:pt x="279" y="4"/>
                    <a:pt x="279" y="4"/>
                    <a:pt x="279" y="4"/>
                  </a:cubicBezTo>
                  <a:cubicBezTo>
                    <a:pt x="269" y="4"/>
                    <a:pt x="269" y="4"/>
                    <a:pt x="269" y="4"/>
                  </a:cubicBezTo>
                  <a:cubicBezTo>
                    <a:pt x="264" y="9"/>
                    <a:pt x="258" y="12"/>
                    <a:pt x="252" y="13"/>
                  </a:cubicBezTo>
                  <a:cubicBezTo>
                    <a:pt x="254" y="10"/>
                    <a:pt x="258" y="8"/>
                    <a:pt x="262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50" y="4"/>
                    <a:pt x="249" y="4"/>
                    <a:pt x="249" y="4"/>
                  </a:cubicBezTo>
                  <a:cubicBezTo>
                    <a:pt x="247" y="5"/>
                    <a:pt x="244" y="5"/>
                    <a:pt x="242" y="4"/>
                  </a:cubicBezTo>
                  <a:cubicBezTo>
                    <a:pt x="229" y="4"/>
                    <a:pt x="229" y="4"/>
                    <a:pt x="229" y="4"/>
                  </a:cubicBezTo>
                  <a:cubicBezTo>
                    <a:pt x="232" y="7"/>
                    <a:pt x="235" y="10"/>
                    <a:pt x="238" y="12"/>
                  </a:cubicBezTo>
                  <a:cubicBezTo>
                    <a:pt x="235" y="16"/>
                    <a:pt x="230" y="12"/>
                    <a:pt x="227" y="11"/>
                  </a:cubicBezTo>
                  <a:cubicBezTo>
                    <a:pt x="224" y="9"/>
                    <a:pt x="221" y="7"/>
                    <a:pt x="220" y="4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198" y="14"/>
                    <a:pt x="179" y="14"/>
                    <a:pt x="166" y="10"/>
                  </a:cubicBezTo>
                  <a:cubicBezTo>
                    <a:pt x="163" y="8"/>
                    <a:pt x="160" y="6"/>
                    <a:pt x="157" y="4"/>
                  </a:cubicBezTo>
                  <a:cubicBezTo>
                    <a:pt x="146" y="4"/>
                    <a:pt x="146" y="4"/>
                    <a:pt x="146" y="4"/>
                  </a:cubicBezTo>
                  <a:cubicBezTo>
                    <a:pt x="150" y="7"/>
                    <a:pt x="154" y="10"/>
                    <a:pt x="157" y="13"/>
                  </a:cubicBezTo>
                  <a:cubicBezTo>
                    <a:pt x="154" y="20"/>
                    <a:pt x="148" y="24"/>
                    <a:pt x="143" y="29"/>
                  </a:cubicBezTo>
                  <a:cubicBezTo>
                    <a:pt x="130" y="28"/>
                    <a:pt x="125" y="10"/>
                    <a:pt x="114" y="7"/>
                  </a:cubicBezTo>
                  <a:cubicBezTo>
                    <a:pt x="97" y="0"/>
                    <a:pt x="81" y="9"/>
                    <a:pt x="67" y="15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4" y="10"/>
                    <a:pt x="64" y="7"/>
                    <a:pt x="63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60" y="33"/>
                    <a:pt x="75" y="59"/>
                    <a:pt x="94" y="81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70" y="66"/>
                    <a:pt x="59" y="39"/>
                    <a:pt x="48" y="13"/>
                  </a:cubicBezTo>
                  <a:cubicBezTo>
                    <a:pt x="48" y="9"/>
                    <a:pt x="47" y="7"/>
                    <a:pt x="4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9" y="16"/>
                    <a:pt x="24" y="28"/>
                    <a:pt x="25" y="41"/>
                  </a:cubicBezTo>
                  <a:cubicBezTo>
                    <a:pt x="42" y="79"/>
                    <a:pt x="59" y="127"/>
                    <a:pt x="103" y="142"/>
                  </a:cubicBezTo>
                  <a:cubicBezTo>
                    <a:pt x="132" y="165"/>
                    <a:pt x="168" y="175"/>
                    <a:pt x="203" y="183"/>
                  </a:cubicBezTo>
                  <a:cubicBezTo>
                    <a:pt x="216" y="188"/>
                    <a:pt x="235" y="183"/>
                    <a:pt x="240" y="197"/>
                  </a:cubicBezTo>
                  <a:cubicBezTo>
                    <a:pt x="251" y="249"/>
                    <a:pt x="273" y="302"/>
                    <a:pt x="321" y="333"/>
                  </a:cubicBezTo>
                  <a:cubicBezTo>
                    <a:pt x="355" y="352"/>
                    <a:pt x="391" y="367"/>
                    <a:pt x="434" y="365"/>
                  </a:cubicBezTo>
                  <a:cubicBezTo>
                    <a:pt x="439" y="371"/>
                    <a:pt x="443" y="379"/>
                    <a:pt x="442" y="387"/>
                  </a:cubicBezTo>
                  <a:cubicBezTo>
                    <a:pt x="458" y="430"/>
                    <a:pt x="488" y="473"/>
                    <a:pt x="533" y="490"/>
                  </a:cubicBezTo>
                  <a:cubicBezTo>
                    <a:pt x="571" y="509"/>
                    <a:pt x="617" y="504"/>
                    <a:pt x="656" y="521"/>
                  </a:cubicBezTo>
                  <a:cubicBezTo>
                    <a:pt x="694" y="535"/>
                    <a:pt x="727" y="570"/>
                    <a:pt x="742" y="609"/>
                  </a:cubicBezTo>
                  <a:cubicBezTo>
                    <a:pt x="742" y="611"/>
                    <a:pt x="742" y="611"/>
                    <a:pt x="742" y="611"/>
                  </a:cubicBezTo>
                  <a:cubicBezTo>
                    <a:pt x="719" y="577"/>
                    <a:pt x="686" y="539"/>
                    <a:pt x="646" y="526"/>
                  </a:cubicBezTo>
                  <a:cubicBezTo>
                    <a:pt x="604" y="514"/>
                    <a:pt x="561" y="514"/>
                    <a:pt x="522" y="495"/>
                  </a:cubicBezTo>
                  <a:cubicBezTo>
                    <a:pt x="473" y="475"/>
                    <a:pt x="445" y="425"/>
                    <a:pt x="431" y="377"/>
                  </a:cubicBezTo>
                  <a:cubicBezTo>
                    <a:pt x="422" y="372"/>
                    <a:pt x="409" y="375"/>
                    <a:pt x="398" y="373"/>
                  </a:cubicBezTo>
                  <a:cubicBezTo>
                    <a:pt x="333" y="374"/>
                    <a:pt x="282" y="319"/>
                    <a:pt x="253" y="264"/>
                  </a:cubicBezTo>
                  <a:cubicBezTo>
                    <a:pt x="244" y="246"/>
                    <a:pt x="245" y="223"/>
                    <a:pt x="238" y="205"/>
                  </a:cubicBezTo>
                  <a:cubicBezTo>
                    <a:pt x="231" y="196"/>
                    <a:pt x="218" y="200"/>
                    <a:pt x="208" y="197"/>
                  </a:cubicBezTo>
                  <a:cubicBezTo>
                    <a:pt x="184" y="196"/>
                    <a:pt x="165" y="184"/>
                    <a:pt x="143" y="180"/>
                  </a:cubicBezTo>
                  <a:cubicBezTo>
                    <a:pt x="99" y="166"/>
                    <a:pt x="55" y="130"/>
                    <a:pt x="37" y="86"/>
                  </a:cubicBezTo>
                  <a:cubicBezTo>
                    <a:pt x="24" y="60"/>
                    <a:pt x="12" y="34"/>
                    <a:pt x="6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4" y="30"/>
                    <a:pt x="13" y="54"/>
                    <a:pt x="25" y="77"/>
                  </a:cubicBezTo>
                  <a:cubicBezTo>
                    <a:pt x="49" y="140"/>
                    <a:pt x="111" y="184"/>
                    <a:pt x="176" y="196"/>
                  </a:cubicBezTo>
                  <a:cubicBezTo>
                    <a:pt x="194" y="203"/>
                    <a:pt x="216" y="202"/>
                    <a:pt x="233" y="211"/>
                  </a:cubicBezTo>
                  <a:cubicBezTo>
                    <a:pt x="240" y="244"/>
                    <a:pt x="249" y="278"/>
                    <a:pt x="271" y="304"/>
                  </a:cubicBezTo>
                  <a:cubicBezTo>
                    <a:pt x="300" y="346"/>
                    <a:pt x="342" y="375"/>
                    <a:pt x="391" y="379"/>
                  </a:cubicBezTo>
                  <a:cubicBezTo>
                    <a:pt x="402" y="383"/>
                    <a:pt x="419" y="376"/>
                    <a:pt x="426" y="384"/>
                  </a:cubicBezTo>
                  <a:cubicBezTo>
                    <a:pt x="431" y="403"/>
                    <a:pt x="443" y="419"/>
                    <a:pt x="449" y="437"/>
                  </a:cubicBezTo>
                  <a:cubicBezTo>
                    <a:pt x="468" y="470"/>
                    <a:pt x="500" y="489"/>
                    <a:pt x="532" y="504"/>
                  </a:cubicBezTo>
                  <a:cubicBezTo>
                    <a:pt x="575" y="523"/>
                    <a:pt x="626" y="520"/>
                    <a:pt x="668" y="542"/>
                  </a:cubicBezTo>
                  <a:cubicBezTo>
                    <a:pt x="698" y="562"/>
                    <a:pt x="727" y="592"/>
                    <a:pt x="739" y="624"/>
                  </a:cubicBezTo>
                  <a:cubicBezTo>
                    <a:pt x="741" y="624"/>
                    <a:pt x="741" y="624"/>
                    <a:pt x="741" y="624"/>
                  </a:cubicBezTo>
                  <a:cubicBezTo>
                    <a:pt x="746" y="625"/>
                    <a:pt x="742" y="619"/>
                    <a:pt x="743" y="615"/>
                  </a:cubicBezTo>
                  <a:cubicBezTo>
                    <a:pt x="746" y="618"/>
                    <a:pt x="753" y="617"/>
                    <a:pt x="756" y="622"/>
                  </a:cubicBezTo>
                  <a:cubicBezTo>
                    <a:pt x="765" y="614"/>
                    <a:pt x="771" y="601"/>
                    <a:pt x="778" y="590"/>
                  </a:cubicBezTo>
                  <a:cubicBezTo>
                    <a:pt x="801" y="550"/>
                    <a:pt x="844" y="531"/>
                    <a:pt x="888" y="524"/>
                  </a:cubicBezTo>
                  <a:cubicBezTo>
                    <a:pt x="911" y="520"/>
                    <a:pt x="933" y="514"/>
                    <a:pt x="959" y="513"/>
                  </a:cubicBezTo>
                  <a:cubicBezTo>
                    <a:pt x="993" y="510"/>
                    <a:pt x="1023" y="487"/>
                    <a:pt x="1041" y="458"/>
                  </a:cubicBezTo>
                  <a:cubicBezTo>
                    <a:pt x="1059" y="436"/>
                    <a:pt x="1061" y="407"/>
                    <a:pt x="1071" y="381"/>
                  </a:cubicBezTo>
                  <a:cubicBezTo>
                    <a:pt x="1098" y="377"/>
                    <a:pt x="1124" y="376"/>
                    <a:pt x="1149" y="369"/>
                  </a:cubicBezTo>
                  <a:cubicBezTo>
                    <a:pt x="1194" y="345"/>
                    <a:pt x="1194" y="345"/>
                    <a:pt x="1194" y="345"/>
                  </a:cubicBezTo>
                  <a:cubicBezTo>
                    <a:pt x="1228" y="323"/>
                    <a:pt x="1247" y="288"/>
                    <a:pt x="1259" y="253"/>
                  </a:cubicBezTo>
                  <a:cubicBezTo>
                    <a:pt x="1263" y="240"/>
                    <a:pt x="1263" y="225"/>
                    <a:pt x="1270" y="213"/>
                  </a:cubicBezTo>
                  <a:cubicBezTo>
                    <a:pt x="1329" y="205"/>
                    <a:pt x="1389" y="188"/>
                    <a:pt x="1430" y="141"/>
                  </a:cubicBezTo>
                  <a:cubicBezTo>
                    <a:pt x="1473" y="104"/>
                    <a:pt x="1496" y="56"/>
                    <a:pt x="1505" y="4"/>
                  </a:cubicBezTo>
                  <a:lnTo>
                    <a:pt x="1501" y="4"/>
                  </a:lnTo>
                  <a:close/>
                  <a:moveTo>
                    <a:pt x="1410" y="46"/>
                  </a:moveTo>
                  <a:cubicBezTo>
                    <a:pt x="1413" y="51"/>
                    <a:pt x="1415" y="56"/>
                    <a:pt x="1413" y="62"/>
                  </a:cubicBezTo>
                  <a:cubicBezTo>
                    <a:pt x="1404" y="61"/>
                    <a:pt x="1399" y="49"/>
                    <a:pt x="1390" y="47"/>
                  </a:cubicBezTo>
                  <a:cubicBezTo>
                    <a:pt x="1383" y="41"/>
                    <a:pt x="1371" y="43"/>
                    <a:pt x="1369" y="36"/>
                  </a:cubicBezTo>
                  <a:cubicBezTo>
                    <a:pt x="1383" y="34"/>
                    <a:pt x="1400" y="34"/>
                    <a:pt x="1410" y="46"/>
                  </a:cubicBezTo>
                  <a:close/>
                  <a:moveTo>
                    <a:pt x="1355" y="45"/>
                  </a:moveTo>
                  <a:cubicBezTo>
                    <a:pt x="1371" y="45"/>
                    <a:pt x="1393" y="47"/>
                    <a:pt x="1402" y="64"/>
                  </a:cubicBezTo>
                  <a:cubicBezTo>
                    <a:pt x="1403" y="70"/>
                    <a:pt x="1396" y="70"/>
                    <a:pt x="1393" y="71"/>
                  </a:cubicBezTo>
                  <a:cubicBezTo>
                    <a:pt x="1376" y="71"/>
                    <a:pt x="1359" y="68"/>
                    <a:pt x="1349" y="52"/>
                  </a:cubicBezTo>
                  <a:cubicBezTo>
                    <a:pt x="1346" y="47"/>
                    <a:pt x="1351" y="45"/>
                    <a:pt x="1355" y="45"/>
                  </a:cubicBezTo>
                  <a:close/>
                  <a:moveTo>
                    <a:pt x="1153" y="116"/>
                  </a:moveTo>
                  <a:cubicBezTo>
                    <a:pt x="1160" y="118"/>
                    <a:pt x="1165" y="125"/>
                    <a:pt x="1168" y="131"/>
                  </a:cubicBezTo>
                  <a:cubicBezTo>
                    <a:pt x="1170" y="142"/>
                    <a:pt x="1169" y="154"/>
                    <a:pt x="1163" y="162"/>
                  </a:cubicBezTo>
                  <a:cubicBezTo>
                    <a:pt x="1169" y="170"/>
                    <a:pt x="1158" y="173"/>
                    <a:pt x="1157" y="179"/>
                  </a:cubicBezTo>
                  <a:cubicBezTo>
                    <a:pt x="1148" y="185"/>
                    <a:pt x="1148" y="185"/>
                    <a:pt x="1148" y="185"/>
                  </a:cubicBezTo>
                  <a:cubicBezTo>
                    <a:pt x="1146" y="176"/>
                    <a:pt x="1154" y="168"/>
                    <a:pt x="1154" y="159"/>
                  </a:cubicBezTo>
                  <a:cubicBezTo>
                    <a:pt x="1161" y="144"/>
                    <a:pt x="1151" y="131"/>
                    <a:pt x="1153" y="116"/>
                  </a:cubicBezTo>
                  <a:close/>
                  <a:moveTo>
                    <a:pt x="1141" y="114"/>
                  </a:moveTo>
                  <a:cubicBezTo>
                    <a:pt x="1150" y="128"/>
                    <a:pt x="1154" y="149"/>
                    <a:pt x="1148" y="165"/>
                  </a:cubicBezTo>
                  <a:cubicBezTo>
                    <a:pt x="1145" y="169"/>
                    <a:pt x="1144" y="176"/>
                    <a:pt x="1138" y="178"/>
                  </a:cubicBezTo>
                  <a:cubicBezTo>
                    <a:pt x="1126" y="156"/>
                    <a:pt x="1141" y="136"/>
                    <a:pt x="1141" y="114"/>
                  </a:cubicBezTo>
                  <a:close/>
                  <a:moveTo>
                    <a:pt x="1091" y="153"/>
                  </a:moveTo>
                  <a:cubicBezTo>
                    <a:pt x="1085" y="160"/>
                    <a:pt x="1080" y="166"/>
                    <a:pt x="1070" y="168"/>
                  </a:cubicBezTo>
                  <a:cubicBezTo>
                    <a:pt x="1069" y="167"/>
                    <a:pt x="1069" y="167"/>
                    <a:pt x="1069" y="167"/>
                  </a:cubicBezTo>
                  <a:cubicBezTo>
                    <a:pt x="1082" y="149"/>
                    <a:pt x="1089" y="126"/>
                    <a:pt x="1097" y="106"/>
                  </a:cubicBezTo>
                  <a:cubicBezTo>
                    <a:pt x="1105" y="120"/>
                    <a:pt x="1097" y="139"/>
                    <a:pt x="1091" y="153"/>
                  </a:cubicBezTo>
                  <a:close/>
                  <a:moveTo>
                    <a:pt x="1088" y="111"/>
                  </a:moveTo>
                  <a:cubicBezTo>
                    <a:pt x="1081" y="136"/>
                    <a:pt x="1072" y="165"/>
                    <a:pt x="1049" y="176"/>
                  </a:cubicBezTo>
                  <a:cubicBezTo>
                    <a:pt x="1047" y="149"/>
                    <a:pt x="1063" y="120"/>
                    <a:pt x="1088" y="111"/>
                  </a:cubicBezTo>
                  <a:close/>
                  <a:moveTo>
                    <a:pt x="825" y="194"/>
                  </a:moveTo>
                  <a:cubicBezTo>
                    <a:pt x="823" y="193"/>
                    <a:pt x="823" y="193"/>
                    <a:pt x="823" y="193"/>
                  </a:cubicBezTo>
                  <a:cubicBezTo>
                    <a:pt x="832" y="188"/>
                    <a:pt x="843" y="190"/>
                    <a:pt x="854" y="190"/>
                  </a:cubicBezTo>
                  <a:cubicBezTo>
                    <a:pt x="859" y="189"/>
                    <a:pt x="865" y="187"/>
                    <a:pt x="868" y="189"/>
                  </a:cubicBezTo>
                  <a:cubicBezTo>
                    <a:pt x="856" y="198"/>
                    <a:pt x="839" y="200"/>
                    <a:pt x="825" y="194"/>
                  </a:cubicBezTo>
                  <a:close/>
                  <a:moveTo>
                    <a:pt x="867" y="180"/>
                  </a:moveTo>
                  <a:cubicBezTo>
                    <a:pt x="855" y="184"/>
                    <a:pt x="844" y="186"/>
                    <a:pt x="832" y="183"/>
                  </a:cubicBezTo>
                  <a:cubicBezTo>
                    <a:pt x="831" y="174"/>
                    <a:pt x="842" y="174"/>
                    <a:pt x="847" y="170"/>
                  </a:cubicBezTo>
                  <a:cubicBezTo>
                    <a:pt x="859" y="166"/>
                    <a:pt x="872" y="169"/>
                    <a:pt x="884" y="171"/>
                  </a:cubicBezTo>
                  <a:cubicBezTo>
                    <a:pt x="883" y="178"/>
                    <a:pt x="873" y="178"/>
                    <a:pt x="867" y="180"/>
                  </a:cubicBezTo>
                  <a:close/>
                  <a:moveTo>
                    <a:pt x="896" y="265"/>
                  </a:moveTo>
                  <a:cubicBezTo>
                    <a:pt x="883" y="258"/>
                    <a:pt x="880" y="246"/>
                    <a:pt x="878" y="234"/>
                  </a:cubicBezTo>
                  <a:cubicBezTo>
                    <a:pt x="878" y="225"/>
                    <a:pt x="879" y="212"/>
                    <a:pt x="890" y="210"/>
                  </a:cubicBezTo>
                  <a:cubicBezTo>
                    <a:pt x="894" y="227"/>
                    <a:pt x="890" y="247"/>
                    <a:pt x="898" y="264"/>
                  </a:cubicBezTo>
                  <a:lnTo>
                    <a:pt x="896" y="265"/>
                  </a:lnTo>
                  <a:close/>
                  <a:moveTo>
                    <a:pt x="909" y="241"/>
                  </a:moveTo>
                  <a:cubicBezTo>
                    <a:pt x="908" y="247"/>
                    <a:pt x="907" y="252"/>
                    <a:pt x="904" y="257"/>
                  </a:cubicBezTo>
                  <a:cubicBezTo>
                    <a:pt x="898" y="243"/>
                    <a:pt x="893" y="226"/>
                    <a:pt x="897" y="210"/>
                  </a:cubicBezTo>
                  <a:cubicBezTo>
                    <a:pt x="906" y="216"/>
                    <a:pt x="909" y="229"/>
                    <a:pt x="909" y="241"/>
                  </a:cubicBezTo>
                  <a:close/>
                  <a:moveTo>
                    <a:pt x="848" y="335"/>
                  </a:moveTo>
                  <a:cubicBezTo>
                    <a:pt x="839" y="335"/>
                    <a:pt x="830" y="331"/>
                    <a:pt x="825" y="323"/>
                  </a:cubicBezTo>
                  <a:cubicBezTo>
                    <a:pt x="822" y="316"/>
                    <a:pt x="822" y="307"/>
                    <a:pt x="826" y="300"/>
                  </a:cubicBezTo>
                  <a:cubicBezTo>
                    <a:pt x="836" y="315"/>
                    <a:pt x="852" y="325"/>
                    <a:pt x="871" y="326"/>
                  </a:cubicBezTo>
                  <a:cubicBezTo>
                    <a:pt x="867" y="333"/>
                    <a:pt x="857" y="334"/>
                    <a:pt x="848" y="335"/>
                  </a:cubicBezTo>
                  <a:close/>
                  <a:moveTo>
                    <a:pt x="844" y="311"/>
                  </a:moveTo>
                  <a:cubicBezTo>
                    <a:pt x="840" y="305"/>
                    <a:pt x="830" y="298"/>
                    <a:pt x="833" y="290"/>
                  </a:cubicBezTo>
                  <a:cubicBezTo>
                    <a:pt x="849" y="294"/>
                    <a:pt x="869" y="298"/>
                    <a:pt x="873" y="316"/>
                  </a:cubicBezTo>
                  <a:cubicBezTo>
                    <a:pt x="863" y="321"/>
                    <a:pt x="852" y="317"/>
                    <a:pt x="844" y="311"/>
                  </a:cubicBezTo>
                  <a:close/>
                  <a:moveTo>
                    <a:pt x="759" y="317"/>
                  </a:moveTo>
                  <a:cubicBezTo>
                    <a:pt x="770" y="316"/>
                    <a:pt x="778" y="321"/>
                    <a:pt x="787" y="327"/>
                  </a:cubicBezTo>
                  <a:cubicBezTo>
                    <a:pt x="791" y="333"/>
                    <a:pt x="799" y="341"/>
                    <a:pt x="795" y="349"/>
                  </a:cubicBezTo>
                  <a:cubicBezTo>
                    <a:pt x="782" y="342"/>
                    <a:pt x="771" y="332"/>
                    <a:pt x="758" y="323"/>
                  </a:cubicBezTo>
                  <a:cubicBezTo>
                    <a:pt x="755" y="321"/>
                    <a:pt x="757" y="318"/>
                    <a:pt x="759" y="317"/>
                  </a:cubicBezTo>
                  <a:close/>
                  <a:moveTo>
                    <a:pt x="733" y="321"/>
                  </a:moveTo>
                  <a:cubicBezTo>
                    <a:pt x="752" y="324"/>
                    <a:pt x="770" y="337"/>
                    <a:pt x="782" y="353"/>
                  </a:cubicBezTo>
                  <a:cubicBezTo>
                    <a:pt x="772" y="360"/>
                    <a:pt x="759" y="349"/>
                    <a:pt x="748" y="345"/>
                  </a:cubicBezTo>
                  <a:cubicBezTo>
                    <a:pt x="740" y="339"/>
                    <a:pt x="731" y="331"/>
                    <a:pt x="733" y="321"/>
                  </a:cubicBezTo>
                  <a:close/>
                  <a:moveTo>
                    <a:pt x="875" y="84"/>
                  </a:moveTo>
                  <a:cubicBezTo>
                    <a:pt x="879" y="88"/>
                    <a:pt x="880" y="92"/>
                    <a:pt x="881" y="97"/>
                  </a:cubicBezTo>
                  <a:cubicBezTo>
                    <a:pt x="880" y="98"/>
                    <a:pt x="880" y="98"/>
                    <a:pt x="880" y="98"/>
                  </a:cubicBezTo>
                  <a:cubicBezTo>
                    <a:pt x="871" y="91"/>
                    <a:pt x="858" y="84"/>
                    <a:pt x="852" y="73"/>
                  </a:cubicBezTo>
                  <a:cubicBezTo>
                    <a:pt x="861" y="72"/>
                    <a:pt x="870" y="77"/>
                    <a:pt x="875" y="84"/>
                  </a:cubicBezTo>
                  <a:close/>
                  <a:moveTo>
                    <a:pt x="839" y="76"/>
                  </a:moveTo>
                  <a:cubicBezTo>
                    <a:pt x="852" y="84"/>
                    <a:pt x="868" y="95"/>
                    <a:pt x="877" y="107"/>
                  </a:cubicBezTo>
                  <a:cubicBezTo>
                    <a:pt x="875" y="113"/>
                    <a:pt x="865" y="109"/>
                    <a:pt x="859" y="108"/>
                  </a:cubicBezTo>
                  <a:cubicBezTo>
                    <a:pt x="842" y="105"/>
                    <a:pt x="820" y="96"/>
                    <a:pt x="813" y="77"/>
                  </a:cubicBezTo>
                  <a:cubicBezTo>
                    <a:pt x="818" y="70"/>
                    <a:pt x="831" y="76"/>
                    <a:pt x="839" y="76"/>
                  </a:cubicBezTo>
                  <a:close/>
                  <a:moveTo>
                    <a:pt x="756" y="52"/>
                  </a:moveTo>
                  <a:cubicBezTo>
                    <a:pt x="742" y="44"/>
                    <a:pt x="738" y="30"/>
                    <a:pt x="737" y="13"/>
                  </a:cubicBezTo>
                  <a:cubicBezTo>
                    <a:pt x="737" y="9"/>
                    <a:pt x="741" y="10"/>
                    <a:pt x="743" y="12"/>
                  </a:cubicBezTo>
                  <a:cubicBezTo>
                    <a:pt x="754" y="30"/>
                    <a:pt x="754" y="30"/>
                    <a:pt x="754" y="30"/>
                  </a:cubicBezTo>
                  <a:cubicBezTo>
                    <a:pt x="756" y="36"/>
                    <a:pt x="762" y="49"/>
                    <a:pt x="756" y="52"/>
                  </a:cubicBezTo>
                  <a:close/>
                  <a:moveTo>
                    <a:pt x="757" y="18"/>
                  </a:moveTo>
                  <a:cubicBezTo>
                    <a:pt x="758" y="16"/>
                    <a:pt x="758" y="16"/>
                    <a:pt x="758" y="16"/>
                  </a:cubicBezTo>
                  <a:cubicBezTo>
                    <a:pt x="766" y="22"/>
                    <a:pt x="771" y="31"/>
                    <a:pt x="770" y="42"/>
                  </a:cubicBezTo>
                  <a:cubicBezTo>
                    <a:pt x="769" y="44"/>
                    <a:pt x="769" y="46"/>
                    <a:pt x="767" y="46"/>
                  </a:cubicBezTo>
                  <a:lnTo>
                    <a:pt x="757" y="18"/>
                  </a:lnTo>
                  <a:close/>
                  <a:moveTo>
                    <a:pt x="614" y="36"/>
                  </a:moveTo>
                  <a:cubicBezTo>
                    <a:pt x="611" y="40"/>
                    <a:pt x="611" y="40"/>
                    <a:pt x="611" y="40"/>
                  </a:cubicBezTo>
                  <a:cubicBezTo>
                    <a:pt x="608" y="40"/>
                    <a:pt x="608" y="40"/>
                    <a:pt x="608" y="40"/>
                  </a:cubicBezTo>
                  <a:lnTo>
                    <a:pt x="614" y="36"/>
                  </a:lnTo>
                  <a:close/>
                  <a:moveTo>
                    <a:pt x="622" y="41"/>
                  </a:moveTo>
                  <a:cubicBezTo>
                    <a:pt x="627" y="41"/>
                    <a:pt x="632" y="39"/>
                    <a:pt x="637" y="40"/>
                  </a:cubicBezTo>
                  <a:cubicBezTo>
                    <a:pt x="630" y="61"/>
                    <a:pt x="611" y="80"/>
                    <a:pt x="588" y="82"/>
                  </a:cubicBezTo>
                  <a:cubicBezTo>
                    <a:pt x="590" y="66"/>
                    <a:pt x="606" y="48"/>
                    <a:pt x="622" y="41"/>
                  </a:cubicBezTo>
                  <a:close/>
                  <a:moveTo>
                    <a:pt x="580" y="35"/>
                  </a:moveTo>
                  <a:cubicBezTo>
                    <a:pt x="582" y="36"/>
                    <a:pt x="582" y="36"/>
                    <a:pt x="582" y="36"/>
                  </a:cubicBezTo>
                  <a:cubicBezTo>
                    <a:pt x="581" y="47"/>
                    <a:pt x="571" y="57"/>
                    <a:pt x="560" y="62"/>
                  </a:cubicBezTo>
                  <a:cubicBezTo>
                    <a:pt x="556" y="62"/>
                    <a:pt x="556" y="62"/>
                    <a:pt x="556" y="62"/>
                  </a:cubicBezTo>
                  <a:cubicBezTo>
                    <a:pt x="555" y="48"/>
                    <a:pt x="573" y="45"/>
                    <a:pt x="580" y="35"/>
                  </a:cubicBezTo>
                  <a:close/>
                  <a:moveTo>
                    <a:pt x="572" y="30"/>
                  </a:moveTo>
                  <a:cubicBezTo>
                    <a:pt x="569" y="41"/>
                    <a:pt x="556" y="42"/>
                    <a:pt x="550" y="50"/>
                  </a:cubicBezTo>
                  <a:cubicBezTo>
                    <a:pt x="553" y="40"/>
                    <a:pt x="563" y="32"/>
                    <a:pt x="572" y="30"/>
                  </a:cubicBezTo>
                  <a:close/>
                  <a:moveTo>
                    <a:pt x="503" y="104"/>
                  </a:moveTo>
                  <a:cubicBezTo>
                    <a:pt x="498" y="106"/>
                    <a:pt x="491" y="107"/>
                    <a:pt x="486" y="104"/>
                  </a:cubicBezTo>
                  <a:cubicBezTo>
                    <a:pt x="494" y="97"/>
                    <a:pt x="504" y="92"/>
                    <a:pt x="518" y="94"/>
                  </a:cubicBezTo>
                  <a:cubicBezTo>
                    <a:pt x="516" y="99"/>
                    <a:pt x="508" y="102"/>
                    <a:pt x="503" y="104"/>
                  </a:cubicBezTo>
                  <a:close/>
                  <a:moveTo>
                    <a:pt x="485" y="94"/>
                  </a:moveTo>
                  <a:cubicBezTo>
                    <a:pt x="494" y="85"/>
                    <a:pt x="509" y="74"/>
                    <a:pt x="521" y="83"/>
                  </a:cubicBezTo>
                  <a:cubicBezTo>
                    <a:pt x="510" y="87"/>
                    <a:pt x="496" y="88"/>
                    <a:pt x="485" y="94"/>
                  </a:cubicBezTo>
                  <a:close/>
                  <a:moveTo>
                    <a:pt x="505" y="170"/>
                  </a:moveTo>
                  <a:cubicBezTo>
                    <a:pt x="505" y="155"/>
                    <a:pt x="508" y="132"/>
                    <a:pt x="528" y="128"/>
                  </a:cubicBezTo>
                  <a:cubicBezTo>
                    <a:pt x="517" y="141"/>
                    <a:pt x="516" y="158"/>
                    <a:pt x="505" y="170"/>
                  </a:cubicBezTo>
                  <a:close/>
                  <a:moveTo>
                    <a:pt x="515" y="173"/>
                  </a:moveTo>
                  <a:cubicBezTo>
                    <a:pt x="514" y="170"/>
                    <a:pt x="514" y="170"/>
                    <a:pt x="514" y="170"/>
                  </a:cubicBezTo>
                  <a:cubicBezTo>
                    <a:pt x="521" y="155"/>
                    <a:pt x="526" y="132"/>
                    <a:pt x="546" y="128"/>
                  </a:cubicBezTo>
                  <a:cubicBezTo>
                    <a:pt x="549" y="133"/>
                    <a:pt x="549" y="133"/>
                    <a:pt x="549" y="133"/>
                  </a:cubicBezTo>
                  <a:cubicBezTo>
                    <a:pt x="547" y="151"/>
                    <a:pt x="532" y="168"/>
                    <a:pt x="515" y="173"/>
                  </a:cubicBezTo>
                  <a:close/>
                  <a:moveTo>
                    <a:pt x="512" y="350"/>
                  </a:moveTo>
                  <a:cubicBezTo>
                    <a:pt x="504" y="344"/>
                    <a:pt x="494" y="339"/>
                    <a:pt x="497" y="328"/>
                  </a:cubicBezTo>
                  <a:cubicBezTo>
                    <a:pt x="507" y="340"/>
                    <a:pt x="520" y="347"/>
                    <a:pt x="533" y="354"/>
                  </a:cubicBezTo>
                  <a:cubicBezTo>
                    <a:pt x="528" y="357"/>
                    <a:pt x="518" y="353"/>
                    <a:pt x="512" y="350"/>
                  </a:cubicBezTo>
                  <a:close/>
                  <a:moveTo>
                    <a:pt x="499" y="311"/>
                  </a:moveTo>
                  <a:cubicBezTo>
                    <a:pt x="500" y="308"/>
                    <a:pt x="500" y="308"/>
                    <a:pt x="500" y="308"/>
                  </a:cubicBezTo>
                  <a:cubicBezTo>
                    <a:pt x="517" y="317"/>
                    <a:pt x="543" y="324"/>
                    <a:pt x="542" y="348"/>
                  </a:cubicBezTo>
                  <a:cubicBezTo>
                    <a:pt x="524" y="344"/>
                    <a:pt x="503" y="331"/>
                    <a:pt x="499" y="311"/>
                  </a:cubicBezTo>
                  <a:close/>
                  <a:moveTo>
                    <a:pt x="1161" y="287"/>
                  </a:moveTo>
                  <a:cubicBezTo>
                    <a:pt x="1142" y="253"/>
                    <a:pt x="1142" y="253"/>
                    <a:pt x="1142" y="253"/>
                  </a:cubicBezTo>
                  <a:cubicBezTo>
                    <a:pt x="1147" y="250"/>
                    <a:pt x="1153" y="254"/>
                    <a:pt x="1158" y="255"/>
                  </a:cubicBezTo>
                  <a:cubicBezTo>
                    <a:pt x="1166" y="264"/>
                    <a:pt x="1166" y="264"/>
                    <a:pt x="1166" y="264"/>
                  </a:cubicBezTo>
                  <a:cubicBezTo>
                    <a:pt x="1168" y="272"/>
                    <a:pt x="1168" y="283"/>
                    <a:pt x="1161" y="287"/>
                  </a:cubicBezTo>
                  <a:close/>
                  <a:moveTo>
                    <a:pt x="1152" y="291"/>
                  </a:moveTo>
                  <a:cubicBezTo>
                    <a:pt x="1144" y="291"/>
                    <a:pt x="1135" y="286"/>
                    <a:pt x="1131" y="277"/>
                  </a:cubicBezTo>
                  <a:cubicBezTo>
                    <a:pt x="1128" y="270"/>
                    <a:pt x="1130" y="261"/>
                    <a:pt x="1132" y="254"/>
                  </a:cubicBezTo>
                  <a:cubicBezTo>
                    <a:pt x="1144" y="261"/>
                    <a:pt x="1153" y="277"/>
                    <a:pt x="1152" y="291"/>
                  </a:cubicBezTo>
                  <a:close/>
                  <a:moveTo>
                    <a:pt x="1285" y="133"/>
                  </a:moveTo>
                  <a:cubicBezTo>
                    <a:pt x="1279" y="122"/>
                    <a:pt x="1273" y="108"/>
                    <a:pt x="1277" y="95"/>
                  </a:cubicBezTo>
                  <a:cubicBezTo>
                    <a:pt x="1290" y="106"/>
                    <a:pt x="1299" y="122"/>
                    <a:pt x="1301" y="139"/>
                  </a:cubicBezTo>
                  <a:cubicBezTo>
                    <a:pt x="1296" y="142"/>
                    <a:pt x="1290" y="136"/>
                    <a:pt x="1285" y="133"/>
                  </a:cubicBezTo>
                  <a:close/>
                  <a:moveTo>
                    <a:pt x="1307" y="108"/>
                  </a:moveTo>
                  <a:cubicBezTo>
                    <a:pt x="1308" y="115"/>
                    <a:pt x="1311" y="121"/>
                    <a:pt x="1308" y="128"/>
                  </a:cubicBezTo>
                  <a:cubicBezTo>
                    <a:pt x="1306" y="128"/>
                    <a:pt x="1306" y="128"/>
                    <a:pt x="1306" y="128"/>
                  </a:cubicBezTo>
                  <a:cubicBezTo>
                    <a:pt x="1300" y="115"/>
                    <a:pt x="1293" y="103"/>
                    <a:pt x="1285" y="90"/>
                  </a:cubicBezTo>
                  <a:cubicBezTo>
                    <a:pt x="1295" y="92"/>
                    <a:pt x="1304" y="98"/>
                    <a:pt x="1307" y="108"/>
                  </a:cubicBezTo>
                  <a:close/>
                  <a:moveTo>
                    <a:pt x="1305" y="16"/>
                  </a:moveTo>
                  <a:cubicBezTo>
                    <a:pt x="1322" y="25"/>
                    <a:pt x="1322" y="25"/>
                    <a:pt x="1322" y="25"/>
                  </a:cubicBezTo>
                  <a:cubicBezTo>
                    <a:pt x="1329" y="33"/>
                    <a:pt x="1340" y="42"/>
                    <a:pt x="1341" y="53"/>
                  </a:cubicBezTo>
                  <a:cubicBezTo>
                    <a:pt x="1315" y="38"/>
                    <a:pt x="1286" y="24"/>
                    <a:pt x="1255" y="24"/>
                  </a:cubicBezTo>
                  <a:cubicBezTo>
                    <a:pt x="1253" y="22"/>
                    <a:pt x="1253" y="22"/>
                    <a:pt x="1253" y="22"/>
                  </a:cubicBezTo>
                  <a:cubicBezTo>
                    <a:pt x="1266" y="13"/>
                    <a:pt x="1288" y="14"/>
                    <a:pt x="1305" y="16"/>
                  </a:cubicBezTo>
                  <a:close/>
                  <a:moveTo>
                    <a:pt x="1279" y="32"/>
                  </a:moveTo>
                  <a:cubicBezTo>
                    <a:pt x="1303" y="35"/>
                    <a:pt x="1324" y="48"/>
                    <a:pt x="1340" y="65"/>
                  </a:cubicBezTo>
                  <a:cubicBezTo>
                    <a:pt x="1332" y="73"/>
                    <a:pt x="1318" y="72"/>
                    <a:pt x="1307" y="75"/>
                  </a:cubicBezTo>
                  <a:cubicBezTo>
                    <a:pt x="1283" y="72"/>
                    <a:pt x="1253" y="65"/>
                    <a:pt x="1246" y="39"/>
                  </a:cubicBezTo>
                  <a:cubicBezTo>
                    <a:pt x="1249" y="23"/>
                    <a:pt x="1269" y="34"/>
                    <a:pt x="1279" y="32"/>
                  </a:cubicBezTo>
                  <a:close/>
                  <a:moveTo>
                    <a:pt x="1241" y="22"/>
                  </a:moveTo>
                  <a:cubicBezTo>
                    <a:pt x="1242" y="23"/>
                    <a:pt x="1245" y="26"/>
                    <a:pt x="1243" y="28"/>
                  </a:cubicBezTo>
                  <a:cubicBezTo>
                    <a:pt x="1243" y="31"/>
                    <a:pt x="1239" y="31"/>
                    <a:pt x="1238" y="30"/>
                  </a:cubicBezTo>
                  <a:lnTo>
                    <a:pt x="1241" y="22"/>
                  </a:lnTo>
                  <a:close/>
                  <a:moveTo>
                    <a:pt x="1221" y="55"/>
                  </a:moveTo>
                  <a:cubicBezTo>
                    <a:pt x="1227" y="50"/>
                    <a:pt x="1236" y="42"/>
                    <a:pt x="1243" y="46"/>
                  </a:cubicBezTo>
                  <a:cubicBezTo>
                    <a:pt x="1246" y="56"/>
                    <a:pt x="1258" y="63"/>
                    <a:pt x="1262" y="72"/>
                  </a:cubicBezTo>
                  <a:cubicBezTo>
                    <a:pt x="1268" y="89"/>
                    <a:pt x="1258" y="106"/>
                    <a:pt x="1249" y="121"/>
                  </a:cubicBezTo>
                  <a:cubicBezTo>
                    <a:pt x="1246" y="123"/>
                    <a:pt x="1242" y="126"/>
                    <a:pt x="1238" y="125"/>
                  </a:cubicBezTo>
                  <a:cubicBezTo>
                    <a:pt x="1228" y="104"/>
                    <a:pt x="1218" y="78"/>
                    <a:pt x="1221" y="55"/>
                  </a:cubicBezTo>
                  <a:close/>
                  <a:moveTo>
                    <a:pt x="1097" y="66"/>
                  </a:moveTo>
                  <a:cubicBezTo>
                    <a:pt x="1096" y="67"/>
                    <a:pt x="1093" y="68"/>
                    <a:pt x="1091" y="67"/>
                  </a:cubicBezTo>
                  <a:cubicBezTo>
                    <a:pt x="1096" y="32"/>
                    <a:pt x="1133" y="18"/>
                    <a:pt x="1159" y="6"/>
                  </a:cubicBezTo>
                  <a:cubicBezTo>
                    <a:pt x="1168" y="4"/>
                    <a:pt x="1174" y="11"/>
                    <a:pt x="1180" y="15"/>
                  </a:cubicBezTo>
                  <a:cubicBezTo>
                    <a:pt x="1180" y="19"/>
                    <a:pt x="1181" y="24"/>
                    <a:pt x="1177" y="26"/>
                  </a:cubicBezTo>
                  <a:cubicBezTo>
                    <a:pt x="1147" y="33"/>
                    <a:pt x="1123" y="50"/>
                    <a:pt x="1097" y="66"/>
                  </a:cubicBezTo>
                  <a:close/>
                  <a:moveTo>
                    <a:pt x="1166" y="76"/>
                  </a:moveTo>
                  <a:cubicBezTo>
                    <a:pt x="1148" y="86"/>
                    <a:pt x="1125" y="79"/>
                    <a:pt x="1109" y="69"/>
                  </a:cubicBezTo>
                  <a:cubicBezTo>
                    <a:pt x="1116" y="59"/>
                    <a:pt x="1129" y="54"/>
                    <a:pt x="1139" y="46"/>
                  </a:cubicBezTo>
                  <a:cubicBezTo>
                    <a:pt x="1152" y="41"/>
                    <a:pt x="1166" y="29"/>
                    <a:pt x="1181" y="33"/>
                  </a:cubicBezTo>
                  <a:cubicBezTo>
                    <a:pt x="1193" y="50"/>
                    <a:pt x="1193" y="50"/>
                    <a:pt x="1193" y="50"/>
                  </a:cubicBezTo>
                  <a:cubicBezTo>
                    <a:pt x="1192" y="65"/>
                    <a:pt x="1177" y="70"/>
                    <a:pt x="1166" y="76"/>
                  </a:cubicBezTo>
                  <a:close/>
                  <a:moveTo>
                    <a:pt x="1189" y="78"/>
                  </a:moveTo>
                  <a:cubicBezTo>
                    <a:pt x="1193" y="69"/>
                    <a:pt x="1194" y="60"/>
                    <a:pt x="1199" y="53"/>
                  </a:cubicBezTo>
                  <a:cubicBezTo>
                    <a:pt x="1214" y="54"/>
                    <a:pt x="1214" y="54"/>
                    <a:pt x="1214" y="54"/>
                  </a:cubicBezTo>
                  <a:cubicBezTo>
                    <a:pt x="1213" y="84"/>
                    <a:pt x="1228" y="108"/>
                    <a:pt x="1234" y="134"/>
                  </a:cubicBezTo>
                  <a:cubicBezTo>
                    <a:pt x="1228" y="136"/>
                    <a:pt x="1220" y="129"/>
                    <a:pt x="1213" y="126"/>
                  </a:cubicBezTo>
                  <a:cubicBezTo>
                    <a:pt x="1196" y="116"/>
                    <a:pt x="1191" y="97"/>
                    <a:pt x="1189" y="78"/>
                  </a:cubicBezTo>
                  <a:close/>
                  <a:moveTo>
                    <a:pt x="1178" y="207"/>
                  </a:moveTo>
                  <a:cubicBezTo>
                    <a:pt x="1185" y="200"/>
                    <a:pt x="1190" y="191"/>
                    <a:pt x="1194" y="184"/>
                  </a:cubicBezTo>
                  <a:cubicBezTo>
                    <a:pt x="1200" y="184"/>
                    <a:pt x="1199" y="190"/>
                    <a:pt x="1201" y="193"/>
                  </a:cubicBezTo>
                  <a:cubicBezTo>
                    <a:pt x="1199" y="202"/>
                    <a:pt x="1195" y="212"/>
                    <a:pt x="1189" y="218"/>
                  </a:cubicBezTo>
                  <a:cubicBezTo>
                    <a:pt x="1183" y="224"/>
                    <a:pt x="1174" y="225"/>
                    <a:pt x="1165" y="225"/>
                  </a:cubicBezTo>
                  <a:cubicBezTo>
                    <a:pt x="1166" y="219"/>
                    <a:pt x="1175" y="214"/>
                    <a:pt x="1178" y="207"/>
                  </a:cubicBezTo>
                  <a:close/>
                  <a:moveTo>
                    <a:pt x="1150" y="228"/>
                  </a:moveTo>
                  <a:cubicBezTo>
                    <a:pt x="1166" y="230"/>
                    <a:pt x="1187" y="234"/>
                    <a:pt x="1198" y="217"/>
                  </a:cubicBezTo>
                  <a:cubicBezTo>
                    <a:pt x="1207" y="207"/>
                    <a:pt x="1206" y="193"/>
                    <a:pt x="1201" y="181"/>
                  </a:cubicBezTo>
                  <a:cubicBezTo>
                    <a:pt x="1199" y="175"/>
                    <a:pt x="1199" y="175"/>
                    <a:pt x="1199" y="175"/>
                  </a:cubicBezTo>
                  <a:cubicBezTo>
                    <a:pt x="1207" y="132"/>
                    <a:pt x="1207" y="132"/>
                    <a:pt x="1207" y="132"/>
                  </a:cubicBezTo>
                  <a:cubicBezTo>
                    <a:pt x="1218" y="135"/>
                    <a:pt x="1232" y="139"/>
                    <a:pt x="1240" y="149"/>
                  </a:cubicBezTo>
                  <a:cubicBezTo>
                    <a:pt x="1245" y="145"/>
                    <a:pt x="1243" y="138"/>
                    <a:pt x="1243" y="133"/>
                  </a:cubicBezTo>
                  <a:cubicBezTo>
                    <a:pt x="1255" y="125"/>
                    <a:pt x="1260" y="113"/>
                    <a:pt x="1266" y="101"/>
                  </a:cubicBezTo>
                  <a:cubicBezTo>
                    <a:pt x="1268" y="101"/>
                    <a:pt x="1268" y="101"/>
                    <a:pt x="1268" y="101"/>
                  </a:cubicBezTo>
                  <a:cubicBezTo>
                    <a:pt x="1274" y="116"/>
                    <a:pt x="1272" y="135"/>
                    <a:pt x="1289" y="144"/>
                  </a:cubicBezTo>
                  <a:cubicBezTo>
                    <a:pt x="1268" y="156"/>
                    <a:pt x="1242" y="155"/>
                    <a:pt x="1218" y="159"/>
                  </a:cubicBezTo>
                  <a:cubicBezTo>
                    <a:pt x="1216" y="157"/>
                    <a:pt x="1213" y="156"/>
                    <a:pt x="1210" y="157"/>
                  </a:cubicBezTo>
                  <a:cubicBezTo>
                    <a:pt x="1207" y="168"/>
                    <a:pt x="1216" y="177"/>
                    <a:pt x="1214" y="191"/>
                  </a:cubicBezTo>
                  <a:cubicBezTo>
                    <a:pt x="1217" y="231"/>
                    <a:pt x="1200" y="273"/>
                    <a:pt x="1167" y="295"/>
                  </a:cubicBezTo>
                  <a:cubicBezTo>
                    <a:pt x="1165" y="294"/>
                    <a:pt x="1165" y="294"/>
                    <a:pt x="1165" y="294"/>
                  </a:cubicBezTo>
                  <a:cubicBezTo>
                    <a:pt x="1170" y="284"/>
                    <a:pt x="1179" y="272"/>
                    <a:pt x="1170" y="261"/>
                  </a:cubicBezTo>
                  <a:cubicBezTo>
                    <a:pt x="1161" y="239"/>
                    <a:pt x="1132" y="250"/>
                    <a:pt x="1120" y="233"/>
                  </a:cubicBezTo>
                  <a:lnTo>
                    <a:pt x="1150" y="228"/>
                  </a:lnTo>
                  <a:close/>
                  <a:moveTo>
                    <a:pt x="1104" y="236"/>
                  </a:moveTo>
                  <a:cubicBezTo>
                    <a:pt x="1139" y="240"/>
                    <a:pt x="1109" y="289"/>
                    <a:pt x="1143" y="296"/>
                  </a:cubicBezTo>
                  <a:cubicBezTo>
                    <a:pt x="1146" y="298"/>
                    <a:pt x="1154" y="298"/>
                    <a:pt x="1154" y="305"/>
                  </a:cubicBezTo>
                  <a:cubicBezTo>
                    <a:pt x="1133" y="322"/>
                    <a:pt x="1104" y="320"/>
                    <a:pt x="1078" y="326"/>
                  </a:cubicBezTo>
                  <a:cubicBezTo>
                    <a:pt x="1074" y="325"/>
                    <a:pt x="1074" y="325"/>
                    <a:pt x="1074" y="325"/>
                  </a:cubicBezTo>
                  <a:cubicBezTo>
                    <a:pt x="1078" y="309"/>
                    <a:pt x="1090" y="291"/>
                    <a:pt x="1090" y="271"/>
                  </a:cubicBezTo>
                  <a:cubicBezTo>
                    <a:pt x="1090" y="247"/>
                    <a:pt x="1063" y="238"/>
                    <a:pt x="1047" y="226"/>
                  </a:cubicBezTo>
                  <a:cubicBezTo>
                    <a:pt x="1046" y="223"/>
                    <a:pt x="1046" y="223"/>
                    <a:pt x="1046" y="223"/>
                  </a:cubicBezTo>
                  <a:cubicBezTo>
                    <a:pt x="1066" y="227"/>
                    <a:pt x="1086" y="229"/>
                    <a:pt x="1104" y="236"/>
                  </a:cubicBezTo>
                  <a:close/>
                  <a:moveTo>
                    <a:pt x="1071" y="271"/>
                  </a:moveTo>
                  <a:cubicBezTo>
                    <a:pt x="1061" y="244"/>
                    <a:pt x="1061" y="244"/>
                    <a:pt x="1061" y="244"/>
                  </a:cubicBezTo>
                  <a:cubicBezTo>
                    <a:pt x="1071" y="245"/>
                    <a:pt x="1077" y="256"/>
                    <a:pt x="1083" y="262"/>
                  </a:cubicBezTo>
                  <a:cubicBezTo>
                    <a:pt x="1083" y="274"/>
                    <a:pt x="1086" y="286"/>
                    <a:pt x="1077" y="299"/>
                  </a:cubicBezTo>
                  <a:cubicBezTo>
                    <a:pt x="1074" y="292"/>
                    <a:pt x="1074" y="279"/>
                    <a:pt x="1071" y="271"/>
                  </a:cubicBezTo>
                  <a:close/>
                  <a:moveTo>
                    <a:pt x="1042" y="251"/>
                  </a:moveTo>
                  <a:cubicBezTo>
                    <a:pt x="1046" y="238"/>
                    <a:pt x="1046" y="238"/>
                    <a:pt x="1046" y="238"/>
                  </a:cubicBezTo>
                  <a:cubicBezTo>
                    <a:pt x="1059" y="249"/>
                    <a:pt x="1065" y="268"/>
                    <a:pt x="1068" y="286"/>
                  </a:cubicBezTo>
                  <a:cubicBezTo>
                    <a:pt x="1068" y="313"/>
                    <a:pt x="1068" y="313"/>
                    <a:pt x="1068" y="313"/>
                  </a:cubicBezTo>
                  <a:cubicBezTo>
                    <a:pt x="1065" y="313"/>
                    <a:pt x="1065" y="313"/>
                    <a:pt x="1065" y="313"/>
                  </a:cubicBezTo>
                  <a:cubicBezTo>
                    <a:pt x="1047" y="299"/>
                    <a:pt x="1038" y="275"/>
                    <a:pt x="1042" y="251"/>
                  </a:cubicBezTo>
                  <a:close/>
                  <a:moveTo>
                    <a:pt x="917" y="309"/>
                  </a:moveTo>
                  <a:cubicBezTo>
                    <a:pt x="928" y="282"/>
                    <a:pt x="937" y="253"/>
                    <a:pt x="944" y="226"/>
                  </a:cubicBezTo>
                  <a:cubicBezTo>
                    <a:pt x="965" y="246"/>
                    <a:pt x="940" y="280"/>
                    <a:pt x="957" y="305"/>
                  </a:cubicBezTo>
                  <a:cubicBezTo>
                    <a:pt x="964" y="319"/>
                    <a:pt x="977" y="328"/>
                    <a:pt x="984" y="342"/>
                  </a:cubicBezTo>
                  <a:cubicBezTo>
                    <a:pt x="974" y="346"/>
                    <a:pt x="964" y="338"/>
                    <a:pt x="952" y="339"/>
                  </a:cubicBezTo>
                  <a:cubicBezTo>
                    <a:pt x="940" y="339"/>
                    <a:pt x="925" y="340"/>
                    <a:pt x="917" y="328"/>
                  </a:cubicBezTo>
                  <a:cubicBezTo>
                    <a:pt x="914" y="322"/>
                    <a:pt x="913" y="315"/>
                    <a:pt x="917" y="309"/>
                  </a:cubicBezTo>
                  <a:close/>
                  <a:moveTo>
                    <a:pt x="985" y="295"/>
                  </a:moveTo>
                  <a:cubicBezTo>
                    <a:pt x="986" y="306"/>
                    <a:pt x="990" y="317"/>
                    <a:pt x="983" y="327"/>
                  </a:cubicBezTo>
                  <a:cubicBezTo>
                    <a:pt x="969" y="315"/>
                    <a:pt x="954" y="297"/>
                    <a:pt x="956" y="274"/>
                  </a:cubicBezTo>
                  <a:cubicBezTo>
                    <a:pt x="960" y="244"/>
                    <a:pt x="960" y="244"/>
                    <a:pt x="960" y="244"/>
                  </a:cubicBezTo>
                  <a:cubicBezTo>
                    <a:pt x="978" y="255"/>
                    <a:pt x="979" y="277"/>
                    <a:pt x="985" y="295"/>
                  </a:cubicBezTo>
                  <a:close/>
                  <a:moveTo>
                    <a:pt x="981" y="258"/>
                  </a:moveTo>
                  <a:cubicBezTo>
                    <a:pt x="997" y="267"/>
                    <a:pt x="999" y="290"/>
                    <a:pt x="997" y="307"/>
                  </a:cubicBezTo>
                  <a:cubicBezTo>
                    <a:pt x="997" y="309"/>
                    <a:pt x="995" y="310"/>
                    <a:pt x="994" y="311"/>
                  </a:cubicBezTo>
                  <a:cubicBezTo>
                    <a:pt x="990" y="293"/>
                    <a:pt x="986" y="273"/>
                    <a:pt x="981" y="258"/>
                  </a:cubicBezTo>
                  <a:close/>
                  <a:moveTo>
                    <a:pt x="931" y="348"/>
                  </a:moveTo>
                  <a:cubicBezTo>
                    <a:pt x="933" y="345"/>
                    <a:pt x="933" y="345"/>
                    <a:pt x="933" y="345"/>
                  </a:cubicBezTo>
                  <a:cubicBezTo>
                    <a:pt x="956" y="343"/>
                    <a:pt x="982" y="346"/>
                    <a:pt x="993" y="368"/>
                  </a:cubicBezTo>
                  <a:cubicBezTo>
                    <a:pt x="993" y="371"/>
                    <a:pt x="993" y="371"/>
                    <a:pt x="993" y="371"/>
                  </a:cubicBezTo>
                  <a:cubicBezTo>
                    <a:pt x="971" y="369"/>
                    <a:pt x="943" y="370"/>
                    <a:pt x="931" y="348"/>
                  </a:cubicBezTo>
                  <a:close/>
                  <a:moveTo>
                    <a:pt x="985" y="378"/>
                  </a:moveTo>
                  <a:cubicBezTo>
                    <a:pt x="976" y="386"/>
                    <a:pt x="961" y="391"/>
                    <a:pt x="947" y="387"/>
                  </a:cubicBezTo>
                  <a:cubicBezTo>
                    <a:pt x="936" y="383"/>
                    <a:pt x="930" y="373"/>
                    <a:pt x="926" y="362"/>
                  </a:cubicBezTo>
                  <a:cubicBezTo>
                    <a:pt x="927" y="355"/>
                    <a:pt x="927" y="355"/>
                    <a:pt x="927" y="355"/>
                  </a:cubicBezTo>
                  <a:cubicBezTo>
                    <a:pt x="943" y="369"/>
                    <a:pt x="961" y="378"/>
                    <a:pt x="984" y="377"/>
                  </a:cubicBezTo>
                  <a:lnTo>
                    <a:pt x="985" y="378"/>
                  </a:lnTo>
                  <a:close/>
                  <a:moveTo>
                    <a:pt x="681" y="345"/>
                  </a:moveTo>
                  <a:cubicBezTo>
                    <a:pt x="687" y="356"/>
                    <a:pt x="697" y="368"/>
                    <a:pt x="705" y="375"/>
                  </a:cubicBezTo>
                  <a:cubicBezTo>
                    <a:pt x="686" y="372"/>
                    <a:pt x="670" y="360"/>
                    <a:pt x="659" y="346"/>
                  </a:cubicBezTo>
                  <a:cubicBezTo>
                    <a:pt x="659" y="339"/>
                    <a:pt x="668" y="334"/>
                    <a:pt x="672" y="329"/>
                  </a:cubicBezTo>
                  <a:cubicBezTo>
                    <a:pt x="679" y="332"/>
                    <a:pt x="676" y="341"/>
                    <a:pt x="681" y="345"/>
                  </a:cubicBezTo>
                  <a:close/>
                  <a:moveTo>
                    <a:pt x="795" y="264"/>
                  </a:moveTo>
                  <a:cubicBezTo>
                    <a:pt x="799" y="272"/>
                    <a:pt x="798" y="281"/>
                    <a:pt x="801" y="290"/>
                  </a:cubicBezTo>
                  <a:cubicBezTo>
                    <a:pt x="798" y="294"/>
                    <a:pt x="795" y="290"/>
                    <a:pt x="793" y="289"/>
                  </a:cubicBezTo>
                  <a:cubicBezTo>
                    <a:pt x="773" y="265"/>
                    <a:pt x="747" y="242"/>
                    <a:pt x="718" y="234"/>
                  </a:cubicBezTo>
                  <a:cubicBezTo>
                    <a:pt x="716" y="229"/>
                    <a:pt x="720" y="226"/>
                    <a:pt x="723" y="222"/>
                  </a:cubicBezTo>
                  <a:cubicBezTo>
                    <a:pt x="754" y="219"/>
                    <a:pt x="781" y="238"/>
                    <a:pt x="795" y="264"/>
                  </a:cubicBezTo>
                  <a:close/>
                  <a:moveTo>
                    <a:pt x="774" y="133"/>
                  </a:moveTo>
                  <a:cubicBezTo>
                    <a:pt x="771" y="141"/>
                    <a:pt x="761" y="142"/>
                    <a:pt x="753" y="140"/>
                  </a:cubicBezTo>
                  <a:cubicBezTo>
                    <a:pt x="750" y="138"/>
                    <a:pt x="747" y="135"/>
                    <a:pt x="745" y="132"/>
                  </a:cubicBezTo>
                  <a:cubicBezTo>
                    <a:pt x="753" y="127"/>
                    <a:pt x="767" y="125"/>
                    <a:pt x="774" y="133"/>
                  </a:cubicBezTo>
                  <a:close/>
                  <a:moveTo>
                    <a:pt x="668" y="105"/>
                  </a:moveTo>
                  <a:cubicBezTo>
                    <a:pt x="682" y="119"/>
                    <a:pt x="700" y="133"/>
                    <a:pt x="697" y="154"/>
                  </a:cubicBezTo>
                  <a:cubicBezTo>
                    <a:pt x="699" y="159"/>
                    <a:pt x="693" y="174"/>
                    <a:pt x="702" y="172"/>
                  </a:cubicBezTo>
                  <a:cubicBezTo>
                    <a:pt x="714" y="151"/>
                    <a:pt x="714" y="151"/>
                    <a:pt x="714" y="151"/>
                  </a:cubicBezTo>
                  <a:cubicBezTo>
                    <a:pt x="741" y="164"/>
                    <a:pt x="767" y="146"/>
                    <a:pt x="791" y="136"/>
                  </a:cubicBezTo>
                  <a:cubicBezTo>
                    <a:pt x="798" y="158"/>
                    <a:pt x="793" y="182"/>
                    <a:pt x="781" y="199"/>
                  </a:cubicBezTo>
                  <a:cubicBezTo>
                    <a:pt x="751" y="217"/>
                    <a:pt x="751" y="217"/>
                    <a:pt x="751" y="217"/>
                  </a:cubicBezTo>
                  <a:cubicBezTo>
                    <a:pt x="718" y="216"/>
                    <a:pt x="718" y="216"/>
                    <a:pt x="718" y="216"/>
                  </a:cubicBezTo>
                  <a:cubicBezTo>
                    <a:pt x="714" y="213"/>
                    <a:pt x="716" y="206"/>
                    <a:pt x="714" y="202"/>
                  </a:cubicBezTo>
                  <a:cubicBezTo>
                    <a:pt x="720" y="187"/>
                    <a:pt x="736" y="177"/>
                    <a:pt x="743" y="163"/>
                  </a:cubicBezTo>
                  <a:cubicBezTo>
                    <a:pt x="739" y="163"/>
                    <a:pt x="739" y="163"/>
                    <a:pt x="739" y="163"/>
                  </a:cubicBezTo>
                  <a:cubicBezTo>
                    <a:pt x="715" y="187"/>
                    <a:pt x="715" y="187"/>
                    <a:pt x="715" y="187"/>
                  </a:cubicBezTo>
                  <a:cubicBezTo>
                    <a:pt x="713" y="187"/>
                    <a:pt x="710" y="183"/>
                    <a:pt x="708" y="186"/>
                  </a:cubicBezTo>
                  <a:cubicBezTo>
                    <a:pt x="706" y="190"/>
                    <a:pt x="706" y="190"/>
                    <a:pt x="706" y="190"/>
                  </a:cubicBezTo>
                  <a:cubicBezTo>
                    <a:pt x="710" y="192"/>
                    <a:pt x="710" y="192"/>
                    <a:pt x="710" y="192"/>
                  </a:cubicBezTo>
                  <a:cubicBezTo>
                    <a:pt x="709" y="193"/>
                    <a:pt x="709" y="193"/>
                    <a:pt x="709" y="193"/>
                  </a:cubicBezTo>
                  <a:cubicBezTo>
                    <a:pt x="699" y="187"/>
                    <a:pt x="687" y="185"/>
                    <a:pt x="675" y="183"/>
                  </a:cubicBezTo>
                  <a:cubicBezTo>
                    <a:pt x="670" y="153"/>
                    <a:pt x="663" y="125"/>
                    <a:pt x="652" y="95"/>
                  </a:cubicBezTo>
                  <a:cubicBezTo>
                    <a:pt x="657" y="96"/>
                    <a:pt x="665" y="101"/>
                    <a:pt x="668" y="105"/>
                  </a:cubicBezTo>
                  <a:close/>
                  <a:moveTo>
                    <a:pt x="684" y="191"/>
                  </a:moveTo>
                  <a:cubicBezTo>
                    <a:pt x="684" y="192"/>
                    <a:pt x="682" y="193"/>
                    <a:pt x="680" y="192"/>
                  </a:cubicBezTo>
                  <a:cubicBezTo>
                    <a:pt x="681" y="190"/>
                    <a:pt x="681" y="190"/>
                    <a:pt x="681" y="190"/>
                  </a:cubicBezTo>
                  <a:lnTo>
                    <a:pt x="684" y="191"/>
                  </a:lnTo>
                  <a:close/>
                  <a:moveTo>
                    <a:pt x="671" y="193"/>
                  </a:moveTo>
                  <a:cubicBezTo>
                    <a:pt x="669" y="200"/>
                    <a:pt x="659" y="197"/>
                    <a:pt x="654" y="201"/>
                  </a:cubicBezTo>
                  <a:cubicBezTo>
                    <a:pt x="653" y="197"/>
                    <a:pt x="661" y="192"/>
                    <a:pt x="666" y="192"/>
                  </a:cubicBezTo>
                  <a:cubicBezTo>
                    <a:pt x="667" y="192"/>
                    <a:pt x="669" y="191"/>
                    <a:pt x="671" y="193"/>
                  </a:cubicBezTo>
                  <a:close/>
                  <a:moveTo>
                    <a:pt x="628" y="126"/>
                  </a:moveTo>
                  <a:cubicBezTo>
                    <a:pt x="634" y="117"/>
                    <a:pt x="638" y="107"/>
                    <a:pt x="645" y="101"/>
                  </a:cubicBezTo>
                  <a:cubicBezTo>
                    <a:pt x="652" y="114"/>
                    <a:pt x="652" y="114"/>
                    <a:pt x="652" y="114"/>
                  </a:cubicBezTo>
                  <a:cubicBezTo>
                    <a:pt x="660" y="135"/>
                    <a:pt x="668" y="160"/>
                    <a:pt x="666" y="184"/>
                  </a:cubicBezTo>
                  <a:cubicBezTo>
                    <a:pt x="657" y="187"/>
                    <a:pt x="648" y="200"/>
                    <a:pt x="639" y="193"/>
                  </a:cubicBezTo>
                  <a:cubicBezTo>
                    <a:pt x="623" y="176"/>
                    <a:pt x="617" y="146"/>
                    <a:pt x="628" y="126"/>
                  </a:cubicBezTo>
                  <a:close/>
                  <a:moveTo>
                    <a:pt x="650" y="204"/>
                  </a:moveTo>
                  <a:cubicBezTo>
                    <a:pt x="643" y="211"/>
                    <a:pt x="641" y="224"/>
                    <a:pt x="640" y="233"/>
                  </a:cubicBezTo>
                  <a:cubicBezTo>
                    <a:pt x="635" y="228"/>
                    <a:pt x="639" y="217"/>
                    <a:pt x="641" y="211"/>
                  </a:cubicBezTo>
                  <a:cubicBezTo>
                    <a:pt x="642" y="207"/>
                    <a:pt x="644" y="204"/>
                    <a:pt x="650" y="204"/>
                  </a:cubicBezTo>
                  <a:close/>
                  <a:moveTo>
                    <a:pt x="564" y="183"/>
                  </a:moveTo>
                  <a:cubicBezTo>
                    <a:pt x="581" y="176"/>
                    <a:pt x="606" y="171"/>
                    <a:pt x="622" y="182"/>
                  </a:cubicBezTo>
                  <a:cubicBezTo>
                    <a:pt x="637" y="202"/>
                    <a:pt x="637" y="202"/>
                    <a:pt x="637" y="202"/>
                  </a:cubicBezTo>
                  <a:cubicBezTo>
                    <a:pt x="637" y="206"/>
                    <a:pt x="634" y="210"/>
                    <a:pt x="631" y="211"/>
                  </a:cubicBezTo>
                  <a:cubicBezTo>
                    <a:pt x="616" y="207"/>
                    <a:pt x="602" y="202"/>
                    <a:pt x="584" y="203"/>
                  </a:cubicBezTo>
                  <a:cubicBezTo>
                    <a:pt x="543" y="200"/>
                    <a:pt x="543" y="200"/>
                    <a:pt x="543" y="200"/>
                  </a:cubicBezTo>
                  <a:cubicBezTo>
                    <a:pt x="545" y="191"/>
                    <a:pt x="556" y="187"/>
                    <a:pt x="564" y="183"/>
                  </a:cubicBezTo>
                  <a:close/>
                  <a:moveTo>
                    <a:pt x="555" y="238"/>
                  </a:moveTo>
                  <a:cubicBezTo>
                    <a:pt x="543" y="230"/>
                    <a:pt x="539" y="218"/>
                    <a:pt x="530" y="209"/>
                  </a:cubicBezTo>
                  <a:cubicBezTo>
                    <a:pt x="542" y="204"/>
                    <a:pt x="557" y="208"/>
                    <a:pt x="570" y="208"/>
                  </a:cubicBezTo>
                  <a:cubicBezTo>
                    <a:pt x="591" y="210"/>
                    <a:pt x="612" y="208"/>
                    <a:pt x="629" y="220"/>
                  </a:cubicBezTo>
                  <a:cubicBezTo>
                    <a:pt x="632" y="228"/>
                    <a:pt x="633" y="243"/>
                    <a:pt x="622" y="246"/>
                  </a:cubicBezTo>
                  <a:cubicBezTo>
                    <a:pt x="600" y="253"/>
                    <a:pt x="573" y="254"/>
                    <a:pt x="555" y="238"/>
                  </a:cubicBezTo>
                  <a:close/>
                  <a:moveTo>
                    <a:pt x="612" y="270"/>
                  </a:moveTo>
                  <a:cubicBezTo>
                    <a:pt x="619" y="260"/>
                    <a:pt x="625" y="245"/>
                    <a:pt x="638" y="248"/>
                  </a:cubicBezTo>
                  <a:cubicBezTo>
                    <a:pt x="641" y="252"/>
                    <a:pt x="649" y="260"/>
                    <a:pt x="652" y="250"/>
                  </a:cubicBezTo>
                  <a:cubicBezTo>
                    <a:pt x="656" y="249"/>
                    <a:pt x="654" y="254"/>
                    <a:pt x="657" y="256"/>
                  </a:cubicBezTo>
                  <a:cubicBezTo>
                    <a:pt x="659" y="251"/>
                    <a:pt x="669" y="257"/>
                    <a:pt x="668" y="250"/>
                  </a:cubicBezTo>
                  <a:cubicBezTo>
                    <a:pt x="667" y="249"/>
                    <a:pt x="664" y="248"/>
                    <a:pt x="663" y="247"/>
                  </a:cubicBezTo>
                  <a:cubicBezTo>
                    <a:pt x="664" y="241"/>
                    <a:pt x="669" y="238"/>
                    <a:pt x="674" y="238"/>
                  </a:cubicBezTo>
                  <a:cubicBezTo>
                    <a:pt x="684" y="238"/>
                    <a:pt x="694" y="241"/>
                    <a:pt x="703" y="247"/>
                  </a:cubicBezTo>
                  <a:cubicBezTo>
                    <a:pt x="706" y="244"/>
                    <a:pt x="701" y="242"/>
                    <a:pt x="699" y="240"/>
                  </a:cubicBezTo>
                  <a:cubicBezTo>
                    <a:pt x="709" y="229"/>
                    <a:pt x="718" y="245"/>
                    <a:pt x="729" y="246"/>
                  </a:cubicBezTo>
                  <a:cubicBezTo>
                    <a:pt x="752" y="252"/>
                    <a:pt x="769" y="273"/>
                    <a:pt x="786" y="289"/>
                  </a:cubicBezTo>
                  <a:cubicBezTo>
                    <a:pt x="785" y="293"/>
                    <a:pt x="793" y="294"/>
                    <a:pt x="788" y="298"/>
                  </a:cubicBezTo>
                  <a:cubicBezTo>
                    <a:pt x="766" y="297"/>
                    <a:pt x="739" y="305"/>
                    <a:pt x="721" y="291"/>
                  </a:cubicBezTo>
                  <a:cubicBezTo>
                    <a:pt x="710" y="283"/>
                    <a:pt x="702" y="271"/>
                    <a:pt x="694" y="261"/>
                  </a:cubicBezTo>
                  <a:cubicBezTo>
                    <a:pt x="691" y="262"/>
                    <a:pt x="691" y="262"/>
                    <a:pt x="691" y="262"/>
                  </a:cubicBezTo>
                  <a:cubicBezTo>
                    <a:pt x="690" y="290"/>
                    <a:pt x="681" y="317"/>
                    <a:pt x="657" y="335"/>
                  </a:cubicBezTo>
                  <a:cubicBezTo>
                    <a:pt x="648" y="340"/>
                    <a:pt x="636" y="339"/>
                    <a:pt x="630" y="350"/>
                  </a:cubicBezTo>
                  <a:cubicBezTo>
                    <a:pt x="625" y="332"/>
                    <a:pt x="632" y="313"/>
                    <a:pt x="636" y="295"/>
                  </a:cubicBezTo>
                  <a:cubicBezTo>
                    <a:pt x="641" y="283"/>
                    <a:pt x="652" y="273"/>
                    <a:pt x="657" y="260"/>
                  </a:cubicBezTo>
                  <a:cubicBezTo>
                    <a:pt x="655" y="259"/>
                    <a:pt x="655" y="259"/>
                    <a:pt x="655" y="259"/>
                  </a:cubicBezTo>
                  <a:cubicBezTo>
                    <a:pt x="632" y="281"/>
                    <a:pt x="622" y="313"/>
                    <a:pt x="620" y="347"/>
                  </a:cubicBezTo>
                  <a:cubicBezTo>
                    <a:pt x="618" y="348"/>
                    <a:pt x="615" y="344"/>
                    <a:pt x="614" y="341"/>
                  </a:cubicBezTo>
                  <a:cubicBezTo>
                    <a:pt x="600" y="322"/>
                    <a:pt x="599" y="290"/>
                    <a:pt x="612" y="270"/>
                  </a:cubicBezTo>
                  <a:close/>
                  <a:moveTo>
                    <a:pt x="649" y="348"/>
                  </a:moveTo>
                  <a:cubicBezTo>
                    <a:pt x="648" y="349"/>
                    <a:pt x="648" y="349"/>
                    <a:pt x="648" y="349"/>
                  </a:cubicBezTo>
                  <a:cubicBezTo>
                    <a:pt x="646" y="348"/>
                    <a:pt x="646" y="348"/>
                    <a:pt x="646" y="348"/>
                  </a:cubicBezTo>
                  <a:cubicBezTo>
                    <a:pt x="647" y="348"/>
                    <a:pt x="648" y="347"/>
                    <a:pt x="649" y="348"/>
                  </a:cubicBezTo>
                  <a:close/>
                  <a:moveTo>
                    <a:pt x="571" y="302"/>
                  </a:moveTo>
                  <a:cubicBezTo>
                    <a:pt x="573" y="294"/>
                    <a:pt x="573" y="288"/>
                    <a:pt x="578" y="283"/>
                  </a:cubicBezTo>
                  <a:cubicBezTo>
                    <a:pt x="586" y="287"/>
                    <a:pt x="584" y="296"/>
                    <a:pt x="584" y="304"/>
                  </a:cubicBezTo>
                  <a:cubicBezTo>
                    <a:pt x="583" y="311"/>
                    <a:pt x="582" y="318"/>
                    <a:pt x="577" y="324"/>
                  </a:cubicBezTo>
                  <a:cubicBezTo>
                    <a:pt x="571" y="319"/>
                    <a:pt x="570" y="309"/>
                    <a:pt x="571" y="302"/>
                  </a:cubicBezTo>
                  <a:close/>
                  <a:moveTo>
                    <a:pt x="566" y="337"/>
                  </a:moveTo>
                  <a:cubicBezTo>
                    <a:pt x="561" y="331"/>
                    <a:pt x="558" y="323"/>
                    <a:pt x="556" y="315"/>
                  </a:cubicBezTo>
                  <a:cubicBezTo>
                    <a:pt x="561" y="306"/>
                    <a:pt x="561" y="306"/>
                    <a:pt x="561" y="306"/>
                  </a:cubicBezTo>
                  <a:cubicBezTo>
                    <a:pt x="569" y="314"/>
                    <a:pt x="565" y="328"/>
                    <a:pt x="572" y="336"/>
                  </a:cubicBezTo>
                  <a:cubicBezTo>
                    <a:pt x="572" y="341"/>
                    <a:pt x="568" y="338"/>
                    <a:pt x="566" y="337"/>
                  </a:cubicBezTo>
                  <a:close/>
                  <a:moveTo>
                    <a:pt x="562" y="370"/>
                  </a:moveTo>
                  <a:cubicBezTo>
                    <a:pt x="573" y="358"/>
                    <a:pt x="590" y="355"/>
                    <a:pt x="606" y="350"/>
                  </a:cubicBezTo>
                  <a:cubicBezTo>
                    <a:pt x="609" y="350"/>
                    <a:pt x="613" y="352"/>
                    <a:pt x="615" y="356"/>
                  </a:cubicBezTo>
                  <a:cubicBezTo>
                    <a:pt x="608" y="383"/>
                    <a:pt x="570" y="402"/>
                    <a:pt x="584" y="434"/>
                  </a:cubicBezTo>
                  <a:cubicBezTo>
                    <a:pt x="588" y="450"/>
                    <a:pt x="609" y="454"/>
                    <a:pt x="617" y="468"/>
                  </a:cubicBezTo>
                  <a:cubicBezTo>
                    <a:pt x="619" y="469"/>
                    <a:pt x="622" y="468"/>
                    <a:pt x="623" y="466"/>
                  </a:cubicBezTo>
                  <a:cubicBezTo>
                    <a:pt x="615" y="447"/>
                    <a:pt x="633" y="430"/>
                    <a:pt x="630" y="410"/>
                  </a:cubicBezTo>
                  <a:cubicBezTo>
                    <a:pt x="627" y="397"/>
                    <a:pt x="621" y="386"/>
                    <a:pt x="614" y="375"/>
                  </a:cubicBezTo>
                  <a:cubicBezTo>
                    <a:pt x="614" y="370"/>
                    <a:pt x="617" y="366"/>
                    <a:pt x="620" y="364"/>
                  </a:cubicBezTo>
                  <a:cubicBezTo>
                    <a:pt x="629" y="370"/>
                    <a:pt x="629" y="357"/>
                    <a:pt x="636" y="355"/>
                  </a:cubicBezTo>
                  <a:cubicBezTo>
                    <a:pt x="671" y="364"/>
                    <a:pt x="699" y="388"/>
                    <a:pt x="736" y="391"/>
                  </a:cubicBezTo>
                  <a:cubicBezTo>
                    <a:pt x="748" y="394"/>
                    <a:pt x="762" y="389"/>
                    <a:pt x="771" y="394"/>
                  </a:cubicBezTo>
                  <a:cubicBezTo>
                    <a:pt x="766" y="403"/>
                    <a:pt x="754" y="410"/>
                    <a:pt x="748" y="420"/>
                  </a:cubicBezTo>
                  <a:cubicBezTo>
                    <a:pt x="737" y="432"/>
                    <a:pt x="721" y="440"/>
                    <a:pt x="707" y="435"/>
                  </a:cubicBezTo>
                  <a:cubicBezTo>
                    <a:pt x="694" y="408"/>
                    <a:pt x="659" y="411"/>
                    <a:pt x="643" y="389"/>
                  </a:cubicBezTo>
                  <a:cubicBezTo>
                    <a:pt x="640" y="387"/>
                    <a:pt x="637" y="391"/>
                    <a:pt x="637" y="394"/>
                  </a:cubicBezTo>
                  <a:cubicBezTo>
                    <a:pt x="647" y="437"/>
                    <a:pt x="647" y="437"/>
                    <a:pt x="647" y="437"/>
                  </a:cubicBezTo>
                  <a:cubicBezTo>
                    <a:pt x="656" y="452"/>
                    <a:pt x="673" y="458"/>
                    <a:pt x="690" y="456"/>
                  </a:cubicBezTo>
                  <a:cubicBezTo>
                    <a:pt x="705" y="456"/>
                    <a:pt x="713" y="439"/>
                    <a:pt x="729" y="442"/>
                  </a:cubicBezTo>
                  <a:cubicBezTo>
                    <a:pt x="730" y="447"/>
                    <a:pt x="724" y="451"/>
                    <a:pt x="722" y="457"/>
                  </a:cubicBezTo>
                  <a:cubicBezTo>
                    <a:pt x="716" y="468"/>
                    <a:pt x="717" y="480"/>
                    <a:pt x="723" y="491"/>
                  </a:cubicBezTo>
                  <a:cubicBezTo>
                    <a:pt x="729" y="505"/>
                    <a:pt x="745" y="510"/>
                    <a:pt x="755" y="521"/>
                  </a:cubicBezTo>
                  <a:cubicBezTo>
                    <a:pt x="765" y="519"/>
                    <a:pt x="756" y="508"/>
                    <a:pt x="759" y="503"/>
                  </a:cubicBezTo>
                  <a:cubicBezTo>
                    <a:pt x="775" y="466"/>
                    <a:pt x="727" y="425"/>
                    <a:pt x="775" y="401"/>
                  </a:cubicBezTo>
                  <a:cubicBezTo>
                    <a:pt x="785" y="391"/>
                    <a:pt x="799" y="386"/>
                    <a:pt x="813" y="390"/>
                  </a:cubicBezTo>
                  <a:cubicBezTo>
                    <a:pt x="811" y="404"/>
                    <a:pt x="792" y="408"/>
                    <a:pt x="788" y="420"/>
                  </a:cubicBezTo>
                  <a:cubicBezTo>
                    <a:pt x="784" y="438"/>
                    <a:pt x="799" y="457"/>
                    <a:pt x="785" y="472"/>
                  </a:cubicBezTo>
                  <a:cubicBezTo>
                    <a:pt x="785" y="475"/>
                    <a:pt x="787" y="476"/>
                    <a:pt x="789" y="476"/>
                  </a:cubicBezTo>
                  <a:cubicBezTo>
                    <a:pt x="827" y="455"/>
                    <a:pt x="794" y="404"/>
                    <a:pt x="831" y="383"/>
                  </a:cubicBezTo>
                  <a:cubicBezTo>
                    <a:pt x="859" y="372"/>
                    <a:pt x="881" y="352"/>
                    <a:pt x="904" y="331"/>
                  </a:cubicBezTo>
                  <a:cubicBezTo>
                    <a:pt x="906" y="344"/>
                    <a:pt x="905" y="363"/>
                    <a:pt x="889" y="368"/>
                  </a:cubicBezTo>
                  <a:cubicBezTo>
                    <a:pt x="851" y="383"/>
                    <a:pt x="843" y="425"/>
                    <a:pt x="825" y="456"/>
                  </a:cubicBezTo>
                  <a:cubicBezTo>
                    <a:pt x="828" y="458"/>
                    <a:pt x="828" y="458"/>
                    <a:pt x="828" y="458"/>
                  </a:cubicBezTo>
                  <a:cubicBezTo>
                    <a:pt x="844" y="437"/>
                    <a:pt x="876" y="448"/>
                    <a:pt x="892" y="426"/>
                  </a:cubicBezTo>
                  <a:cubicBezTo>
                    <a:pt x="915" y="403"/>
                    <a:pt x="907" y="367"/>
                    <a:pt x="912" y="337"/>
                  </a:cubicBezTo>
                  <a:cubicBezTo>
                    <a:pt x="915" y="333"/>
                    <a:pt x="917" y="339"/>
                    <a:pt x="919" y="341"/>
                  </a:cubicBezTo>
                  <a:cubicBezTo>
                    <a:pt x="921" y="362"/>
                    <a:pt x="925" y="388"/>
                    <a:pt x="949" y="393"/>
                  </a:cubicBezTo>
                  <a:cubicBezTo>
                    <a:pt x="971" y="399"/>
                    <a:pt x="986" y="380"/>
                    <a:pt x="1008" y="382"/>
                  </a:cubicBezTo>
                  <a:cubicBezTo>
                    <a:pt x="1003" y="372"/>
                    <a:pt x="995" y="360"/>
                    <a:pt x="989" y="350"/>
                  </a:cubicBezTo>
                  <a:cubicBezTo>
                    <a:pt x="999" y="322"/>
                    <a:pt x="1012" y="287"/>
                    <a:pt x="992" y="259"/>
                  </a:cubicBezTo>
                  <a:cubicBezTo>
                    <a:pt x="968" y="241"/>
                    <a:pt x="968" y="241"/>
                    <a:pt x="968" y="241"/>
                  </a:cubicBezTo>
                  <a:cubicBezTo>
                    <a:pt x="946" y="214"/>
                    <a:pt x="946" y="214"/>
                    <a:pt x="946" y="214"/>
                  </a:cubicBezTo>
                  <a:cubicBezTo>
                    <a:pt x="943" y="195"/>
                    <a:pt x="945" y="178"/>
                    <a:pt x="945" y="160"/>
                  </a:cubicBezTo>
                  <a:cubicBezTo>
                    <a:pt x="971" y="184"/>
                    <a:pt x="1000" y="202"/>
                    <a:pt x="1031" y="216"/>
                  </a:cubicBezTo>
                  <a:cubicBezTo>
                    <a:pt x="1044" y="228"/>
                    <a:pt x="1036" y="245"/>
                    <a:pt x="1035" y="260"/>
                  </a:cubicBezTo>
                  <a:cubicBezTo>
                    <a:pt x="1033" y="282"/>
                    <a:pt x="1044" y="300"/>
                    <a:pt x="1059" y="315"/>
                  </a:cubicBezTo>
                  <a:cubicBezTo>
                    <a:pt x="1060" y="318"/>
                    <a:pt x="1062" y="323"/>
                    <a:pt x="1060" y="327"/>
                  </a:cubicBezTo>
                  <a:cubicBezTo>
                    <a:pt x="1044" y="333"/>
                    <a:pt x="1030" y="326"/>
                    <a:pt x="1015" y="328"/>
                  </a:cubicBezTo>
                  <a:cubicBezTo>
                    <a:pt x="1011" y="373"/>
                    <a:pt x="1014" y="422"/>
                    <a:pt x="972" y="450"/>
                  </a:cubicBezTo>
                  <a:cubicBezTo>
                    <a:pt x="941" y="474"/>
                    <a:pt x="894" y="466"/>
                    <a:pt x="858" y="476"/>
                  </a:cubicBezTo>
                  <a:cubicBezTo>
                    <a:pt x="829" y="482"/>
                    <a:pt x="803" y="492"/>
                    <a:pt x="780" y="507"/>
                  </a:cubicBezTo>
                  <a:cubicBezTo>
                    <a:pt x="769" y="516"/>
                    <a:pt x="759" y="527"/>
                    <a:pt x="750" y="539"/>
                  </a:cubicBezTo>
                  <a:cubicBezTo>
                    <a:pt x="739" y="527"/>
                    <a:pt x="725" y="513"/>
                    <a:pt x="711" y="502"/>
                  </a:cubicBezTo>
                  <a:cubicBezTo>
                    <a:pt x="687" y="484"/>
                    <a:pt x="656" y="482"/>
                    <a:pt x="628" y="475"/>
                  </a:cubicBezTo>
                  <a:cubicBezTo>
                    <a:pt x="590" y="469"/>
                    <a:pt x="548" y="465"/>
                    <a:pt x="522" y="438"/>
                  </a:cubicBezTo>
                  <a:cubicBezTo>
                    <a:pt x="526" y="429"/>
                    <a:pt x="536" y="425"/>
                    <a:pt x="543" y="419"/>
                  </a:cubicBezTo>
                  <a:cubicBezTo>
                    <a:pt x="558" y="406"/>
                    <a:pt x="564" y="388"/>
                    <a:pt x="562" y="370"/>
                  </a:cubicBezTo>
                  <a:close/>
                  <a:moveTo>
                    <a:pt x="625" y="417"/>
                  </a:moveTo>
                  <a:cubicBezTo>
                    <a:pt x="621" y="429"/>
                    <a:pt x="621" y="440"/>
                    <a:pt x="614" y="450"/>
                  </a:cubicBezTo>
                  <a:cubicBezTo>
                    <a:pt x="602" y="433"/>
                    <a:pt x="598" y="403"/>
                    <a:pt x="609" y="384"/>
                  </a:cubicBezTo>
                  <a:cubicBezTo>
                    <a:pt x="620" y="391"/>
                    <a:pt x="621" y="407"/>
                    <a:pt x="625" y="417"/>
                  </a:cubicBezTo>
                  <a:close/>
                  <a:moveTo>
                    <a:pt x="600" y="442"/>
                  </a:moveTo>
                  <a:cubicBezTo>
                    <a:pt x="594" y="441"/>
                    <a:pt x="591" y="431"/>
                    <a:pt x="588" y="426"/>
                  </a:cubicBezTo>
                  <a:cubicBezTo>
                    <a:pt x="585" y="416"/>
                    <a:pt x="590" y="408"/>
                    <a:pt x="595" y="401"/>
                  </a:cubicBezTo>
                  <a:cubicBezTo>
                    <a:pt x="597" y="403"/>
                    <a:pt x="597" y="403"/>
                    <a:pt x="597" y="403"/>
                  </a:cubicBezTo>
                  <a:cubicBezTo>
                    <a:pt x="597" y="415"/>
                    <a:pt x="596" y="431"/>
                    <a:pt x="600" y="442"/>
                  </a:cubicBezTo>
                  <a:close/>
                  <a:moveTo>
                    <a:pt x="740" y="479"/>
                  </a:moveTo>
                  <a:cubicBezTo>
                    <a:pt x="738" y="465"/>
                    <a:pt x="736" y="450"/>
                    <a:pt x="745" y="440"/>
                  </a:cubicBezTo>
                  <a:cubicBezTo>
                    <a:pt x="754" y="455"/>
                    <a:pt x="756" y="478"/>
                    <a:pt x="753" y="497"/>
                  </a:cubicBezTo>
                  <a:cubicBezTo>
                    <a:pt x="743" y="499"/>
                    <a:pt x="743" y="486"/>
                    <a:pt x="740" y="479"/>
                  </a:cubicBezTo>
                  <a:close/>
                  <a:moveTo>
                    <a:pt x="741" y="501"/>
                  </a:moveTo>
                  <a:cubicBezTo>
                    <a:pt x="731" y="498"/>
                    <a:pt x="727" y="487"/>
                    <a:pt x="724" y="477"/>
                  </a:cubicBezTo>
                  <a:cubicBezTo>
                    <a:pt x="724" y="470"/>
                    <a:pt x="726" y="463"/>
                    <a:pt x="729" y="456"/>
                  </a:cubicBezTo>
                  <a:cubicBezTo>
                    <a:pt x="736" y="464"/>
                    <a:pt x="730" y="478"/>
                    <a:pt x="736" y="487"/>
                  </a:cubicBezTo>
                  <a:cubicBezTo>
                    <a:pt x="739" y="491"/>
                    <a:pt x="740" y="498"/>
                    <a:pt x="741" y="501"/>
                  </a:cubicBezTo>
                  <a:close/>
                  <a:moveTo>
                    <a:pt x="700" y="445"/>
                  </a:moveTo>
                  <a:cubicBezTo>
                    <a:pt x="694" y="451"/>
                    <a:pt x="684" y="451"/>
                    <a:pt x="675" y="449"/>
                  </a:cubicBezTo>
                  <a:cubicBezTo>
                    <a:pt x="665" y="447"/>
                    <a:pt x="654" y="439"/>
                    <a:pt x="651" y="430"/>
                  </a:cubicBezTo>
                  <a:cubicBezTo>
                    <a:pt x="652" y="423"/>
                    <a:pt x="652" y="423"/>
                    <a:pt x="652" y="423"/>
                  </a:cubicBezTo>
                  <a:cubicBezTo>
                    <a:pt x="667" y="433"/>
                    <a:pt x="684" y="442"/>
                    <a:pt x="700" y="445"/>
                  </a:cubicBezTo>
                  <a:close/>
                  <a:moveTo>
                    <a:pt x="653" y="409"/>
                  </a:moveTo>
                  <a:cubicBezTo>
                    <a:pt x="670" y="409"/>
                    <a:pt x="686" y="420"/>
                    <a:pt x="696" y="433"/>
                  </a:cubicBezTo>
                  <a:cubicBezTo>
                    <a:pt x="692" y="437"/>
                    <a:pt x="682" y="433"/>
                    <a:pt x="676" y="430"/>
                  </a:cubicBezTo>
                  <a:cubicBezTo>
                    <a:pt x="667" y="426"/>
                    <a:pt x="654" y="420"/>
                    <a:pt x="653" y="409"/>
                  </a:cubicBezTo>
                  <a:close/>
                  <a:moveTo>
                    <a:pt x="806" y="412"/>
                  </a:moveTo>
                  <a:cubicBezTo>
                    <a:pt x="805" y="429"/>
                    <a:pt x="807" y="441"/>
                    <a:pt x="800" y="455"/>
                  </a:cubicBezTo>
                  <a:cubicBezTo>
                    <a:pt x="797" y="445"/>
                    <a:pt x="788" y="431"/>
                    <a:pt x="796" y="420"/>
                  </a:cubicBezTo>
                  <a:cubicBezTo>
                    <a:pt x="799" y="418"/>
                    <a:pt x="801" y="410"/>
                    <a:pt x="806" y="412"/>
                  </a:cubicBezTo>
                  <a:close/>
                  <a:moveTo>
                    <a:pt x="889" y="411"/>
                  </a:moveTo>
                  <a:cubicBezTo>
                    <a:pt x="901" y="394"/>
                    <a:pt x="901" y="394"/>
                    <a:pt x="901" y="394"/>
                  </a:cubicBezTo>
                  <a:cubicBezTo>
                    <a:pt x="903" y="407"/>
                    <a:pt x="891" y="418"/>
                    <a:pt x="883" y="427"/>
                  </a:cubicBezTo>
                  <a:cubicBezTo>
                    <a:pt x="866" y="436"/>
                    <a:pt x="866" y="436"/>
                    <a:pt x="866" y="436"/>
                  </a:cubicBezTo>
                  <a:cubicBezTo>
                    <a:pt x="871" y="428"/>
                    <a:pt x="882" y="419"/>
                    <a:pt x="889" y="411"/>
                  </a:cubicBezTo>
                  <a:close/>
                  <a:moveTo>
                    <a:pt x="842" y="440"/>
                  </a:moveTo>
                  <a:cubicBezTo>
                    <a:pt x="851" y="412"/>
                    <a:pt x="867" y="380"/>
                    <a:pt x="897" y="370"/>
                  </a:cubicBezTo>
                  <a:cubicBezTo>
                    <a:pt x="903" y="370"/>
                    <a:pt x="899" y="377"/>
                    <a:pt x="898" y="380"/>
                  </a:cubicBezTo>
                  <a:cubicBezTo>
                    <a:pt x="891" y="405"/>
                    <a:pt x="867" y="430"/>
                    <a:pt x="842" y="440"/>
                  </a:cubicBezTo>
                  <a:close/>
                  <a:moveTo>
                    <a:pt x="553" y="380"/>
                  </a:moveTo>
                  <a:cubicBezTo>
                    <a:pt x="559" y="394"/>
                    <a:pt x="548" y="404"/>
                    <a:pt x="539" y="416"/>
                  </a:cubicBezTo>
                  <a:cubicBezTo>
                    <a:pt x="534" y="418"/>
                    <a:pt x="530" y="422"/>
                    <a:pt x="525" y="423"/>
                  </a:cubicBezTo>
                  <a:cubicBezTo>
                    <a:pt x="529" y="408"/>
                    <a:pt x="538" y="392"/>
                    <a:pt x="551" y="380"/>
                  </a:cubicBezTo>
                  <a:lnTo>
                    <a:pt x="553" y="380"/>
                  </a:lnTo>
                  <a:close/>
                  <a:moveTo>
                    <a:pt x="525" y="392"/>
                  </a:moveTo>
                  <a:cubicBezTo>
                    <a:pt x="529" y="389"/>
                    <a:pt x="531" y="384"/>
                    <a:pt x="536" y="383"/>
                  </a:cubicBezTo>
                  <a:cubicBezTo>
                    <a:pt x="533" y="393"/>
                    <a:pt x="526" y="403"/>
                    <a:pt x="520" y="413"/>
                  </a:cubicBezTo>
                  <a:cubicBezTo>
                    <a:pt x="519" y="414"/>
                    <a:pt x="519" y="414"/>
                    <a:pt x="519" y="414"/>
                  </a:cubicBezTo>
                  <a:cubicBezTo>
                    <a:pt x="515" y="407"/>
                    <a:pt x="521" y="399"/>
                    <a:pt x="525" y="392"/>
                  </a:cubicBezTo>
                  <a:close/>
                  <a:moveTo>
                    <a:pt x="540" y="252"/>
                  </a:moveTo>
                  <a:cubicBezTo>
                    <a:pt x="543" y="254"/>
                    <a:pt x="546" y="256"/>
                    <a:pt x="547" y="259"/>
                  </a:cubicBezTo>
                  <a:cubicBezTo>
                    <a:pt x="541" y="260"/>
                    <a:pt x="533" y="253"/>
                    <a:pt x="525" y="250"/>
                  </a:cubicBezTo>
                  <a:cubicBezTo>
                    <a:pt x="529" y="247"/>
                    <a:pt x="536" y="249"/>
                    <a:pt x="540" y="252"/>
                  </a:cubicBezTo>
                  <a:close/>
                  <a:moveTo>
                    <a:pt x="545" y="269"/>
                  </a:moveTo>
                  <a:cubicBezTo>
                    <a:pt x="546" y="272"/>
                    <a:pt x="542" y="273"/>
                    <a:pt x="540" y="273"/>
                  </a:cubicBezTo>
                  <a:cubicBezTo>
                    <a:pt x="523" y="276"/>
                    <a:pt x="500" y="274"/>
                    <a:pt x="491" y="257"/>
                  </a:cubicBezTo>
                  <a:cubicBezTo>
                    <a:pt x="510" y="253"/>
                    <a:pt x="530" y="256"/>
                    <a:pt x="545" y="269"/>
                  </a:cubicBezTo>
                  <a:close/>
                  <a:moveTo>
                    <a:pt x="466" y="235"/>
                  </a:moveTo>
                  <a:cubicBezTo>
                    <a:pt x="454" y="229"/>
                    <a:pt x="438" y="220"/>
                    <a:pt x="436" y="205"/>
                  </a:cubicBezTo>
                  <a:cubicBezTo>
                    <a:pt x="438" y="198"/>
                    <a:pt x="438" y="198"/>
                    <a:pt x="438" y="198"/>
                  </a:cubicBezTo>
                  <a:cubicBezTo>
                    <a:pt x="447" y="209"/>
                    <a:pt x="468" y="218"/>
                    <a:pt x="466" y="235"/>
                  </a:cubicBezTo>
                  <a:close/>
                  <a:moveTo>
                    <a:pt x="448" y="194"/>
                  </a:moveTo>
                  <a:cubicBezTo>
                    <a:pt x="459" y="198"/>
                    <a:pt x="473" y="202"/>
                    <a:pt x="476" y="215"/>
                  </a:cubicBezTo>
                  <a:cubicBezTo>
                    <a:pt x="476" y="219"/>
                    <a:pt x="480" y="225"/>
                    <a:pt x="476" y="228"/>
                  </a:cubicBezTo>
                  <a:cubicBezTo>
                    <a:pt x="470" y="215"/>
                    <a:pt x="455" y="207"/>
                    <a:pt x="448" y="194"/>
                  </a:cubicBezTo>
                  <a:close/>
                  <a:moveTo>
                    <a:pt x="349" y="78"/>
                  </a:moveTo>
                  <a:cubicBezTo>
                    <a:pt x="349" y="75"/>
                    <a:pt x="349" y="75"/>
                    <a:pt x="349" y="75"/>
                  </a:cubicBezTo>
                  <a:cubicBezTo>
                    <a:pt x="368" y="64"/>
                    <a:pt x="392" y="67"/>
                    <a:pt x="411" y="75"/>
                  </a:cubicBezTo>
                  <a:cubicBezTo>
                    <a:pt x="411" y="76"/>
                    <a:pt x="411" y="76"/>
                    <a:pt x="411" y="76"/>
                  </a:cubicBezTo>
                  <a:cubicBezTo>
                    <a:pt x="392" y="86"/>
                    <a:pt x="369" y="84"/>
                    <a:pt x="349" y="78"/>
                  </a:cubicBezTo>
                  <a:close/>
                  <a:moveTo>
                    <a:pt x="376" y="60"/>
                  </a:moveTo>
                  <a:cubicBezTo>
                    <a:pt x="370" y="61"/>
                    <a:pt x="362" y="63"/>
                    <a:pt x="358" y="61"/>
                  </a:cubicBezTo>
                  <a:cubicBezTo>
                    <a:pt x="362" y="54"/>
                    <a:pt x="370" y="49"/>
                    <a:pt x="378" y="48"/>
                  </a:cubicBezTo>
                  <a:cubicBezTo>
                    <a:pt x="392" y="48"/>
                    <a:pt x="409" y="48"/>
                    <a:pt x="417" y="63"/>
                  </a:cubicBezTo>
                  <a:cubicBezTo>
                    <a:pt x="417" y="65"/>
                    <a:pt x="417" y="65"/>
                    <a:pt x="417" y="65"/>
                  </a:cubicBezTo>
                  <a:cubicBezTo>
                    <a:pt x="404" y="63"/>
                    <a:pt x="390" y="60"/>
                    <a:pt x="376" y="60"/>
                  </a:cubicBezTo>
                  <a:close/>
                  <a:moveTo>
                    <a:pt x="301" y="210"/>
                  </a:moveTo>
                  <a:cubicBezTo>
                    <a:pt x="300" y="212"/>
                    <a:pt x="300" y="212"/>
                    <a:pt x="299" y="212"/>
                  </a:cubicBezTo>
                  <a:cubicBezTo>
                    <a:pt x="300" y="209"/>
                    <a:pt x="300" y="205"/>
                    <a:pt x="303" y="204"/>
                  </a:cubicBezTo>
                  <a:cubicBezTo>
                    <a:pt x="303" y="206"/>
                    <a:pt x="303" y="210"/>
                    <a:pt x="301" y="210"/>
                  </a:cubicBezTo>
                  <a:close/>
                  <a:moveTo>
                    <a:pt x="353" y="300"/>
                  </a:moveTo>
                  <a:cubicBezTo>
                    <a:pt x="367" y="290"/>
                    <a:pt x="391" y="292"/>
                    <a:pt x="407" y="294"/>
                  </a:cubicBezTo>
                  <a:cubicBezTo>
                    <a:pt x="404" y="303"/>
                    <a:pt x="393" y="303"/>
                    <a:pt x="385" y="308"/>
                  </a:cubicBezTo>
                  <a:cubicBezTo>
                    <a:pt x="374" y="310"/>
                    <a:pt x="361" y="308"/>
                    <a:pt x="353" y="300"/>
                  </a:cubicBezTo>
                  <a:close/>
                  <a:moveTo>
                    <a:pt x="378" y="285"/>
                  </a:moveTo>
                  <a:cubicBezTo>
                    <a:pt x="385" y="280"/>
                    <a:pt x="397" y="278"/>
                    <a:pt x="406" y="283"/>
                  </a:cubicBezTo>
                  <a:cubicBezTo>
                    <a:pt x="398" y="284"/>
                    <a:pt x="389" y="284"/>
                    <a:pt x="380" y="285"/>
                  </a:cubicBezTo>
                  <a:lnTo>
                    <a:pt x="378" y="285"/>
                  </a:lnTo>
                  <a:close/>
                  <a:moveTo>
                    <a:pt x="438" y="307"/>
                  </a:moveTo>
                  <a:cubicBezTo>
                    <a:pt x="439" y="312"/>
                    <a:pt x="443" y="316"/>
                    <a:pt x="441" y="321"/>
                  </a:cubicBezTo>
                  <a:cubicBezTo>
                    <a:pt x="425" y="326"/>
                    <a:pt x="405" y="322"/>
                    <a:pt x="389" y="317"/>
                  </a:cubicBezTo>
                  <a:cubicBezTo>
                    <a:pt x="398" y="310"/>
                    <a:pt x="408" y="306"/>
                    <a:pt x="417" y="297"/>
                  </a:cubicBezTo>
                  <a:cubicBezTo>
                    <a:pt x="425" y="297"/>
                    <a:pt x="434" y="300"/>
                    <a:pt x="438" y="307"/>
                  </a:cubicBezTo>
                  <a:close/>
                  <a:moveTo>
                    <a:pt x="461" y="136"/>
                  </a:moveTo>
                  <a:cubicBezTo>
                    <a:pt x="456" y="152"/>
                    <a:pt x="442" y="164"/>
                    <a:pt x="424" y="167"/>
                  </a:cubicBezTo>
                  <a:cubicBezTo>
                    <a:pt x="421" y="166"/>
                    <a:pt x="421" y="166"/>
                    <a:pt x="421" y="166"/>
                  </a:cubicBezTo>
                  <a:cubicBezTo>
                    <a:pt x="428" y="150"/>
                    <a:pt x="445" y="143"/>
                    <a:pt x="460" y="135"/>
                  </a:cubicBezTo>
                  <a:lnTo>
                    <a:pt x="461" y="136"/>
                  </a:lnTo>
                  <a:close/>
                  <a:moveTo>
                    <a:pt x="423" y="134"/>
                  </a:moveTo>
                  <a:cubicBezTo>
                    <a:pt x="432" y="126"/>
                    <a:pt x="445" y="120"/>
                    <a:pt x="457" y="126"/>
                  </a:cubicBezTo>
                  <a:cubicBezTo>
                    <a:pt x="445" y="137"/>
                    <a:pt x="430" y="142"/>
                    <a:pt x="421" y="155"/>
                  </a:cubicBezTo>
                  <a:cubicBezTo>
                    <a:pt x="418" y="155"/>
                    <a:pt x="418" y="155"/>
                    <a:pt x="418" y="155"/>
                  </a:cubicBezTo>
                  <a:cubicBezTo>
                    <a:pt x="413" y="149"/>
                    <a:pt x="421" y="142"/>
                    <a:pt x="423" y="134"/>
                  </a:cubicBezTo>
                  <a:close/>
                  <a:moveTo>
                    <a:pt x="410" y="178"/>
                  </a:moveTo>
                  <a:cubicBezTo>
                    <a:pt x="414" y="178"/>
                    <a:pt x="414" y="178"/>
                    <a:pt x="414" y="178"/>
                  </a:cubicBezTo>
                  <a:cubicBezTo>
                    <a:pt x="413" y="197"/>
                    <a:pt x="417" y="218"/>
                    <a:pt x="416" y="235"/>
                  </a:cubicBezTo>
                  <a:cubicBezTo>
                    <a:pt x="411" y="230"/>
                    <a:pt x="401" y="226"/>
                    <a:pt x="398" y="217"/>
                  </a:cubicBezTo>
                  <a:cubicBezTo>
                    <a:pt x="399" y="202"/>
                    <a:pt x="402" y="190"/>
                    <a:pt x="410" y="178"/>
                  </a:cubicBezTo>
                  <a:close/>
                  <a:moveTo>
                    <a:pt x="384" y="127"/>
                  </a:moveTo>
                  <a:cubicBezTo>
                    <a:pt x="387" y="126"/>
                    <a:pt x="387" y="126"/>
                    <a:pt x="387" y="126"/>
                  </a:cubicBezTo>
                  <a:cubicBezTo>
                    <a:pt x="393" y="140"/>
                    <a:pt x="399" y="163"/>
                    <a:pt x="385" y="175"/>
                  </a:cubicBezTo>
                  <a:cubicBezTo>
                    <a:pt x="381" y="178"/>
                    <a:pt x="380" y="185"/>
                    <a:pt x="374" y="183"/>
                  </a:cubicBezTo>
                  <a:cubicBezTo>
                    <a:pt x="368" y="161"/>
                    <a:pt x="376" y="144"/>
                    <a:pt x="384" y="127"/>
                  </a:cubicBezTo>
                  <a:close/>
                  <a:moveTo>
                    <a:pt x="365" y="164"/>
                  </a:moveTo>
                  <a:cubicBezTo>
                    <a:pt x="362" y="158"/>
                    <a:pt x="362" y="146"/>
                    <a:pt x="367" y="141"/>
                  </a:cubicBezTo>
                  <a:cubicBezTo>
                    <a:pt x="370" y="140"/>
                    <a:pt x="370" y="140"/>
                    <a:pt x="370" y="140"/>
                  </a:cubicBezTo>
                  <a:cubicBezTo>
                    <a:pt x="370" y="148"/>
                    <a:pt x="366" y="155"/>
                    <a:pt x="365" y="164"/>
                  </a:cubicBezTo>
                  <a:close/>
                  <a:moveTo>
                    <a:pt x="325" y="197"/>
                  </a:moveTo>
                  <a:cubicBezTo>
                    <a:pt x="337" y="191"/>
                    <a:pt x="354" y="194"/>
                    <a:pt x="364" y="202"/>
                  </a:cubicBezTo>
                  <a:cubicBezTo>
                    <a:pt x="357" y="208"/>
                    <a:pt x="347" y="212"/>
                    <a:pt x="342" y="219"/>
                  </a:cubicBezTo>
                  <a:cubicBezTo>
                    <a:pt x="334" y="224"/>
                    <a:pt x="324" y="229"/>
                    <a:pt x="323" y="239"/>
                  </a:cubicBezTo>
                  <a:cubicBezTo>
                    <a:pt x="321" y="255"/>
                    <a:pt x="327" y="271"/>
                    <a:pt x="338" y="282"/>
                  </a:cubicBezTo>
                  <a:cubicBezTo>
                    <a:pt x="346" y="263"/>
                    <a:pt x="368" y="251"/>
                    <a:pt x="369" y="230"/>
                  </a:cubicBezTo>
                  <a:cubicBezTo>
                    <a:pt x="372" y="223"/>
                    <a:pt x="364" y="212"/>
                    <a:pt x="375" y="211"/>
                  </a:cubicBezTo>
                  <a:cubicBezTo>
                    <a:pt x="391" y="219"/>
                    <a:pt x="401" y="231"/>
                    <a:pt x="412" y="245"/>
                  </a:cubicBezTo>
                  <a:cubicBezTo>
                    <a:pt x="415" y="250"/>
                    <a:pt x="419" y="254"/>
                    <a:pt x="422" y="257"/>
                  </a:cubicBezTo>
                  <a:cubicBezTo>
                    <a:pt x="430" y="289"/>
                    <a:pt x="430" y="289"/>
                    <a:pt x="430" y="289"/>
                  </a:cubicBezTo>
                  <a:cubicBezTo>
                    <a:pt x="419" y="293"/>
                    <a:pt x="414" y="275"/>
                    <a:pt x="402" y="273"/>
                  </a:cubicBezTo>
                  <a:cubicBezTo>
                    <a:pt x="383" y="273"/>
                    <a:pt x="362" y="278"/>
                    <a:pt x="348" y="293"/>
                  </a:cubicBezTo>
                  <a:cubicBezTo>
                    <a:pt x="337" y="294"/>
                    <a:pt x="329" y="283"/>
                    <a:pt x="322" y="274"/>
                  </a:cubicBezTo>
                  <a:cubicBezTo>
                    <a:pt x="313" y="262"/>
                    <a:pt x="304" y="248"/>
                    <a:pt x="302" y="234"/>
                  </a:cubicBezTo>
                  <a:cubicBezTo>
                    <a:pt x="315" y="225"/>
                    <a:pt x="323" y="212"/>
                    <a:pt x="325" y="197"/>
                  </a:cubicBezTo>
                  <a:close/>
                  <a:moveTo>
                    <a:pt x="343" y="263"/>
                  </a:moveTo>
                  <a:cubicBezTo>
                    <a:pt x="336" y="247"/>
                    <a:pt x="343" y="229"/>
                    <a:pt x="354" y="217"/>
                  </a:cubicBezTo>
                  <a:cubicBezTo>
                    <a:pt x="356" y="215"/>
                    <a:pt x="362" y="214"/>
                    <a:pt x="362" y="219"/>
                  </a:cubicBezTo>
                  <a:cubicBezTo>
                    <a:pt x="363" y="236"/>
                    <a:pt x="358" y="252"/>
                    <a:pt x="343" y="263"/>
                  </a:cubicBezTo>
                  <a:close/>
                  <a:moveTo>
                    <a:pt x="336" y="233"/>
                  </a:moveTo>
                  <a:cubicBezTo>
                    <a:pt x="334" y="256"/>
                    <a:pt x="334" y="256"/>
                    <a:pt x="334" y="256"/>
                  </a:cubicBezTo>
                  <a:cubicBezTo>
                    <a:pt x="331" y="257"/>
                    <a:pt x="328" y="252"/>
                    <a:pt x="328" y="249"/>
                  </a:cubicBezTo>
                  <a:cubicBezTo>
                    <a:pt x="327" y="243"/>
                    <a:pt x="329" y="237"/>
                    <a:pt x="334" y="233"/>
                  </a:cubicBezTo>
                  <a:lnTo>
                    <a:pt x="336" y="233"/>
                  </a:lnTo>
                  <a:close/>
                  <a:moveTo>
                    <a:pt x="306" y="219"/>
                  </a:moveTo>
                  <a:cubicBezTo>
                    <a:pt x="308" y="215"/>
                    <a:pt x="309" y="207"/>
                    <a:pt x="316" y="206"/>
                  </a:cubicBezTo>
                  <a:cubicBezTo>
                    <a:pt x="316" y="213"/>
                    <a:pt x="310" y="217"/>
                    <a:pt x="306" y="219"/>
                  </a:cubicBezTo>
                  <a:close/>
                  <a:moveTo>
                    <a:pt x="326" y="120"/>
                  </a:moveTo>
                  <a:cubicBezTo>
                    <a:pt x="329" y="118"/>
                    <a:pt x="331" y="114"/>
                    <a:pt x="335" y="114"/>
                  </a:cubicBezTo>
                  <a:cubicBezTo>
                    <a:pt x="339" y="131"/>
                    <a:pt x="332" y="151"/>
                    <a:pt x="318" y="163"/>
                  </a:cubicBezTo>
                  <a:cubicBezTo>
                    <a:pt x="308" y="149"/>
                    <a:pt x="322" y="133"/>
                    <a:pt x="326" y="120"/>
                  </a:cubicBezTo>
                  <a:close/>
                  <a:moveTo>
                    <a:pt x="307" y="131"/>
                  </a:moveTo>
                  <a:cubicBezTo>
                    <a:pt x="310" y="129"/>
                    <a:pt x="311" y="125"/>
                    <a:pt x="315" y="125"/>
                  </a:cubicBezTo>
                  <a:cubicBezTo>
                    <a:pt x="313" y="134"/>
                    <a:pt x="308" y="144"/>
                    <a:pt x="308" y="155"/>
                  </a:cubicBezTo>
                  <a:cubicBezTo>
                    <a:pt x="303" y="150"/>
                    <a:pt x="304" y="139"/>
                    <a:pt x="307" y="131"/>
                  </a:cubicBezTo>
                  <a:close/>
                  <a:moveTo>
                    <a:pt x="292" y="129"/>
                  </a:moveTo>
                  <a:cubicBezTo>
                    <a:pt x="287" y="129"/>
                    <a:pt x="287" y="129"/>
                    <a:pt x="287" y="129"/>
                  </a:cubicBezTo>
                  <a:cubicBezTo>
                    <a:pt x="275" y="118"/>
                    <a:pt x="257" y="103"/>
                    <a:pt x="263" y="85"/>
                  </a:cubicBezTo>
                  <a:cubicBezTo>
                    <a:pt x="278" y="97"/>
                    <a:pt x="295" y="110"/>
                    <a:pt x="292" y="129"/>
                  </a:cubicBezTo>
                  <a:close/>
                  <a:moveTo>
                    <a:pt x="279" y="133"/>
                  </a:moveTo>
                  <a:cubicBezTo>
                    <a:pt x="273" y="133"/>
                    <a:pt x="266" y="129"/>
                    <a:pt x="262" y="125"/>
                  </a:cubicBezTo>
                  <a:cubicBezTo>
                    <a:pt x="258" y="120"/>
                    <a:pt x="253" y="113"/>
                    <a:pt x="257" y="106"/>
                  </a:cubicBezTo>
                  <a:cubicBezTo>
                    <a:pt x="266" y="113"/>
                    <a:pt x="271" y="125"/>
                    <a:pt x="279" y="133"/>
                  </a:cubicBezTo>
                  <a:close/>
                  <a:moveTo>
                    <a:pt x="246" y="22"/>
                  </a:moveTo>
                  <a:cubicBezTo>
                    <a:pt x="253" y="23"/>
                    <a:pt x="268" y="12"/>
                    <a:pt x="267" y="27"/>
                  </a:cubicBezTo>
                  <a:cubicBezTo>
                    <a:pt x="267" y="49"/>
                    <a:pt x="255" y="72"/>
                    <a:pt x="235" y="81"/>
                  </a:cubicBezTo>
                  <a:cubicBezTo>
                    <a:pt x="233" y="81"/>
                    <a:pt x="233" y="81"/>
                    <a:pt x="233" y="81"/>
                  </a:cubicBezTo>
                  <a:cubicBezTo>
                    <a:pt x="238" y="63"/>
                    <a:pt x="246" y="43"/>
                    <a:pt x="246" y="22"/>
                  </a:cubicBezTo>
                  <a:close/>
                  <a:moveTo>
                    <a:pt x="213" y="11"/>
                  </a:moveTo>
                  <a:cubicBezTo>
                    <a:pt x="221" y="12"/>
                    <a:pt x="226" y="23"/>
                    <a:pt x="237" y="21"/>
                  </a:cubicBezTo>
                  <a:cubicBezTo>
                    <a:pt x="245" y="40"/>
                    <a:pt x="234" y="60"/>
                    <a:pt x="226" y="76"/>
                  </a:cubicBezTo>
                  <a:cubicBezTo>
                    <a:pt x="222" y="81"/>
                    <a:pt x="219" y="75"/>
                    <a:pt x="218" y="72"/>
                  </a:cubicBezTo>
                  <a:cubicBezTo>
                    <a:pt x="208" y="54"/>
                    <a:pt x="199" y="29"/>
                    <a:pt x="213" y="11"/>
                  </a:cubicBezTo>
                  <a:close/>
                  <a:moveTo>
                    <a:pt x="91" y="13"/>
                  </a:moveTo>
                  <a:cubicBezTo>
                    <a:pt x="102" y="10"/>
                    <a:pt x="113" y="12"/>
                    <a:pt x="120" y="20"/>
                  </a:cubicBezTo>
                  <a:cubicBezTo>
                    <a:pt x="127" y="29"/>
                    <a:pt x="127" y="29"/>
                    <a:pt x="127" y="29"/>
                  </a:cubicBezTo>
                  <a:cubicBezTo>
                    <a:pt x="118" y="31"/>
                    <a:pt x="106" y="26"/>
                    <a:pt x="97" y="22"/>
                  </a:cubicBezTo>
                  <a:cubicBezTo>
                    <a:pt x="95" y="19"/>
                    <a:pt x="88" y="18"/>
                    <a:pt x="91" y="13"/>
                  </a:cubicBezTo>
                  <a:close/>
                  <a:moveTo>
                    <a:pt x="124" y="39"/>
                  </a:moveTo>
                  <a:cubicBezTo>
                    <a:pt x="119" y="43"/>
                    <a:pt x="111" y="44"/>
                    <a:pt x="104" y="43"/>
                  </a:cubicBezTo>
                  <a:cubicBezTo>
                    <a:pt x="95" y="40"/>
                    <a:pt x="85" y="32"/>
                    <a:pt x="84" y="23"/>
                  </a:cubicBezTo>
                  <a:cubicBezTo>
                    <a:pt x="97" y="29"/>
                    <a:pt x="110" y="34"/>
                    <a:pt x="124" y="39"/>
                  </a:cubicBezTo>
                  <a:close/>
                  <a:moveTo>
                    <a:pt x="96" y="88"/>
                  </a:moveTo>
                  <a:cubicBezTo>
                    <a:pt x="99" y="89"/>
                    <a:pt x="103" y="92"/>
                    <a:pt x="103" y="95"/>
                  </a:cubicBezTo>
                  <a:cubicBezTo>
                    <a:pt x="100" y="94"/>
                    <a:pt x="96" y="90"/>
                    <a:pt x="96" y="88"/>
                  </a:cubicBezTo>
                  <a:close/>
                  <a:moveTo>
                    <a:pt x="128" y="118"/>
                  </a:moveTo>
                  <a:cubicBezTo>
                    <a:pt x="122" y="111"/>
                    <a:pt x="112" y="109"/>
                    <a:pt x="108" y="101"/>
                  </a:cubicBezTo>
                  <a:cubicBezTo>
                    <a:pt x="109" y="100"/>
                    <a:pt x="109" y="100"/>
                    <a:pt x="109" y="100"/>
                  </a:cubicBezTo>
                  <a:cubicBezTo>
                    <a:pt x="132" y="118"/>
                    <a:pt x="156" y="128"/>
                    <a:pt x="180" y="144"/>
                  </a:cubicBezTo>
                  <a:cubicBezTo>
                    <a:pt x="163" y="142"/>
                    <a:pt x="144" y="128"/>
                    <a:pt x="128" y="118"/>
                  </a:cubicBezTo>
                  <a:close/>
                  <a:moveTo>
                    <a:pt x="183" y="144"/>
                  </a:moveTo>
                  <a:cubicBezTo>
                    <a:pt x="187" y="142"/>
                    <a:pt x="192" y="145"/>
                    <a:pt x="195" y="148"/>
                  </a:cubicBezTo>
                  <a:cubicBezTo>
                    <a:pt x="194" y="147"/>
                    <a:pt x="187" y="149"/>
                    <a:pt x="183" y="144"/>
                  </a:cubicBezTo>
                  <a:close/>
                  <a:moveTo>
                    <a:pt x="126" y="103"/>
                  </a:moveTo>
                  <a:cubicBezTo>
                    <a:pt x="99" y="83"/>
                    <a:pt x="78" y="55"/>
                    <a:pt x="69" y="22"/>
                  </a:cubicBezTo>
                  <a:cubicBezTo>
                    <a:pt x="77" y="26"/>
                    <a:pt x="81" y="37"/>
                    <a:pt x="90" y="43"/>
                  </a:cubicBezTo>
                  <a:cubicBezTo>
                    <a:pt x="100" y="51"/>
                    <a:pt x="115" y="50"/>
                    <a:pt x="127" y="47"/>
                  </a:cubicBezTo>
                  <a:cubicBezTo>
                    <a:pt x="132" y="46"/>
                    <a:pt x="134" y="40"/>
                    <a:pt x="139" y="41"/>
                  </a:cubicBezTo>
                  <a:cubicBezTo>
                    <a:pt x="149" y="55"/>
                    <a:pt x="136" y="74"/>
                    <a:pt x="145" y="89"/>
                  </a:cubicBezTo>
                  <a:cubicBezTo>
                    <a:pt x="155" y="113"/>
                    <a:pt x="185" y="119"/>
                    <a:pt x="207" y="122"/>
                  </a:cubicBezTo>
                  <a:cubicBezTo>
                    <a:pt x="209" y="110"/>
                    <a:pt x="204" y="96"/>
                    <a:pt x="202" y="84"/>
                  </a:cubicBezTo>
                  <a:cubicBezTo>
                    <a:pt x="191" y="63"/>
                    <a:pt x="172" y="49"/>
                    <a:pt x="149" y="46"/>
                  </a:cubicBezTo>
                  <a:cubicBezTo>
                    <a:pt x="147" y="35"/>
                    <a:pt x="155" y="22"/>
                    <a:pt x="166" y="16"/>
                  </a:cubicBezTo>
                  <a:cubicBezTo>
                    <a:pt x="175" y="22"/>
                    <a:pt x="192" y="12"/>
                    <a:pt x="198" y="24"/>
                  </a:cubicBezTo>
                  <a:cubicBezTo>
                    <a:pt x="195" y="49"/>
                    <a:pt x="215" y="66"/>
                    <a:pt x="212" y="88"/>
                  </a:cubicBezTo>
                  <a:cubicBezTo>
                    <a:pt x="211" y="89"/>
                    <a:pt x="210" y="92"/>
                    <a:pt x="211" y="94"/>
                  </a:cubicBezTo>
                  <a:cubicBezTo>
                    <a:pt x="218" y="101"/>
                    <a:pt x="225" y="93"/>
                    <a:pt x="231" y="92"/>
                  </a:cubicBezTo>
                  <a:cubicBezTo>
                    <a:pt x="238" y="89"/>
                    <a:pt x="245" y="84"/>
                    <a:pt x="252" y="82"/>
                  </a:cubicBezTo>
                  <a:cubicBezTo>
                    <a:pt x="250" y="100"/>
                    <a:pt x="242" y="118"/>
                    <a:pt x="259" y="131"/>
                  </a:cubicBezTo>
                  <a:cubicBezTo>
                    <a:pt x="270" y="148"/>
                    <a:pt x="296" y="136"/>
                    <a:pt x="300" y="158"/>
                  </a:cubicBezTo>
                  <a:cubicBezTo>
                    <a:pt x="301" y="172"/>
                    <a:pt x="317" y="176"/>
                    <a:pt x="319" y="190"/>
                  </a:cubicBezTo>
                  <a:cubicBezTo>
                    <a:pt x="311" y="196"/>
                    <a:pt x="299" y="197"/>
                    <a:pt x="291" y="204"/>
                  </a:cubicBezTo>
                  <a:cubicBezTo>
                    <a:pt x="281" y="187"/>
                    <a:pt x="286" y="170"/>
                    <a:pt x="283" y="152"/>
                  </a:cubicBezTo>
                  <a:cubicBezTo>
                    <a:pt x="277" y="150"/>
                    <a:pt x="277" y="150"/>
                    <a:pt x="277" y="150"/>
                  </a:cubicBezTo>
                  <a:cubicBezTo>
                    <a:pt x="220" y="151"/>
                    <a:pt x="170" y="135"/>
                    <a:pt x="126" y="103"/>
                  </a:cubicBezTo>
                  <a:close/>
                  <a:moveTo>
                    <a:pt x="188" y="106"/>
                  </a:moveTo>
                  <a:cubicBezTo>
                    <a:pt x="188" y="108"/>
                    <a:pt x="190" y="109"/>
                    <a:pt x="191" y="111"/>
                  </a:cubicBezTo>
                  <a:cubicBezTo>
                    <a:pt x="174" y="111"/>
                    <a:pt x="157" y="101"/>
                    <a:pt x="150" y="85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60" y="86"/>
                    <a:pt x="174" y="98"/>
                    <a:pt x="188" y="106"/>
                  </a:cubicBezTo>
                  <a:close/>
                  <a:moveTo>
                    <a:pt x="154" y="56"/>
                  </a:moveTo>
                  <a:cubicBezTo>
                    <a:pt x="174" y="54"/>
                    <a:pt x="187" y="75"/>
                    <a:pt x="196" y="91"/>
                  </a:cubicBezTo>
                  <a:cubicBezTo>
                    <a:pt x="196" y="94"/>
                    <a:pt x="198" y="98"/>
                    <a:pt x="196" y="102"/>
                  </a:cubicBezTo>
                  <a:cubicBezTo>
                    <a:pt x="184" y="99"/>
                    <a:pt x="175" y="88"/>
                    <a:pt x="166" y="79"/>
                  </a:cubicBezTo>
                  <a:cubicBezTo>
                    <a:pt x="160" y="73"/>
                    <a:pt x="152" y="65"/>
                    <a:pt x="154" y="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6"/>
            <p:cNvSpPr>
              <a:spLocks/>
            </p:cNvSpPr>
            <p:nvPr/>
          </p:nvSpPr>
          <p:spPr bwMode="auto">
            <a:xfrm>
              <a:off x="-446214" y="-2938035"/>
              <a:ext cx="15049" cy="15049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3 h 3"/>
                <a:gd name="T4" fmla="*/ 3 w 3"/>
                <a:gd name="T5" fmla="*/ 3 h 3"/>
                <a:gd name="T6" fmla="*/ 3 w 3"/>
                <a:gd name="T7" fmla="*/ 2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7"/>
            <p:cNvSpPr>
              <a:spLocks/>
            </p:cNvSpPr>
            <p:nvPr/>
          </p:nvSpPr>
          <p:spPr bwMode="auto">
            <a:xfrm>
              <a:off x="-541518" y="-3275781"/>
              <a:ext cx="200641" cy="265850"/>
            </a:xfrm>
            <a:custGeom>
              <a:avLst/>
              <a:gdLst>
                <a:gd name="T0" fmla="*/ 31 w 42"/>
                <a:gd name="T1" fmla="*/ 44 h 56"/>
                <a:gd name="T2" fmla="*/ 42 w 42"/>
                <a:gd name="T3" fmla="*/ 0 h 56"/>
                <a:gd name="T4" fmla="*/ 26 w 42"/>
                <a:gd name="T5" fmla="*/ 0 h 56"/>
                <a:gd name="T6" fmla="*/ 27 w 42"/>
                <a:gd name="T7" fmla="*/ 20 h 56"/>
                <a:gd name="T8" fmla="*/ 23 w 42"/>
                <a:gd name="T9" fmla="*/ 20 h 56"/>
                <a:gd name="T10" fmla="*/ 8 w 42"/>
                <a:gd name="T11" fmla="*/ 0 h 56"/>
                <a:gd name="T12" fmla="*/ 0 w 42"/>
                <a:gd name="T13" fmla="*/ 0 h 56"/>
                <a:gd name="T14" fmla="*/ 18 w 42"/>
                <a:gd name="T15" fmla="*/ 54 h 56"/>
                <a:gd name="T16" fmla="*/ 20 w 42"/>
                <a:gd name="T17" fmla="*/ 56 h 56"/>
                <a:gd name="T18" fmla="*/ 31 w 42"/>
                <a:gd name="T19" fmla="*/ 4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56">
                  <a:moveTo>
                    <a:pt x="31" y="44"/>
                  </a:moveTo>
                  <a:cubicBezTo>
                    <a:pt x="33" y="30"/>
                    <a:pt x="40" y="15"/>
                    <a:pt x="4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7"/>
                    <a:pt x="30" y="14"/>
                    <a:pt x="27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7" y="14"/>
                    <a:pt x="12" y="7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16"/>
                    <a:pt x="36" y="34"/>
                    <a:pt x="18" y="54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6" y="55"/>
                    <a:pt x="27" y="48"/>
                    <a:pt x="31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8"/>
            <p:cNvSpPr>
              <a:spLocks noEditPoints="1"/>
            </p:cNvSpPr>
            <p:nvPr/>
          </p:nvSpPr>
          <p:spPr bwMode="auto">
            <a:xfrm>
              <a:off x="-407760" y="-3275781"/>
              <a:ext cx="844364" cy="804238"/>
            </a:xfrm>
            <a:custGeom>
              <a:avLst/>
              <a:gdLst>
                <a:gd name="T0" fmla="*/ 178 w 178"/>
                <a:gd name="T1" fmla="*/ 2 h 169"/>
                <a:gd name="T2" fmla="*/ 178 w 178"/>
                <a:gd name="T3" fmla="*/ 0 h 169"/>
                <a:gd name="T4" fmla="*/ 118 w 178"/>
                <a:gd name="T5" fmla="*/ 0 h 169"/>
                <a:gd name="T6" fmla="*/ 92 w 178"/>
                <a:gd name="T7" fmla="*/ 6 h 169"/>
                <a:gd name="T8" fmla="*/ 47 w 178"/>
                <a:gd name="T9" fmla="*/ 62 h 169"/>
                <a:gd name="T10" fmla="*/ 0 w 178"/>
                <a:gd name="T11" fmla="*/ 75 h 169"/>
                <a:gd name="T12" fmla="*/ 16 w 178"/>
                <a:gd name="T13" fmla="*/ 91 h 169"/>
                <a:gd name="T14" fmla="*/ 23 w 178"/>
                <a:gd name="T15" fmla="*/ 123 h 169"/>
                <a:gd name="T16" fmla="*/ 63 w 178"/>
                <a:gd name="T17" fmla="*/ 169 h 169"/>
                <a:gd name="T18" fmla="*/ 77 w 178"/>
                <a:gd name="T19" fmla="*/ 132 h 169"/>
                <a:gd name="T20" fmla="*/ 27 w 178"/>
                <a:gd name="T21" fmla="*/ 79 h 169"/>
                <a:gd name="T22" fmla="*/ 112 w 178"/>
                <a:gd name="T23" fmla="*/ 41 h 169"/>
                <a:gd name="T24" fmla="*/ 129 w 178"/>
                <a:gd name="T25" fmla="*/ 8 h 169"/>
                <a:gd name="T26" fmla="*/ 129 w 178"/>
                <a:gd name="T27" fmla="*/ 2 h 169"/>
                <a:gd name="T28" fmla="*/ 178 w 178"/>
                <a:gd name="T29" fmla="*/ 2 h 169"/>
                <a:gd name="T30" fmla="*/ 42 w 178"/>
                <a:gd name="T31" fmla="*/ 95 h 169"/>
                <a:gd name="T32" fmla="*/ 71 w 178"/>
                <a:gd name="T33" fmla="*/ 139 h 169"/>
                <a:gd name="T34" fmla="*/ 64 w 178"/>
                <a:gd name="T35" fmla="*/ 157 h 169"/>
                <a:gd name="T36" fmla="*/ 60 w 178"/>
                <a:gd name="T37" fmla="*/ 153 h 169"/>
                <a:gd name="T38" fmla="*/ 41 w 178"/>
                <a:gd name="T39" fmla="*/ 97 h 169"/>
                <a:gd name="T40" fmla="*/ 42 w 178"/>
                <a:gd name="T41" fmla="*/ 95 h 169"/>
                <a:gd name="T42" fmla="*/ 30 w 178"/>
                <a:gd name="T43" fmla="*/ 93 h 169"/>
                <a:gd name="T44" fmla="*/ 44 w 178"/>
                <a:gd name="T45" fmla="*/ 113 h 169"/>
                <a:gd name="T46" fmla="*/ 51 w 178"/>
                <a:gd name="T47" fmla="*/ 152 h 169"/>
                <a:gd name="T48" fmla="*/ 23 w 178"/>
                <a:gd name="T49" fmla="*/ 93 h 169"/>
                <a:gd name="T50" fmla="*/ 30 w 178"/>
                <a:gd name="T51" fmla="*/ 93 h 169"/>
                <a:gd name="T52" fmla="*/ 84 w 178"/>
                <a:gd name="T53" fmla="*/ 14 h 169"/>
                <a:gd name="T54" fmla="*/ 91 w 178"/>
                <a:gd name="T55" fmla="*/ 18 h 169"/>
                <a:gd name="T56" fmla="*/ 60 w 178"/>
                <a:gd name="T57" fmla="*/ 56 h 169"/>
                <a:gd name="T58" fmla="*/ 84 w 178"/>
                <a:gd name="T59" fmla="*/ 14 h 169"/>
                <a:gd name="T60" fmla="*/ 91 w 178"/>
                <a:gd name="T61" fmla="*/ 57 h 169"/>
                <a:gd name="T62" fmla="*/ 68 w 178"/>
                <a:gd name="T63" fmla="*/ 62 h 169"/>
                <a:gd name="T64" fmla="*/ 67 w 178"/>
                <a:gd name="T65" fmla="*/ 61 h 169"/>
                <a:gd name="T66" fmla="*/ 114 w 178"/>
                <a:gd name="T67" fmla="*/ 10 h 169"/>
                <a:gd name="T68" fmla="*/ 91 w 178"/>
                <a:gd name="T69" fmla="*/ 5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8" h="169">
                  <a:moveTo>
                    <a:pt x="178" y="2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0" y="4"/>
                    <a:pt x="102" y="10"/>
                    <a:pt x="92" y="6"/>
                  </a:cubicBezTo>
                  <a:cubicBezTo>
                    <a:pt x="63" y="9"/>
                    <a:pt x="56" y="42"/>
                    <a:pt x="47" y="62"/>
                  </a:cubicBezTo>
                  <a:cubicBezTo>
                    <a:pt x="34" y="76"/>
                    <a:pt x="14" y="69"/>
                    <a:pt x="0" y="75"/>
                  </a:cubicBezTo>
                  <a:cubicBezTo>
                    <a:pt x="4" y="80"/>
                    <a:pt x="14" y="82"/>
                    <a:pt x="16" y="91"/>
                  </a:cubicBezTo>
                  <a:cubicBezTo>
                    <a:pt x="23" y="102"/>
                    <a:pt x="15" y="113"/>
                    <a:pt x="23" y="123"/>
                  </a:cubicBezTo>
                  <a:cubicBezTo>
                    <a:pt x="27" y="145"/>
                    <a:pt x="45" y="157"/>
                    <a:pt x="63" y="169"/>
                  </a:cubicBezTo>
                  <a:cubicBezTo>
                    <a:pt x="73" y="159"/>
                    <a:pt x="78" y="147"/>
                    <a:pt x="77" y="132"/>
                  </a:cubicBezTo>
                  <a:cubicBezTo>
                    <a:pt x="72" y="108"/>
                    <a:pt x="49" y="88"/>
                    <a:pt x="27" y="79"/>
                  </a:cubicBezTo>
                  <a:cubicBezTo>
                    <a:pt x="53" y="60"/>
                    <a:pt x="98" y="79"/>
                    <a:pt x="112" y="41"/>
                  </a:cubicBezTo>
                  <a:cubicBezTo>
                    <a:pt x="116" y="29"/>
                    <a:pt x="118" y="14"/>
                    <a:pt x="129" y="8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46" y="5"/>
                    <a:pt x="160" y="3"/>
                    <a:pt x="178" y="2"/>
                  </a:cubicBezTo>
                  <a:close/>
                  <a:moveTo>
                    <a:pt x="42" y="95"/>
                  </a:moveTo>
                  <a:cubicBezTo>
                    <a:pt x="60" y="102"/>
                    <a:pt x="68" y="121"/>
                    <a:pt x="71" y="139"/>
                  </a:cubicBezTo>
                  <a:cubicBezTo>
                    <a:pt x="69" y="146"/>
                    <a:pt x="72" y="153"/>
                    <a:pt x="64" y="157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55" y="134"/>
                    <a:pt x="53" y="114"/>
                    <a:pt x="41" y="97"/>
                  </a:cubicBezTo>
                  <a:lnTo>
                    <a:pt x="42" y="95"/>
                  </a:lnTo>
                  <a:close/>
                  <a:moveTo>
                    <a:pt x="30" y="93"/>
                  </a:moveTo>
                  <a:cubicBezTo>
                    <a:pt x="44" y="113"/>
                    <a:pt x="44" y="113"/>
                    <a:pt x="44" y="113"/>
                  </a:cubicBezTo>
                  <a:cubicBezTo>
                    <a:pt x="45" y="127"/>
                    <a:pt x="53" y="138"/>
                    <a:pt x="51" y="152"/>
                  </a:cubicBezTo>
                  <a:cubicBezTo>
                    <a:pt x="28" y="140"/>
                    <a:pt x="22" y="116"/>
                    <a:pt x="23" y="93"/>
                  </a:cubicBezTo>
                  <a:cubicBezTo>
                    <a:pt x="24" y="89"/>
                    <a:pt x="27" y="93"/>
                    <a:pt x="30" y="93"/>
                  </a:cubicBezTo>
                  <a:close/>
                  <a:moveTo>
                    <a:pt x="84" y="14"/>
                  </a:moveTo>
                  <a:cubicBezTo>
                    <a:pt x="87" y="14"/>
                    <a:pt x="96" y="12"/>
                    <a:pt x="91" y="18"/>
                  </a:cubicBezTo>
                  <a:cubicBezTo>
                    <a:pt x="80" y="31"/>
                    <a:pt x="75" y="48"/>
                    <a:pt x="60" y="56"/>
                  </a:cubicBezTo>
                  <a:cubicBezTo>
                    <a:pt x="60" y="42"/>
                    <a:pt x="68" y="22"/>
                    <a:pt x="84" y="14"/>
                  </a:cubicBezTo>
                  <a:close/>
                  <a:moveTo>
                    <a:pt x="91" y="57"/>
                  </a:moveTo>
                  <a:cubicBezTo>
                    <a:pt x="83" y="59"/>
                    <a:pt x="76" y="64"/>
                    <a:pt x="68" y="62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89" y="46"/>
                    <a:pt x="88" y="15"/>
                    <a:pt x="114" y="10"/>
                  </a:cubicBezTo>
                  <a:cubicBezTo>
                    <a:pt x="113" y="27"/>
                    <a:pt x="105" y="45"/>
                    <a:pt x="91" y="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9"/>
            <p:cNvSpPr>
              <a:spLocks/>
            </p:cNvSpPr>
            <p:nvPr/>
          </p:nvSpPr>
          <p:spPr bwMode="auto">
            <a:xfrm>
              <a:off x="-882608" y="-3275781"/>
              <a:ext cx="341090" cy="214017"/>
            </a:xfrm>
            <a:custGeom>
              <a:avLst/>
              <a:gdLst>
                <a:gd name="T0" fmla="*/ 72 w 72"/>
                <a:gd name="T1" fmla="*/ 42 h 45"/>
                <a:gd name="T2" fmla="*/ 72 w 72"/>
                <a:gd name="T3" fmla="*/ 27 h 45"/>
                <a:gd name="T4" fmla="*/ 59 w 72"/>
                <a:gd name="T5" fmla="*/ 0 h 45"/>
                <a:gd name="T6" fmla="*/ 50 w 72"/>
                <a:gd name="T7" fmla="*/ 0 h 45"/>
                <a:gd name="T8" fmla="*/ 59 w 72"/>
                <a:gd name="T9" fmla="*/ 10 h 45"/>
                <a:gd name="T10" fmla="*/ 65 w 72"/>
                <a:gd name="T11" fmla="*/ 24 h 45"/>
                <a:gd name="T12" fmla="*/ 59 w 72"/>
                <a:gd name="T13" fmla="*/ 22 h 45"/>
                <a:gd name="T14" fmla="*/ 41 w 72"/>
                <a:gd name="T15" fmla="*/ 0 h 45"/>
                <a:gd name="T16" fmla="*/ 30 w 72"/>
                <a:gd name="T17" fmla="*/ 0 h 45"/>
                <a:gd name="T18" fmla="*/ 58 w 72"/>
                <a:gd name="T19" fmla="*/ 30 h 45"/>
                <a:gd name="T20" fmla="*/ 56 w 72"/>
                <a:gd name="T21" fmla="*/ 36 h 45"/>
                <a:gd name="T22" fmla="*/ 11 w 72"/>
                <a:gd name="T23" fmla="*/ 13 h 45"/>
                <a:gd name="T24" fmla="*/ 8 w 72"/>
                <a:gd name="T25" fmla="*/ 0 h 45"/>
                <a:gd name="T26" fmla="*/ 0 w 72"/>
                <a:gd name="T27" fmla="*/ 0 h 45"/>
                <a:gd name="T28" fmla="*/ 16 w 72"/>
                <a:gd name="T29" fmla="*/ 29 h 45"/>
                <a:gd name="T30" fmla="*/ 69 w 72"/>
                <a:gd name="T31" fmla="*/ 45 h 45"/>
                <a:gd name="T32" fmla="*/ 72 w 72"/>
                <a:gd name="T33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45">
                  <a:moveTo>
                    <a:pt x="72" y="42"/>
                  </a:moveTo>
                  <a:cubicBezTo>
                    <a:pt x="64" y="37"/>
                    <a:pt x="72" y="32"/>
                    <a:pt x="72" y="27"/>
                  </a:cubicBezTo>
                  <a:cubicBezTo>
                    <a:pt x="69" y="18"/>
                    <a:pt x="66" y="8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4" y="3"/>
                    <a:pt x="56" y="7"/>
                    <a:pt x="59" y="1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2" y="6"/>
                    <a:pt x="49" y="19"/>
                    <a:pt x="58" y="30"/>
                  </a:cubicBezTo>
                  <a:cubicBezTo>
                    <a:pt x="59" y="31"/>
                    <a:pt x="59" y="34"/>
                    <a:pt x="56" y="36"/>
                  </a:cubicBezTo>
                  <a:cubicBezTo>
                    <a:pt x="39" y="35"/>
                    <a:pt x="19" y="30"/>
                    <a:pt x="11" y="13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9"/>
                    <a:pt x="6" y="22"/>
                    <a:pt x="16" y="29"/>
                  </a:cubicBezTo>
                  <a:cubicBezTo>
                    <a:pt x="33" y="38"/>
                    <a:pt x="52" y="40"/>
                    <a:pt x="69" y="45"/>
                  </a:cubicBezTo>
                  <a:lnTo>
                    <a:pt x="72" y="4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0"/>
            <p:cNvSpPr>
              <a:spLocks/>
            </p:cNvSpPr>
            <p:nvPr/>
          </p:nvSpPr>
          <p:spPr bwMode="auto">
            <a:xfrm>
              <a:off x="-569943" y="-2979835"/>
              <a:ext cx="95305" cy="65209"/>
            </a:xfrm>
            <a:custGeom>
              <a:avLst/>
              <a:gdLst>
                <a:gd name="T0" fmla="*/ 20 w 20"/>
                <a:gd name="T1" fmla="*/ 10 h 14"/>
                <a:gd name="T2" fmla="*/ 9 w 20"/>
                <a:gd name="T3" fmla="*/ 1 h 14"/>
                <a:gd name="T4" fmla="*/ 1 w 20"/>
                <a:gd name="T5" fmla="*/ 10 h 14"/>
                <a:gd name="T6" fmla="*/ 20 w 20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4">
                  <a:moveTo>
                    <a:pt x="20" y="10"/>
                  </a:moveTo>
                  <a:cubicBezTo>
                    <a:pt x="13" y="8"/>
                    <a:pt x="16" y="0"/>
                    <a:pt x="9" y="1"/>
                  </a:cubicBezTo>
                  <a:cubicBezTo>
                    <a:pt x="6" y="4"/>
                    <a:pt x="0" y="5"/>
                    <a:pt x="1" y="10"/>
                  </a:cubicBezTo>
                  <a:cubicBezTo>
                    <a:pt x="7" y="10"/>
                    <a:pt x="15" y="14"/>
                    <a:pt x="20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1"/>
            <p:cNvSpPr>
              <a:spLocks/>
            </p:cNvSpPr>
            <p:nvPr/>
          </p:nvSpPr>
          <p:spPr bwMode="auto">
            <a:xfrm>
              <a:off x="1622062" y="-3275781"/>
              <a:ext cx="245786" cy="152153"/>
            </a:xfrm>
            <a:custGeom>
              <a:avLst/>
              <a:gdLst>
                <a:gd name="T0" fmla="*/ 43 w 52"/>
                <a:gd name="T1" fmla="*/ 32 h 32"/>
                <a:gd name="T2" fmla="*/ 49 w 52"/>
                <a:gd name="T3" fmla="*/ 14 h 32"/>
                <a:gd name="T4" fmla="*/ 52 w 52"/>
                <a:gd name="T5" fmla="*/ 0 h 32"/>
                <a:gd name="T6" fmla="*/ 47 w 52"/>
                <a:gd name="T7" fmla="*/ 0 h 32"/>
                <a:gd name="T8" fmla="*/ 44 w 52"/>
                <a:gd name="T9" fmla="*/ 8 h 32"/>
                <a:gd name="T10" fmla="*/ 41 w 52"/>
                <a:gd name="T11" fmla="*/ 7 h 32"/>
                <a:gd name="T12" fmla="*/ 38 w 52"/>
                <a:gd name="T13" fmla="*/ 0 h 32"/>
                <a:gd name="T14" fmla="*/ 33 w 52"/>
                <a:gd name="T15" fmla="*/ 0 h 32"/>
                <a:gd name="T16" fmla="*/ 37 w 52"/>
                <a:gd name="T17" fmla="*/ 19 h 32"/>
                <a:gd name="T18" fmla="*/ 9 w 52"/>
                <a:gd name="T19" fmla="*/ 0 h 32"/>
                <a:gd name="T20" fmla="*/ 0 w 52"/>
                <a:gd name="T21" fmla="*/ 0 h 32"/>
                <a:gd name="T22" fmla="*/ 43 w 52"/>
                <a:gd name="T2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32">
                  <a:moveTo>
                    <a:pt x="43" y="32"/>
                  </a:moveTo>
                  <a:cubicBezTo>
                    <a:pt x="48" y="30"/>
                    <a:pt x="50" y="21"/>
                    <a:pt x="49" y="14"/>
                  </a:cubicBezTo>
                  <a:cubicBezTo>
                    <a:pt x="51" y="10"/>
                    <a:pt x="51" y="5"/>
                    <a:pt x="5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3"/>
                    <a:pt x="46" y="6"/>
                    <a:pt x="44" y="8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5"/>
                    <a:pt x="39" y="3"/>
                    <a:pt x="3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5" y="6"/>
                    <a:pt x="36" y="13"/>
                    <a:pt x="37" y="19"/>
                  </a:cubicBezTo>
                  <a:cubicBezTo>
                    <a:pt x="25" y="19"/>
                    <a:pt x="16" y="1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4"/>
                    <a:pt x="25" y="26"/>
                    <a:pt x="43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2"/>
            <p:cNvSpPr>
              <a:spLocks noEditPoints="1"/>
            </p:cNvSpPr>
            <p:nvPr/>
          </p:nvSpPr>
          <p:spPr bwMode="auto">
            <a:xfrm>
              <a:off x="-1807230" y="-3275781"/>
              <a:ext cx="312666" cy="451443"/>
            </a:xfrm>
            <a:custGeom>
              <a:avLst/>
              <a:gdLst>
                <a:gd name="T0" fmla="*/ 34 w 66"/>
                <a:gd name="T1" fmla="*/ 2 h 95"/>
                <a:gd name="T2" fmla="*/ 43 w 66"/>
                <a:gd name="T3" fmla="*/ 50 h 95"/>
                <a:gd name="T4" fmla="*/ 47 w 66"/>
                <a:gd name="T5" fmla="*/ 54 h 95"/>
                <a:gd name="T6" fmla="*/ 45 w 66"/>
                <a:gd name="T7" fmla="*/ 7 h 95"/>
                <a:gd name="T8" fmla="*/ 62 w 66"/>
                <a:gd name="T9" fmla="*/ 39 h 95"/>
                <a:gd name="T10" fmla="*/ 56 w 66"/>
                <a:gd name="T11" fmla="*/ 66 h 95"/>
                <a:gd name="T12" fmla="*/ 48 w 66"/>
                <a:gd name="T13" fmla="*/ 80 h 95"/>
                <a:gd name="T14" fmla="*/ 45 w 66"/>
                <a:gd name="T15" fmla="*/ 55 h 95"/>
                <a:gd name="T16" fmla="*/ 37 w 66"/>
                <a:gd name="T17" fmla="*/ 66 h 95"/>
                <a:gd name="T18" fmla="*/ 23 w 66"/>
                <a:gd name="T19" fmla="*/ 0 h 95"/>
                <a:gd name="T20" fmla="*/ 15 w 66"/>
                <a:gd name="T21" fmla="*/ 0 h 95"/>
                <a:gd name="T22" fmla="*/ 15 w 66"/>
                <a:gd name="T23" fmla="*/ 7 h 95"/>
                <a:gd name="T24" fmla="*/ 42 w 66"/>
                <a:gd name="T25" fmla="*/ 93 h 95"/>
                <a:gd name="T26" fmla="*/ 46 w 66"/>
                <a:gd name="T27" fmla="*/ 95 h 95"/>
                <a:gd name="T28" fmla="*/ 66 w 66"/>
                <a:gd name="T29" fmla="*/ 57 h 95"/>
                <a:gd name="T30" fmla="*/ 51 w 66"/>
                <a:gd name="T31" fmla="*/ 1 h 95"/>
                <a:gd name="T32" fmla="*/ 51 w 66"/>
                <a:gd name="T33" fmla="*/ 0 h 95"/>
                <a:gd name="T34" fmla="*/ 32 w 66"/>
                <a:gd name="T35" fmla="*/ 0 h 95"/>
                <a:gd name="T36" fmla="*/ 34 w 66"/>
                <a:gd name="T37" fmla="*/ 2 h 95"/>
                <a:gd name="T38" fmla="*/ 41 w 66"/>
                <a:gd name="T39" fmla="*/ 6 h 95"/>
                <a:gd name="T40" fmla="*/ 42 w 66"/>
                <a:gd name="T41" fmla="*/ 10 h 95"/>
                <a:gd name="T42" fmla="*/ 41 w 66"/>
                <a:gd name="T43" fmla="*/ 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6" h="95">
                  <a:moveTo>
                    <a:pt x="34" y="2"/>
                  </a:moveTo>
                  <a:cubicBezTo>
                    <a:pt x="41" y="17"/>
                    <a:pt x="46" y="34"/>
                    <a:pt x="43" y="50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53" y="41"/>
                    <a:pt x="48" y="22"/>
                    <a:pt x="45" y="7"/>
                  </a:cubicBezTo>
                  <a:cubicBezTo>
                    <a:pt x="57" y="13"/>
                    <a:pt x="58" y="27"/>
                    <a:pt x="62" y="39"/>
                  </a:cubicBezTo>
                  <a:cubicBezTo>
                    <a:pt x="63" y="48"/>
                    <a:pt x="56" y="57"/>
                    <a:pt x="56" y="66"/>
                  </a:cubicBezTo>
                  <a:cubicBezTo>
                    <a:pt x="50" y="69"/>
                    <a:pt x="54" y="77"/>
                    <a:pt x="48" y="80"/>
                  </a:cubicBezTo>
                  <a:cubicBezTo>
                    <a:pt x="42" y="72"/>
                    <a:pt x="54" y="61"/>
                    <a:pt x="45" y="55"/>
                  </a:cubicBezTo>
                  <a:cubicBezTo>
                    <a:pt x="41" y="57"/>
                    <a:pt x="42" y="68"/>
                    <a:pt x="37" y="66"/>
                  </a:cubicBezTo>
                  <a:cubicBezTo>
                    <a:pt x="21" y="49"/>
                    <a:pt x="14" y="23"/>
                    <a:pt x="2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3"/>
                    <a:pt x="14" y="5"/>
                    <a:pt x="15" y="7"/>
                  </a:cubicBezTo>
                  <a:cubicBezTo>
                    <a:pt x="0" y="43"/>
                    <a:pt x="35" y="63"/>
                    <a:pt x="42" y="93"/>
                  </a:cubicBezTo>
                  <a:cubicBezTo>
                    <a:pt x="43" y="93"/>
                    <a:pt x="44" y="95"/>
                    <a:pt x="46" y="95"/>
                  </a:cubicBezTo>
                  <a:cubicBezTo>
                    <a:pt x="57" y="83"/>
                    <a:pt x="61" y="70"/>
                    <a:pt x="66" y="57"/>
                  </a:cubicBezTo>
                  <a:cubicBezTo>
                    <a:pt x="66" y="36"/>
                    <a:pt x="66" y="16"/>
                    <a:pt x="51" y="1"/>
                  </a:cubicBezTo>
                  <a:cubicBezTo>
                    <a:pt x="51" y="1"/>
                    <a:pt x="51" y="1"/>
                    <a:pt x="5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1"/>
                    <a:pt x="33" y="1"/>
                    <a:pt x="34" y="2"/>
                  </a:cubicBezTo>
                  <a:close/>
                  <a:moveTo>
                    <a:pt x="41" y="6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1" y="10"/>
                    <a:pt x="40" y="7"/>
                    <a:pt x="41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3"/>
            <p:cNvSpPr>
              <a:spLocks/>
            </p:cNvSpPr>
            <p:nvPr/>
          </p:nvSpPr>
          <p:spPr bwMode="auto">
            <a:xfrm>
              <a:off x="-1280546" y="-3275781"/>
              <a:ext cx="725652" cy="481539"/>
            </a:xfrm>
            <a:custGeom>
              <a:avLst/>
              <a:gdLst>
                <a:gd name="T0" fmla="*/ 149 w 153"/>
                <a:gd name="T1" fmla="*/ 101 h 101"/>
                <a:gd name="T2" fmla="*/ 131 w 153"/>
                <a:gd name="T3" fmla="*/ 73 h 101"/>
                <a:gd name="T4" fmla="*/ 146 w 153"/>
                <a:gd name="T5" fmla="*/ 67 h 101"/>
                <a:gd name="T6" fmla="*/ 119 w 153"/>
                <a:gd name="T7" fmla="*/ 66 h 101"/>
                <a:gd name="T8" fmla="*/ 33 w 153"/>
                <a:gd name="T9" fmla="*/ 6 h 101"/>
                <a:gd name="T10" fmla="*/ 44 w 153"/>
                <a:gd name="T11" fmla="*/ 0 h 101"/>
                <a:gd name="T12" fmla="*/ 0 w 153"/>
                <a:gd name="T13" fmla="*/ 0 h 101"/>
                <a:gd name="T14" fmla="*/ 91 w 153"/>
                <a:gd name="T15" fmla="*/ 50 h 101"/>
                <a:gd name="T16" fmla="*/ 149 w 153"/>
                <a:gd name="T1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3" h="101">
                  <a:moveTo>
                    <a:pt x="149" y="101"/>
                  </a:moveTo>
                  <a:cubicBezTo>
                    <a:pt x="153" y="89"/>
                    <a:pt x="137" y="83"/>
                    <a:pt x="131" y="73"/>
                  </a:cubicBezTo>
                  <a:cubicBezTo>
                    <a:pt x="133" y="68"/>
                    <a:pt x="149" y="75"/>
                    <a:pt x="146" y="67"/>
                  </a:cubicBezTo>
                  <a:cubicBezTo>
                    <a:pt x="119" y="66"/>
                    <a:pt x="119" y="66"/>
                    <a:pt x="119" y="66"/>
                  </a:cubicBezTo>
                  <a:cubicBezTo>
                    <a:pt x="93" y="39"/>
                    <a:pt x="61" y="28"/>
                    <a:pt x="33" y="6"/>
                  </a:cubicBezTo>
                  <a:cubicBezTo>
                    <a:pt x="37" y="4"/>
                    <a:pt x="40" y="2"/>
                    <a:pt x="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" y="12"/>
                    <a:pt x="63" y="29"/>
                    <a:pt x="91" y="50"/>
                  </a:cubicBezTo>
                  <a:cubicBezTo>
                    <a:pt x="110" y="67"/>
                    <a:pt x="132" y="82"/>
                    <a:pt x="149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4"/>
            <p:cNvSpPr>
              <a:spLocks/>
            </p:cNvSpPr>
            <p:nvPr/>
          </p:nvSpPr>
          <p:spPr bwMode="auto">
            <a:xfrm>
              <a:off x="-4586109" y="-3275781"/>
              <a:ext cx="28425" cy="10032"/>
            </a:xfrm>
            <a:custGeom>
              <a:avLst/>
              <a:gdLst>
                <a:gd name="T0" fmla="*/ 3 w 6"/>
                <a:gd name="T1" fmla="*/ 2 h 2"/>
                <a:gd name="T2" fmla="*/ 6 w 6"/>
                <a:gd name="T3" fmla="*/ 0 h 2"/>
                <a:gd name="T4" fmla="*/ 0 w 6"/>
                <a:gd name="T5" fmla="*/ 0 h 2"/>
                <a:gd name="T6" fmla="*/ 3 w 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3" y="2"/>
                  </a:moveTo>
                  <a:cubicBezTo>
                    <a:pt x="4" y="1"/>
                    <a:pt x="5" y="1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5"/>
            <p:cNvSpPr>
              <a:spLocks/>
            </p:cNvSpPr>
            <p:nvPr/>
          </p:nvSpPr>
          <p:spPr bwMode="auto">
            <a:xfrm>
              <a:off x="-317469" y="-3275781"/>
              <a:ext cx="297618" cy="123729"/>
            </a:xfrm>
            <a:custGeom>
              <a:avLst/>
              <a:gdLst>
                <a:gd name="T0" fmla="*/ 6 w 63"/>
                <a:gd name="T1" fmla="*/ 26 h 26"/>
                <a:gd name="T2" fmla="*/ 51 w 63"/>
                <a:gd name="T3" fmla="*/ 12 h 26"/>
                <a:gd name="T4" fmla="*/ 63 w 63"/>
                <a:gd name="T5" fmla="*/ 0 h 26"/>
                <a:gd name="T6" fmla="*/ 54 w 63"/>
                <a:gd name="T7" fmla="*/ 0 h 26"/>
                <a:gd name="T8" fmla="*/ 19 w 63"/>
                <a:gd name="T9" fmla="*/ 15 h 26"/>
                <a:gd name="T10" fmla="*/ 21 w 63"/>
                <a:gd name="T11" fmla="*/ 0 h 26"/>
                <a:gd name="T12" fmla="*/ 14 w 63"/>
                <a:gd name="T13" fmla="*/ 0 h 26"/>
                <a:gd name="T14" fmla="*/ 9 w 63"/>
                <a:gd name="T15" fmla="*/ 13 h 26"/>
                <a:gd name="T16" fmla="*/ 6 w 63"/>
                <a:gd name="T17" fmla="*/ 0 h 26"/>
                <a:gd name="T18" fmla="*/ 0 w 63"/>
                <a:gd name="T19" fmla="*/ 0 h 26"/>
                <a:gd name="T20" fmla="*/ 3 w 63"/>
                <a:gd name="T21" fmla="*/ 25 h 26"/>
                <a:gd name="T22" fmla="*/ 6 w 63"/>
                <a:gd name="T2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26">
                  <a:moveTo>
                    <a:pt x="6" y="26"/>
                  </a:moveTo>
                  <a:cubicBezTo>
                    <a:pt x="51" y="12"/>
                    <a:pt x="51" y="12"/>
                    <a:pt x="51" y="12"/>
                  </a:cubicBezTo>
                  <a:cubicBezTo>
                    <a:pt x="55" y="8"/>
                    <a:pt x="59" y="4"/>
                    <a:pt x="6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3" y="8"/>
                    <a:pt x="31" y="12"/>
                    <a:pt x="19" y="15"/>
                  </a:cubicBezTo>
                  <a:cubicBezTo>
                    <a:pt x="19" y="10"/>
                    <a:pt x="20" y="5"/>
                    <a:pt x="21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2" y="4"/>
                    <a:pt x="11" y="9"/>
                    <a:pt x="9" y="13"/>
                  </a:cubicBezTo>
                  <a:cubicBezTo>
                    <a:pt x="8" y="9"/>
                    <a:pt x="7" y="5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1" y="17"/>
                    <a:pt x="3" y="25"/>
                  </a:cubicBezTo>
                  <a:lnTo>
                    <a:pt x="6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 rot="10800000">
            <a:off x="5260250" y="5731488"/>
            <a:ext cx="1845629" cy="1013299"/>
            <a:chOff x="-4913823" y="-3294175"/>
            <a:chExt cx="7137808" cy="2972835"/>
          </a:xfrm>
          <a:solidFill>
            <a:srgbClr val="425363"/>
          </a:solidFill>
        </p:grpSpPr>
        <p:sp>
          <p:nvSpPr>
            <p:cNvPr id="61" name="Freeform 5"/>
            <p:cNvSpPr>
              <a:spLocks noEditPoints="1"/>
            </p:cNvSpPr>
            <p:nvPr/>
          </p:nvSpPr>
          <p:spPr bwMode="auto">
            <a:xfrm>
              <a:off x="-4913823" y="-3294175"/>
              <a:ext cx="7137808" cy="2972835"/>
            </a:xfrm>
            <a:custGeom>
              <a:avLst/>
              <a:gdLst>
                <a:gd name="T0" fmla="*/ 1056 w 1505"/>
                <a:gd name="T1" fmla="*/ 370 h 625"/>
                <a:gd name="T2" fmla="*/ 967 w 1505"/>
                <a:gd name="T3" fmla="*/ 470 h 625"/>
                <a:gd name="T4" fmla="*/ 420 w 1505"/>
                <a:gd name="T5" fmla="*/ 329 h 625"/>
                <a:gd name="T6" fmla="*/ 1312 w 1505"/>
                <a:gd name="T7" fmla="*/ 108 h 625"/>
                <a:gd name="T8" fmla="*/ 1299 w 1505"/>
                <a:gd name="T9" fmla="*/ 4 h 625"/>
                <a:gd name="T10" fmla="*/ 1196 w 1505"/>
                <a:gd name="T11" fmla="*/ 29 h 625"/>
                <a:gd name="T12" fmla="*/ 1151 w 1505"/>
                <a:gd name="T13" fmla="*/ 222 h 625"/>
                <a:gd name="T14" fmla="*/ 933 w 1505"/>
                <a:gd name="T15" fmla="*/ 123 h 625"/>
                <a:gd name="T16" fmla="*/ 912 w 1505"/>
                <a:gd name="T17" fmla="*/ 301 h 625"/>
                <a:gd name="T18" fmla="*/ 751 w 1505"/>
                <a:gd name="T19" fmla="*/ 312 h 625"/>
                <a:gd name="T20" fmla="*/ 890 w 1505"/>
                <a:gd name="T21" fmla="*/ 117 h 625"/>
                <a:gd name="T22" fmla="*/ 618 w 1505"/>
                <a:gd name="T23" fmla="*/ 170 h 625"/>
                <a:gd name="T24" fmla="*/ 458 w 1505"/>
                <a:gd name="T25" fmla="*/ 108 h 625"/>
                <a:gd name="T26" fmla="*/ 605 w 1505"/>
                <a:gd name="T27" fmla="*/ 342 h 625"/>
                <a:gd name="T28" fmla="*/ 481 w 1505"/>
                <a:gd name="T29" fmla="*/ 326 h 625"/>
                <a:gd name="T30" fmla="*/ 478 w 1505"/>
                <a:gd name="T31" fmla="*/ 121 h 625"/>
                <a:gd name="T32" fmla="*/ 469 w 1505"/>
                <a:gd name="T33" fmla="*/ 28 h 625"/>
                <a:gd name="T34" fmla="*/ 349 w 1505"/>
                <a:gd name="T35" fmla="*/ 86 h 625"/>
                <a:gd name="T36" fmla="*/ 317 w 1505"/>
                <a:gd name="T37" fmla="*/ 112 h 625"/>
                <a:gd name="T38" fmla="*/ 269 w 1505"/>
                <a:gd name="T39" fmla="*/ 4 h 625"/>
                <a:gd name="T40" fmla="*/ 67 w 1505"/>
                <a:gd name="T41" fmla="*/ 15 h 625"/>
                <a:gd name="T42" fmla="*/ 656 w 1505"/>
                <a:gd name="T43" fmla="*/ 521 h 625"/>
                <a:gd name="T44" fmla="*/ 271 w 1505"/>
                <a:gd name="T45" fmla="*/ 304 h 625"/>
                <a:gd name="T46" fmla="*/ 1259 w 1505"/>
                <a:gd name="T47" fmla="*/ 253 h 625"/>
                <a:gd name="T48" fmla="*/ 1163 w 1505"/>
                <a:gd name="T49" fmla="*/ 162 h 625"/>
                <a:gd name="T50" fmla="*/ 825 w 1505"/>
                <a:gd name="T51" fmla="*/ 194 h 625"/>
                <a:gd name="T52" fmla="*/ 897 w 1505"/>
                <a:gd name="T53" fmla="*/ 210 h 625"/>
                <a:gd name="T54" fmla="*/ 782 w 1505"/>
                <a:gd name="T55" fmla="*/ 353 h 625"/>
                <a:gd name="T56" fmla="*/ 756 w 1505"/>
                <a:gd name="T57" fmla="*/ 52 h 625"/>
                <a:gd name="T58" fmla="*/ 556 w 1505"/>
                <a:gd name="T59" fmla="*/ 62 h 625"/>
                <a:gd name="T60" fmla="*/ 546 w 1505"/>
                <a:gd name="T61" fmla="*/ 128 h 625"/>
                <a:gd name="T62" fmla="*/ 1131 w 1505"/>
                <a:gd name="T63" fmla="*/ 277 h 625"/>
                <a:gd name="T64" fmla="*/ 1305 w 1505"/>
                <a:gd name="T65" fmla="*/ 16 h 625"/>
                <a:gd name="T66" fmla="*/ 1091 w 1505"/>
                <a:gd name="T67" fmla="*/ 67 h 625"/>
                <a:gd name="T68" fmla="*/ 1178 w 1505"/>
                <a:gd name="T69" fmla="*/ 207 h 625"/>
                <a:gd name="T70" fmla="*/ 1210 w 1505"/>
                <a:gd name="T71" fmla="*/ 157 h 625"/>
                <a:gd name="T72" fmla="*/ 1061 w 1505"/>
                <a:gd name="T73" fmla="*/ 244 h 625"/>
                <a:gd name="T74" fmla="*/ 985 w 1505"/>
                <a:gd name="T75" fmla="*/ 295 h 625"/>
                <a:gd name="T76" fmla="*/ 927 w 1505"/>
                <a:gd name="T77" fmla="*/ 355 h 625"/>
                <a:gd name="T78" fmla="*/ 774 w 1505"/>
                <a:gd name="T79" fmla="*/ 133 h 625"/>
                <a:gd name="T80" fmla="*/ 675 w 1505"/>
                <a:gd name="T81" fmla="*/ 183 h 625"/>
                <a:gd name="T82" fmla="*/ 650 w 1505"/>
                <a:gd name="T83" fmla="*/ 204 h 625"/>
                <a:gd name="T84" fmla="*/ 612 w 1505"/>
                <a:gd name="T85" fmla="*/ 270 h 625"/>
                <a:gd name="T86" fmla="*/ 636 w 1505"/>
                <a:gd name="T87" fmla="*/ 295 h 625"/>
                <a:gd name="T88" fmla="*/ 561 w 1505"/>
                <a:gd name="T89" fmla="*/ 306 h 625"/>
                <a:gd name="T90" fmla="*/ 643 w 1505"/>
                <a:gd name="T91" fmla="*/ 389 h 625"/>
                <a:gd name="T92" fmla="*/ 825 w 1505"/>
                <a:gd name="T93" fmla="*/ 456 h 625"/>
                <a:gd name="T94" fmla="*/ 972 w 1505"/>
                <a:gd name="T95" fmla="*/ 450 h 625"/>
                <a:gd name="T96" fmla="*/ 600 w 1505"/>
                <a:gd name="T97" fmla="*/ 442 h 625"/>
                <a:gd name="T98" fmla="*/ 676 w 1505"/>
                <a:gd name="T99" fmla="*/ 430 h 625"/>
                <a:gd name="T100" fmla="*/ 525 w 1505"/>
                <a:gd name="T101" fmla="*/ 423 h 625"/>
                <a:gd name="T102" fmla="*/ 436 w 1505"/>
                <a:gd name="T103" fmla="*/ 205 h 625"/>
                <a:gd name="T104" fmla="*/ 376 w 1505"/>
                <a:gd name="T105" fmla="*/ 60 h 625"/>
                <a:gd name="T106" fmla="*/ 438 w 1505"/>
                <a:gd name="T107" fmla="*/ 307 h 625"/>
                <a:gd name="T108" fmla="*/ 387 w 1505"/>
                <a:gd name="T109" fmla="*/ 126 h 625"/>
                <a:gd name="T110" fmla="*/ 430 w 1505"/>
                <a:gd name="T111" fmla="*/ 289 h 625"/>
                <a:gd name="T112" fmla="*/ 306 w 1505"/>
                <a:gd name="T113" fmla="*/ 219 h 625"/>
                <a:gd name="T114" fmla="*/ 246 w 1505"/>
                <a:gd name="T115" fmla="*/ 22 h 625"/>
                <a:gd name="T116" fmla="*/ 84 w 1505"/>
                <a:gd name="T117" fmla="*/ 23 h 625"/>
                <a:gd name="T118" fmla="*/ 139 w 1505"/>
                <a:gd name="T119" fmla="*/ 41 h 625"/>
                <a:gd name="T120" fmla="*/ 126 w 1505"/>
                <a:gd name="T121" fmla="*/ 103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5" h="625">
                  <a:moveTo>
                    <a:pt x="1501" y="4"/>
                  </a:moveTo>
                  <a:cubicBezTo>
                    <a:pt x="1490" y="65"/>
                    <a:pt x="1456" y="121"/>
                    <a:pt x="1404" y="159"/>
                  </a:cubicBezTo>
                  <a:cubicBezTo>
                    <a:pt x="1364" y="192"/>
                    <a:pt x="1313" y="203"/>
                    <a:pt x="1261" y="209"/>
                  </a:cubicBezTo>
                  <a:cubicBezTo>
                    <a:pt x="1258" y="213"/>
                    <a:pt x="1262" y="217"/>
                    <a:pt x="1263" y="220"/>
                  </a:cubicBezTo>
                  <a:cubicBezTo>
                    <a:pt x="1255" y="279"/>
                    <a:pt x="1219" y="334"/>
                    <a:pt x="1161" y="357"/>
                  </a:cubicBezTo>
                  <a:cubicBezTo>
                    <a:pt x="1134" y="369"/>
                    <a:pt x="1101" y="375"/>
                    <a:pt x="1071" y="374"/>
                  </a:cubicBezTo>
                  <a:cubicBezTo>
                    <a:pt x="1056" y="378"/>
                    <a:pt x="1066" y="398"/>
                    <a:pt x="1059" y="406"/>
                  </a:cubicBezTo>
                  <a:cubicBezTo>
                    <a:pt x="1051" y="441"/>
                    <a:pt x="1026" y="475"/>
                    <a:pt x="995" y="498"/>
                  </a:cubicBezTo>
                  <a:cubicBezTo>
                    <a:pt x="974" y="506"/>
                    <a:pt x="953" y="510"/>
                    <a:pt x="930" y="511"/>
                  </a:cubicBezTo>
                  <a:cubicBezTo>
                    <a:pt x="916" y="519"/>
                    <a:pt x="897" y="511"/>
                    <a:pt x="884" y="521"/>
                  </a:cubicBezTo>
                  <a:cubicBezTo>
                    <a:pt x="841" y="528"/>
                    <a:pt x="797" y="545"/>
                    <a:pt x="775" y="587"/>
                  </a:cubicBezTo>
                  <a:cubicBezTo>
                    <a:pt x="757" y="614"/>
                    <a:pt x="757" y="614"/>
                    <a:pt x="757" y="614"/>
                  </a:cubicBezTo>
                  <a:cubicBezTo>
                    <a:pt x="754" y="614"/>
                    <a:pt x="754" y="614"/>
                    <a:pt x="754" y="614"/>
                  </a:cubicBezTo>
                  <a:cubicBezTo>
                    <a:pt x="757" y="572"/>
                    <a:pt x="799" y="545"/>
                    <a:pt x="833" y="527"/>
                  </a:cubicBezTo>
                  <a:cubicBezTo>
                    <a:pt x="896" y="500"/>
                    <a:pt x="985" y="518"/>
                    <a:pt x="1026" y="452"/>
                  </a:cubicBezTo>
                  <a:cubicBezTo>
                    <a:pt x="1040" y="429"/>
                    <a:pt x="1048" y="400"/>
                    <a:pt x="1053" y="373"/>
                  </a:cubicBezTo>
                  <a:cubicBezTo>
                    <a:pt x="1056" y="370"/>
                    <a:pt x="1056" y="370"/>
                    <a:pt x="1056" y="370"/>
                  </a:cubicBezTo>
                  <a:cubicBezTo>
                    <a:pt x="1125" y="367"/>
                    <a:pt x="1194" y="345"/>
                    <a:pt x="1229" y="281"/>
                  </a:cubicBezTo>
                  <a:cubicBezTo>
                    <a:pt x="1241" y="256"/>
                    <a:pt x="1250" y="232"/>
                    <a:pt x="1253" y="204"/>
                  </a:cubicBezTo>
                  <a:cubicBezTo>
                    <a:pt x="1262" y="197"/>
                    <a:pt x="1275" y="202"/>
                    <a:pt x="1286" y="198"/>
                  </a:cubicBezTo>
                  <a:cubicBezTo>
                    <a:pt x="1315" y="188"/>
                    <a:pt x="1348" y="186"/>
                    <a:pt x="1374" y="166"/>
                  </a:cubicBezTo>
                  <a:cubicBezTo>
                    <a:pt x="1412" y="139"/>
                    <a:pt x="1449" y="109"/>
                    <a:pt x="1469" y="65"/>
                  </a:cubicBezTo>
                  <a:cubicBezTo>
                    <a:pt x="1476" y="46"/>
                    <a:pt x="1484" y="25"/>
                    <a:pt x="1489" y="4"/>
                  </a:cubicBezTo>
                  <a:cubicBezTo>
                    <a:pt x="1465" y="4"/>
                    <a:pt x="1465" y="4"/>
                    <a:pt x="1465" y="4"/>
                  </a:cubicBezTo>
                  <a:cubicBezTo>
                    <a:pt x="1465" y="5"/>
                    <a:pt x="1465" y="5"/>
                    <a:pt x="1465" y="5"/>
                  </a:cubicBezTo>
                  <a:cubicBezTo>
                    <a:pt x="1462" y="46"/>
                    <a:pt x="1432" y="75"/>
                    <a:pt x="1409" y="105"/>
                  </a:cubicBezTo>
                  <a:cubicBezTo>
                    <a:pt x="1378" y="128"/>
                    <a:pt x="1346" y="155"/>
                    <a:pt x="1308" y="163"/>
                  </a:cubicBezTo>
                  <a:cubicBezTo>
                    <a:pt x="1289" y="174"/>
                    <a:pt x="1263" y="177"/>
                    <a:pt x="1241" y="177"/>
                  </a:cubicBezTo>
                  <a:cubicBezTo>
                    <a:pt x="1238" y="178"/>
                    <a:pt x="1232" y="180"/>
                    <a:pt x="1232" y="184"/>
                  </a:cubicBezTo>
                  <a:cubicBezTo>
                    <a:pt x="1237" y="243"/>
                    <a:pt x="1205" y="295"/>
                    <a:pt x="1153" y="323"/>
                  </a:cubicBezTo>
                  <a:cubicBezTo>
                    <a:pt x="1121" y="342"/>
                    <a:pt x="1084" y="343"/>
                    <a:pt x="1047" y="344"/>
                  </a:cubicBezTo>
                  <a:cubicBezTo>
                    <a:pt x="1041" y="346"/>
                    <a:pt x="1035" y="340"/>
                    <a:pt x="1031" y="346"/>
                  </a:cubicBezTo>
                  <a:cubicBezTo>
                    <a:pt x="1031" y="366"/>
                    <a:pt x="1024" y="387"/>
                    <a:pt x="1022" y="406"/>
                  </a:cubicBezTo>
                  <a:cubicBezTo>
                    <a:pt x="1015" y="433"/>
                    <a:pt x="994" y="459"/>
                    <a:pt x="967" y="470"/>
                  </a:cubicBezTo>
                  <a:cubicBezTo>
                    <a:pt x="932" y="494"/>
                    <a:pt x="887" y="485"/>
                    <a:pt x="847" y="497"/>
                  </a:cubicBezTo>
                  <a:cubicBezTo>
                    <a:pt x="807" y="503"/>
                    <a:pt x="771" y="533"/>
                    <a:pt x="752" y="569"/>
                  </a:cubicBezTo>
                  <a:cubicBezTo>
                    <a:pt x="749" y="569"/>
                    <a:pt x="749" y="569"/>
                    <a:pt x="749" y="569"/>
                  </a:cubicBezTo>
                  <a:cubicBezTo>
                    <a:pt x="731" y="543"/>
                    <a:pt x="709" y="518"/>
                    <a:pt x="679" y="505"/>
                  </a:cubicBezTo>
                  <a:cubicBezTo>
                    <a:pt x="630" y="477"/>
                    <a:pt x="568" y="491"/>
                    <a:pt x="520" y="459"/>
                  </a:cubicBezTo>
                  <a:cubicBezTo>
                    <a:pt x="491" y="446"/>
                    <a:pt x="482" y="414"/>
                    <a:pt x="475" y="388"/>
                  </a:cubicBezTo>
                  <a:cubicBezTo>
                    <a:pt x="466" y="373"/>
                    <a:pt x="469" y="356"/>
                    <a:pt x="467" y="340"/>
                  </a:cubicBezTo>
                  <a:cubicBezTo>
                    <a:pt x="416" y="341"/>
                    <a:pt x="370" y="333"/>
                    <a:pt x="329" y="307"/>
                  </a:cubicBezTo>
                  <a:cubicBezTo>
                    <a:pt x="308" y="290"/>
                    <a:pt x="296" y="267"/>
                    <a:pt x="286" y="244"/>
                  </a:cubicBezTo>
                  <a:cubicBezTo>
                    <a:pt x="274" y="219"/>
                    <a:pt x="264" y="191"/>
                    <a:pt x="267" y="163"/>
                  </a:cubicBezTo>
                  <a:cubicBezTo>
                    <a:pt x="260" y="163"/>
                    <a:pt x="251" y="162"/>
                    <a:pt x="244" y="165"/>
                  </a:cubicBezTo>
                  <a:cubicBezTo>
                    <a:pt x="236" y="160"/>
                    <a:pt x="222" y="163"/>
                    <a:pt x="217" y="154"/>
                  </a:cubicBezTo>
                  <a:cubicBezTo>
                    <a:pt x="219" y="152"/>
                    <a:pt x="219" y="152"/>
                    <a:pt x="219" y="152"/>
                  </a:cubicBezTo>
                  <a:cubicBezTo>
                    <a:pt x="237" y="156"/>
                    <a:pt x="253" y="159"/>
                    <a:pt x="272" y="156"/>
                  </a:cubicBezTo>
                  <a:cubicBezTo>
                    <a:pt x="278" y="159"/>
                    <a:pt x="278" y="159"/>
                    <a:pt x="278" y="159"/>
                  </a:cubicBezTo>
                  <a:cubicBezTo>
                    <a:pt x="276" y="202"/>
                    <a:pt x="293" y="243"/>
                    <a:pt x="317" y="277"/>
                  </a:cubicBezTo>
                  <a:cubicBezTo>
                    <a:pt x="342" y="312"/>
                    <a:pt x="381" y="325"/>
                    <a:pt x="420" y="329"/>
                  </a:cubicBezTo>
                  <a:cubicBezTo>
                    <a:pt x="438" y="331"/>
                    <a:pt x="457" y="325"/>
                    <a:pt x="473" y="332"/>
                  </a:cubicBezTo>
                  <a:cubicBezTo>
                    <a:pt x="475" y="336"/>
                    <a:pt x="477" y="340"/>
                    <a:pt x="474" y="344"/>
                  </a:cubicBezTo>
                  <a:cubicBezTo>
                    <a:pt x="480" y="385"/>
                    <a:pt x="488" y="429"/>
                    <a:pt x="529" y="453"/>
                  </a:cubicBezTo>
                  <a:cubicBezTo>
                    <a:pt x="552" y="464"/>
                    <a:pt x="575" y="477"/>
                    <a:pt x="601" y="476"/>
                  </a:cubicBezTo>
                  <a:cubicBezTo>
                    <a:pt x="654" y="487"/>
                    <a:pt x="723" y="491"/>
                    <a:pt x="746" y="553"/>
                  </a:cubicBezTo>
                  <a:cubicBezTo>
                    <a:pt x="759" y="544"/>
                    <a:pt x="763" y="527"/>
                    <a:pt x="775" y="517"/>
                  </a:cubicBezTo>
                  <a:cubicBezTo>
                    <a:pt x="813" y="490"/>
                    <a:pt x="858" y="475"/>
                    <a:pt x="908" y="475"/>
                  </a:cubicBezTo>
                  <a:cubicBezTo>
                    <a:pt x="941" y="472"/>
                    <a:pt x="975" y="461"/>
                    <a:pt x="997" y="433"/>
                  </a:cubicBezTo>
                  <a:cubicBezTo>
                    <a:pt x="1018" y="406"/>
                    <a:pt x="1014" y="372"/>
                    <a:pt x="1019" y="339"/>
                  </a:cubicBezTo>
                  <a:cubicBezTo>
                    <a:pt x="1024" y="334"/>
                    <a:pt x="1024" y="334"/>
                    <a:pt x="1024" y="334"/>
                  </a:cubicBezTo>
                  <a:cubicBezTo>
                    <a:pt x="1073" y="332"/>
                    <a:pt x="1131" y="332"/>
                    <a:pt x="1172" y="301"/>
                  </a:cubicBezTo>
                  <a:cubicBezTo>
                    <a:pt x="1207" y="274"/>
                    <a:pt x="1221" y="232"/>
                    <a:pt x="1219" y="187"/>
                  </a:cubicBezTo>
                  <a:cubicBezTo>
                    <a:pt x="1219" y="180"/>
                    <a:pt x="1214" y="170"/>
                    <a:pt x="1216" y="164"/>
                  </a:cubicBezTo>
                  <a:cubicBezTo>
                    <a:pt x="1263" y="160"/>
                    <a:pt x="1305" y="151"/>
                    <a:pt x="1345" y="130"/>
                  </a:cubicBezTo>
                  <a:cubicBezTo>
                    <a:pt x="1345" y="126"/>
                    <a:pt x="1345" y="126"/>
                    <a:pt x="1345" y="126"/>
                  </a:cubicBezTo>
                  <a:cubicBezTo>
                    <a:pt x="1334" y="129"/>
                    <a:pt x="1324" y="137"/>
                    <a:pt x="1314" y="136"/>
                  </a:cubicBezTo>
                  <a:cubicBezTo>
                    <a:pt x="1314" y="127"/>
                    <a:pt x="1313" y="118"/>
                    <a:pt x="1312" y="108"/>
                  </a:cubicBezTo>
                  <a:cubicBezTo>
                    <a:pt x="1311" y="95"/>
                    <a:pt x="1296" y="88"/>
                    <a:pt x="1288" y="81"/>
                  </a:cubicBezTo>
                  <a:cubicBezTo>
                    <a:pt x="1305" y="81"/>
                    <a:pt x="1326" y="72"/>
                    <a:pt x="1342" y="83"/>
                  </a:cubicBezTo>
                  <a:cubicBezTo>
                    <a:pt x="1349" y="84"/>
                    <a:pt x="1354" y="102"/>
                    <a:pt x="1363" y="91"/>
                  </a:cubicBezTo>
                  <a:cubicBezTo>
                    <a:pt x="1365" y="83"/>
                    <a:pt x="1359" y="76"/>
                    <a:pt x="1357" y="70"/>
                  </a:cubicBezTo>
                  <a:cubicBezTo>
                    <a:pt x="1367" y="73"/>
                    <a:pt x="1378" y="76"/>
                    <a:pt x="1390" y="77"/>
                  </a:cubicBezTo>
                  <a:cubicBezTo>
                    <a:pt x="1397" y="77"/>
                    <a:pt x="1406" y="68"/>
                    <a:pt x="1409" y="77"/>
                  </a:cubicBezTo>
                  <a:cubicBezTo>
                    <a:pt x="1393" y="97"/>
                    <a:pt x="1368" y="109"/>
                    <a:pt x="1349" y="125"/>
                  </a:cubicBezTo>
                  <a:cubicBezTo>
                    <a:pt x="1360" y="122"/>
                    <a:pt x="1372" y="114"/>
                    <a:pt x="1382" y="107"/>
                  </a:cubicBezTo>
                  <a:cubicBezTo>
                    <a:pt x="1422" y="85"/>
                    <a:pt x="1443" y="45"/>
                    <a:pt x="1453" y="4"/>
                  </a:cubicBezTo>
                  <a:cubicBezTo>
                    <a:pt x="1448" y="4"/>
                    <a:pt x="1448" y="4"/>
                    <a:pt x="1448" y="4"/>
                  </a:cubicBezTo>
                  <a:cubicBezTo>
                    <a:pt x="1443" y="24"/>
                    <a:pt x="1436" y="44"/>
                    <a:pt x="1424" y="62"/>
                  </a:cubicBezTo>
                  <a:cubicBezTo>
                    <a:pt x="1423" y="63"/>
                    <a:pt x="1423" y="63"/>
                    <a:pt x="1423" y="63"/>
                  </a:cubicBezTo>
                  <a:cubicBezTo>
                    <a:pt x="1418" y="50"/>
                    <a:pt x="1411" y="34"/>
                    <a:pt x="1395" y="29"/>
                  </a:cubicBezTo>
                  <a:cubicBezTo>
                    <a:pt x="1379" y="28"/>
                    <a:pt x="1361" y="30"/>
                    <a:pt x="1347" y="40"/>
                  </a:cubicBezTo>
                  <a:cubicBezTo>
                    <a:pt x="1337" y="36"/>
                    <a:pt x="1331" y="25"/>
                    <a:pt x="1322" y="19"/>
                  </a:cubicBezTo>
                  <a:cubicBezTo>
                    <a:pt x="1314" y="13"/>
                    <a:pt x="1305" y="9"/>
                    <a:pt x="1296" y="7"/>
                  </a:cubicBezTo>
                  <a:cubicBezTo>
                    <a:pt x="1297" y="6"/>
                    <a:pt x="1298" y="5"/>
                    <a:pt x="1299" y="4"/>
                  </a:cubicBezTo>
                  <a:cubicBezTo>
                    <a:pt x="1286" y="4"/>
                    <a:pt x="1286" y="4"/>
                    <a:pt x="1286" y="4"/>
                  </a:cubicBezTo>
                  <a:cubicBezTo>
                    <a:pt x="1285" y="5"/>
                    <a:pt x="1284" y="5"/>
                    <a:pt x="1282" y="5"/>
                  </a:cubicBezTo>
                  <a:cubicBezTo>
                    <a:pt x="1274" y="10"/>
                    <a:pt x="1262" y="10"/>
                    <a:pt x="1253" y="12"/>
                  </a:cubicBezTo>
                  <a:cubicBezTo>
                    <a:pt x="1251" y="10"/>
                    <a:pt x="1250" y="7"/>
                    <a:pt x="1250" y="4"/>
                  </a:cubicBezTo>
                  <a:cubicBezTo>
                    <a:pt x="1243" y="4"/>
                    <a:pt x="1243" y="4"/>
                    <a:pt x="1243" y="4"/>
                  </a:cubicBezTo>
                  <a:cubicBezTo>
                    <a:pt x="1246" y="9"/>
                    <a:pt x="1248" y="14"/>
                    <a:pt x="1242" y="18"/>
                  </a:cubicBezTo>
                  <a:cubicBezTo>
                    <a:pt x="1239" y="14"/>
                    <a:pt x="1237" y="9"/>
                    <a:pt x="1234" y="4"/>
                  </a:cubicBezTo>
                  <a:cubicBezTo>
                    <a:pt x="1219" y="4"/>
                    <a:pt x="1219" y="4"/>
                    <a:pt x="1219" y="4"/>
                  </a:cubicBezTo>
                  <a:cubicBezTo>
                    <a:pt x="1226" y="5"/>
                    <a:pt x="1232" y="9"/>
                    <a:pt x="1234" y="16"/>
                  </a:cubicBezTo>
                  <a:cubicBezTo>
                    <a:pt x="1234" y="22"/>
                    <a:pt x="1232" y="30"/>
                    <a:pt x="1226" y="31"/>
                  </a:cubicBezTo>
                  <a:cubicBezTo>
                    <a:pt x="1219" y="35"/>
                    <a:pt x="1212" y="35"/>
                    <a:pt x="1206" y="32"/>
                  </a:cubicBezTo>
                  <a:cubicBezTo>
                    <a:pt x="1200" y="28"/>
                    <a:pt x="1199" y="20"/>
                    <a:pt x="1201" y="14"/>
                  </a:cubicBezTo>
                  <a:cubicBezTo>
                    <a:pt x="1203" y="8"/>
                    <a:pt x="1210" y="8"/>
                    <a:pt x="1214" y="4"/>
                  </a:cubicBezTo>
                  <a:cubicBezTo>
                    <a:pt x="1215" y="4"/>
                    <a:pt x="1215" y="4"/>
                    <a:pt x="1215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200" y="4"/>
                    <a:pt x="1200" y="5"/>
                    <a:pt x="1200" y="5"/>
                  </a:cubicBezTo>
                  <a:cubicBezTo>
                    <a:pt x="1195" y="12"/>
                    <a:pt x="1191" y="20"/>
                    <a:pt x="1196" y="29"/>
                  </a:cubicBezTo>
                  <a:cubicBezTo>
                    <a:pt x="1201" y="40"/>
                    <a:pt x="1215" y="43"/>
                    <a:pt x="1226" y="38"/>
                  </a:cubicBezTo>
                  <a:cubicBezTo>
                    <a:pt x="1236" y="33"/>
                    <a:pt x="1236" y="33"/>
                    <a:pt x="1236" y="33"/>
                  </a:cubicBezTo>
                  <a:cubicBezTo>
                    <a:pt x="1236" y="41"/>
                    <a:pt x="1225" y="44"/>
                    <a:pt x="1218" y="46"/>
                  </a:cubicBezTo>
                  <a:cubicBezTo>
                    <a:pt x="1209" y="48"/>
                    <a:pt x="1202" y="45"/>
                    <a:pt x="1196" y="43"/>
                  </a:cubicBezTo>
                  <a:cubicBezTo>
                    <a:pt x="1190" y="36"/>
                    <a:pt x="1186" y="27"/>
                    <a:pt x="1186" y="17"/>
                  </a:cubicBezTo>
                  <a:cubicBezTo>
                    <a:pt x="1186" y="12"/>
                    <a:pt x="1188" y="8"/>
                    <a:pt x="1191" y="4"/>
                  </a:cubicBezTo>
                  <a:cubicBezTo>
                    <a:pt x="1184" y="4"/>
                    <a:pt x="1184" y="4"/>
                    <a:pt x="1184" y="4"/>
                  </a:cubicBezTo>
                  <a:cubicBezTo>
                    <a:pt x="1182" y="5"/>
                    <a:pt x="1180" y="6"/>
                    <a:pt x="1178" y="4"/>
                  </a:cubicBezTo>
                  <a:cubicBezTo>
                    <a:pt x="1150" y="4"/>
                    <a:pt x="1150" y="4"/>
                    <a:pt x="1150" y="4"/>
                  </a:cubicBezTo>
                  <a:cubicBezTo>
                    <a:pt x="1122" y="16"/>
                    <a:pt x="1092" y="36"/>
                    <a:pt x="1084" y="67"/>
                  </a:cubicBezTo>
                  <a:cubicBezTo>
                    <a:pt x="1086" y="71"/>
                    <a:pt x="1083" y="79"/>
                    <a:pt x="1089" y="78"/>
                  </a:cubicBezTo>
                  <a:cubicBezTo>
                    <a:pt x="1110" y="69"/>
                    <a:pt x="1127" y="91"/>
                    <a:pt x="1150" y="87"/>
                  </a:cubicBezTo>
                  <a:cubicBezTo>
                    <a:pt x="1161" y="83"/>
                    <a:pt x="1172" y="80"/>
                    <a:pt x="1182" y="75"/>
                  </a:cubicBezTo>
                  <a:cubicBezTo>
                    <a:pt x="1185" y="87"/>
                    <a:pt x="1186" y="103"/>
                    <a:pt x="1193" y="115"/>
                  </a:cubicBezTo>
                  <a:cubicBezTo>
                    <a:pt x="1207" y="129"/>
                    <a:pt x="1199" y="149"/>
                    <a:pt x="1195" y="166"/>
                  </a:cubicBezTo>
                  <a:cubicBezTo>
                    <a:pt x="1181" y="164"/>
                    <a:pt x="1193" y="178"/>
                    <a:pt x="1188" y="184"/>
                  </a:cubicBezTo>
                  <a:cubicBezTo>
                    <a:pt x="1180" y="201"/>
                    <a:pt x="1169" y="216"/>
                    <a:pt x="1151" y="222"/>
                  </a:cubicBezTo>
                  <a:cubicBezTo>
                    <a:pt x="1135" y="224"/>
                    <a:pt x="1123" y="230"/>
                    <a:pt x="1107" y="226"/>
                  </a:cubicBezTo>
                  <a:cubicBezTo>
                    <a:pt x="1108" y="221"/>
                    <a:pt x="1108" y="221"/>
                    <a:pt x="1108" y="221"/>
                  </a:cubicBezTo>
                  <a:cubicBezTo>
                    <a:pt x="1127" y="207"/>
                    <a:pt x="1142" y="193"/>
                    <a:pt x="1161" y="180"/>
                  </a:cubicBezTo>
                  <a:cubicBezTo>
                    <a:pt x="1174" y="167"/>
                    <a:pt x="1173" y="151"/>
                    <a:pt x="1174" y="134"/>
                  </a:cubicBezTo>
                  <a:cubicBezTo>
                    <a:pt x="1169" y="116"/>
                    <a:pt x="1150" y="104"/>
                    <a:pt x="1134" y="100"/>
                  </a:cubicBezTo>
                  <a:cubicBezTo>
                    <a:pt x="1129" y="107"/>
                    <a:pt x="1136" y="117"/>
                    <a:pt x="1134" y="125"/>
                  </a:cubicBezTo>
                  <a:cubicBezTo>
                    <a:pt x="1128" y="146"/>
                    <a:pt x="1127" y="166"/>
                    <a:pt x="1133" y="187"/>
                  </a:cubicBezTo>
                  <a:cubicBezTo>
                    <a:pt x="1123" y="207"/>
                    <a:pt x="1103" y="228"/>
                    <a:pt x="1078" y="224"/>
                  </a:cubicBezTo>
                  <a:cubicBezTo>
                    <a:pt x="1056" y="219"/>
                    <a:pt x="1034" y="213"/>
                    <a:pt x="1015" y="202"/>
                  </a:cubicBezTo>
                  <a:cubicBezTo>
                    <a:pt x="1036" y="194"/>
                    <a:pt x="1055" y="181"/>
                    <a:pt x="1076" y="173"/>
                  </a:cubicBezTo>
                  <a:cubicBezTo>
                    <a:pt x="1092" y="163"/>
                    <a:pt x="1101" y="146"/>
                    <a:pt x="1106" y="131"/>
                  </a:cubicBezTo>
                  <a:cubicBezTo>
                    <a:pt x="1109" y="114"/>
                    <a:pt x="1104" y="97"/>
                    <a:pt x="1098" y="83"/>
                  </a:cubicBezTo>
                  <a:cubicBezTo>
                    <a:pt x="1094" y="88"/>
                    <a:pt x="1091" y="95"/>
                    <a:pt x="1088" y="100"/>
                  </a:cubicBezTo>
                  <a:cubicBezTo>
                    <a:pt x="1074" y="115"/>
                    <a:pt x="1053" y="124"/>
                    <a:pt x="1048" y="146"/>
                  </a:cubicBezTo>
                  <a:cubicBezTo>
                    <a:pt x="1047" y="161"/>
                    <a:pt x="1040" y="176"/>
                    <a:pt x="1033" y="188"/>
                  </a:cubicBezTo>
                  <a:cubicBezTo>
                    <a:pt x="1022" y="193"/>
                    <a:pt x="1009" y="200"/>
                    <a:pt x="996" y="193"/>
                  </a:cubicBezTo>
                  <a:cubicBezTo>
                    <a:pt x="970" y="178"/>
                    <a:pt x="941" y="153"/>
                    <a:pt x="933" y="123"/>
                  </a:cubicBezTo>
                  <a:cubicBezTo>
                    <a:pt x="932" y="119"/>
                    <a:pt x="929" y="115"/>
                    <a:pt x="926" y="111"/>
                  </a:cubicBezTo>
                  <a:cubicBezTo>
                    <a:pt x="924" y="114"/>
                    <a:pt x="924" y="114"/>
                    <a:pt x="924" y="114"/>
                  </a:cubicBezTo>
                  <a:cubicBezTo>
                    <a:pt x="920" y="114"/>
                    <a:pt x="920" y="110"/>
                    <a:pt x="918" y="108"/>
                  </a:cubicBezTo>
                  <a:cubicBezTo>
                    <a:pt x="918" y="129"/>
                    <a:pt x="913" y="155"/>
                    <a:pt x="889" y="162"/>
                  </a:cubicBezTo>
                  <a:cubicBezTo>
                    <a:pt x="870" y="167"/>
                    <a:pt x="846" y="156"/>
                    <a:pt x="832" y="172"/>
                  </a:cubicBezTo>
                  <a:cubicBezTo>
                    <a:pt x="825" y="183"/>
                    <a:pt x="811" y="182"/>
                    <a:pt x="801" y="185"/>
                  </a:cubicBezTo>
                  <a:cubicBezTo>
                    <a:pt x="811" y="200"/>
                    <a:pt x="831" y="205"/>
                    <a:pt x="849" y="204"/>
                  </a:cubicBezTo>
                  <a:cubicBezTo>
                    <a:pt x="865" y="200"/>
                    <a:pt x="881" y="193"/>
                    <a:pt x="892" y="178"/>
                  </a:cubicBezTo>
                  <a:cubicBezTo>
                    <a:pt x="895" y="178"/>
                    <a:pt x="895" y="178"/>
                    <a:pt x="895" y="178"/>
                  </a:cubicBezTo>
                  <a:cubicBezTo>
                    <a:pt x="897" y="199"/>
                    <a:pt x="870" y="213"/>
                    <a:pt x="872" y="233"/>
                  </a:cubicBezTo>
                  <a:cubicBezTo>
                    <a:pt x="869" y="254"/>
                    <a:pt x="892" y="267"/>
                    <a:pt x="898" y="285"/>
                  </a:cubicBezTo>
                  <a:cubicBezTo>
                    <a:pt x="899" y="287"/>
                    <a:pt x="902" y="287"/>
                    <a:pt x="903" y="285"/>
                  </a:cubicBezTo>
                  <a:cubicBezTo>
                    <a:pt x="907" y="263"/>
                    <a:pt x="919" y="243"/>
                    <a:pt x="911" y="221"/>
                  </a:cubicBezTo>
                  <a:cubicBezTo>
                    <a:pt x="901" y="206"/>
                    <a:pt x="900" y="187"/>
                    <a:pt x="904" y="170"/>
                  </a:cubicBezTo>
                  <a:cubicBezTo>
                    <a:pt x="910" y="154"/>
                    <a:pt x="918" y="139"/>
                    <a:pt x="924" y="123"/>
                  </a:cubicBezTo>
                  <a:cubicBezTo>
                    <a:pt x="938" y="133"/>
                    <a:pt x="935" y="156"/>
                    <a:pt x="939" y="172"/>
                  </a:cubicBezTo>
                  <a:cubicBezTo>
                    <a:pt x="943" y="220"/>
                    <a:pt x="933" y="262"/>
                    <a:pt x="912" y="301"/>
                  </a:cubicBezTo>
                  <a:cubicBezTo>
                    <a:pt x="905" y="309"/>
                    <a:pt x="895" y="311"/>
                    <a:pt x="885" y="314"/>
                  </a:cubicBezTo>
                  <a:cubicBezTo>
                    <a:pt x="870" y="303"/>
                    <a:pt x="859" y="286"/>
                    <a:pt x="839" y="286"/>
                  </a:cubicBezTo>
                  <a:cubicBezTo>
                    <a:pt x="831" y="282"/>
                    <a:pt x="832" y="273"/>
                    <a:pt x="827" y="268"/>
                  </a:cubicBezTo>
                  <a:cubicBezTo>
                    <a:pt x="819" y="273"/>
                    <a:pt x="824" y="283"/>
                    <a:pt x="820" y="291"/>
                  </a:cubicBezTo>
                  <a:cubicBezTo>
                    <a:pt x="816" y="301"/>
                    <a:pt x="814" y="312"/>
                    <a:pt x="818" y="323"/>
                  </a:cubicBezTo>
                  <a:cubicBezTo>
                    <a:pt x="825" y="337"/>
                    <a:pt x="839" y="340"/>
                    <a:pt x="852" y="342"/>
                  </a:cubicBezTo>
                  <a:cubicBezTo>
                    <a:pt x="868" y="339"/>
                    <a:pt x="880" y="329"/>
                    <a:pt x="893" y="320"/>
                  </a:cubicBezTo>
                  <a:cubicBezTo>
                    <a:pt x="897" y="320"/>
                    <a:pt x="897" y="320"/>
                    <a:pt x="897" y="320"/>
                  </a:cubicBezTo>
                  <a:cubicBezTo>
                    <a:pt x="889" y="343"/>
                    <a:pt x="862" y="361"/>
                    <a:pt x="840" y="372"/>
                  </a:cubicBezTo>
                  <a:cubicBezTo>
                    <a:pt x="808" y="387"/>
                    <a:pt x="768" y="387"/>
                    <a:pt x="733" y="383"/>
                  </a:cubicBezTo>
                  <a:cubicBezTo>
                    <a:pt x="719" y="375"/>
                    <a:pt x="702" y="369"/>
                    <a:pt x="695" y="353"/>
                  </a:cubicBezTo>
                  <a:cubicBezTo>
                    <a:pt x="697" y="342"/>
                    <a:pt x="701" y="329"/>
                    <a:pt x="712" y="326"/>
                  </a:cubicBezTo>
                  <a:cubicBezTo>
                    <a:pt x="730" y="320"/>
                    <a:pt x="727" y="339"/>
                    <a:pt x="739" y="346"/>
                  </a:cubicBezTo>
                  <a:cubicBezTo>
                    <a:pt x="755" y="358"/>
                    <a:pt x="777" y="366"/>
                    <a:pt x="798" y="359"/>
                  </a:cubicBezTo>
                  <a:cubicBezTo>
                    <a:pt x="802" y="356"/>
                    <a:pt x="809" y="363"/>
                    <a:pt x="809" y="355"/>
                  </a:cubicBezTo>
                  <a:cubicBezTo>
                    <a:pt x="803" y="341"/>
                    <a:pt x="799" y="326"/>
                    <a:pt x="786" y="318"/>
                  </a:cubicBezTo>
                  <a:cubicBezTo>
                    <a:pt x="776" y="311"/>
                    <a:pt x="763" y="306"/>
                    <a:pt x="751" y="312"/>
                  </a:cubicBezTo>
                  <a:cubicBezTo>
                    <a:pt x="739" y="322"/>
                    <a:pt x="727" y="307"/>
                    <a:pt x="716" y="315"/>
                  </a:cubicBezTo>
                  <a:cubicBezTo>
                    <a:pt x="703" y="321"/>
                    <a:pt x="696" y="331"/>
                    <a:pt x="690" y="342"/>
                  </a:cubicBezTo>
                  <a:cubicBezTo>
                    <a:pt x="684" y="337"/>
                    <a:pt x="681" y="330"/>
                    <a:pt x="681" y="323"/>
                  </a:cubicBezTo>
                  <a:cubicBezTo>
                    <a:pt x="682" y="306"/>
                    <a:pt x="694" y="295"/>
                    <a:pt x="695" y="278"/>
                  </a:cubicBezTo>
                  <a:cubicBezTo>
                    <a:pt x="698" y="276"/>
                    <a:pt x="698" y="276"/>
                    <a:pt x="698" y="276"/>
                  </a:cubicBezTo>
                  <a:cubicBezTo>
                    <a:pt x="713" y="298"/>
                    <a:pt x="738" y="313"/>
                    <a:pt x="765" y="306"/>
                  </a:cubicBezTo>
                  <a:cubicBezTo>
                    <a:pt x="779" y="301"/>
                    <a:pt x="792" y="310"/>
                    <a:pt x="805" y="306"/>
                  </a:cubicBezTo>
                  <a:cubicBezTo>
                    <a:pt x="811" y="281"/>
                    <a:pt x="803" y="253"/>
                    <a:pt x="781" y="236"/>
                  </a:cubicBezTo>
                  <a:cubicBezTo>
                    <a:pt x="774" y="229"/>
                    <a:pt x="767" y="227"/>
                    <a:pt x="761" y="222"/>
                  </a:cubicBezTo>
                  <a:cubicBezTo>
                    <a:pt x="765" y="214"/>
                    <a:pt x="774" y="211"/>
                    <a:pt x="781" y="207"/>
                  </a:cubicBezTo>
                  <a:cubicBezTo>
                    <a:pt x="800" y="186"/>
                    <a:pt x="801" y="163"/>
                    <a:pt x="799" y="137"/>
                  </a:cubicBezTo>
                  <a:cubicBezTo>
                    <a:pt x="799" y="133"/>
                    <a:pt x="804" y="128"/>
                    <a:pt x="799" y="124"/>
                  </a:cubicBezTo>
                  <a:cubicBezTo>
                    <a:pt x="780" y="127"/>
                    <a:pt x="762" y="118"/>
                    <a:pt x="744" y="123"/>
                  </a:cubicBezTo>
                  <a:cubicBezTo>
                    <a:pt x="753" y="100"/>
                    <a:pt x="774" y="79"/>
                    <a:pt x="800" y="74"/>
                  </a:cubicBezTo>
                  <a:cubicBezTo>
                    <a:pt x="804" y="75"/>
                    <a:pt x="804" y="75"/>
                    <a:pt x="804" y="75"/>
                  </a:cubicBezTo>
                  <a:cubicBezTo>
                    <a:pt x="814" y="88"/>
                    <a:pt x="820" y="105"/>
                    <a:pt x="838" y="108"/>
                  </a:cubicBezTo>
                  <a:cubicBezTo>
                    <a:pt x="855" y="112"/>
                    <a:pt x="871" y="118"/>
                    <a:pt x="890" y="117"/>
                  </a:cubicBezTo>
                  <a:cubicBezTo>
                    <a:pt x="894" y="109"/>
                    <a:pt x="888" y="97"/>
                    <a:pt x="884" y="88"/>
                  </a:cubicBezTo>
                  <a:cubicBezTo>
                    <a:pt x="879" y="76"/>
                    <a:pt x="867" y="64"/>
                    <a:pt x="852" y="65"/>
                  </a:cubicBezTo>
                  <a:cubicBezTo>
                    <a:pt x="837" y="65"/>
                    <a:pt x="823" y="71"/>
                    <a:pt x="809" y="66"/>
                  </a:cubicBezTo>
                  <a:cubicBezTo>
                    <a:pt x="793" y="69"/>
                    <a:pt x="779" y="76"/>
                    <a:pt x="764" y="83"/>
                  </a:cubicBezTo>
                  <a:cubicBezTo>
                    <a:pt x="761" y="72"/>
                    <a:pt x="769" y="63"/>
                    <a:pt x="773" y="54"/>
                  </a:cubicBezTo>
                  <a:cubicBezTo>
                    <a:pt x="774" y="43"/>
                    <a:pt x="778" y="31"/>
                    <a:pt x="772" y="20"/>
                  </a:cubicBezTo>
                  <a:cubicBezTo>
                    <a:pt x="766" y="9"/>
                    <a:pt x="755" y="8"/>
                    <a:pt x="744" y="4"/>
                  </a:cubicBezTo>
                  <a:cubicBezTo>
                    <a:pt x="726" y="4"/>
                    <a:pt x="726" y="4"/>
                    <a:pt x="726" y="4"/>
                  </a:cubicBezTo>
                  <a:cubicBezTo>
                    <a:pt x="732" y="19"/>
                    <a:pt x="732" y="36"/>
                    <a:pt x="741" y="49"/>
                  </a:cubicBezTo>
                  <a:cubicBezTo>
                    <a:pt x="748" y="60"/>
                    <a:pt x="765" y="66"/>
                    <a:pt x="756" y="82"/>
                  </a:cubicBezTo>
                  <a:cubicBezTo>
                    <a:pt x="753" y="95"/>
                    <a:pt x="753" y="95"/>
                    <a:pt x="753" y="95"/>
                  </a:cubicBezTo>
                  <a:cubicBezTo>
                    <a:pt x="744" y="106"/>
                    <a:pt x="737" y="117"/>
                    <a:pt x="732" y="129"/>
                  </a:cubicBezTo>
                  <a:cubicBezTo>
                    <a:pt x="724" y="136"/>
                    <a:pt x="713" y="141"/>
                    <a:pt x="708" y="151"/>
                  </a:cubicBezTo>
                  <a:cubicBezTo>
                    <a:pt x="704" y="145"/>
                    <a:pt x="702" y="136"/>
                    <a:pt x="698" y="128"/>
                  </a:cubicBezTo>
                  <a:cubicBezTo>
                    <a:pt x="682" y="106"/>
                    <a:pt x="662" y="89"/>
                    <a:pt x="638" y="78"/>
                  </a:cubicBezTo>
                  <a:cubicBezTo>
                    <a:pt x="630" y="81"/>
                    <a:pt x="637" y="90"/>
                    <a:pt x="637" y="95"/>
                  </a:cubicBezTo>
                  <a:cubicBezTo>
                    <a:pt x="623" y="118"/>
                    <a:pt x="612" y="143"/>
                    <a:pt x="618" y="170"/>
                  </a:cubicBezTo>
                  <a:cubicBezTo>
                    <a:pt x="614" y="172"/>
                    <a:pt x="608" y="170"/>
                    <a:pt x="604" y="169"/>
                  </a:cubicBezTo>
                  <a:cubicBezTo>
                    <a:pt x="599" y="151"/>
                    <a:pt x="592" y="133"/>
                    <a:pt x="582" y="117"/>
                  </a:cubicBezTo>
                  <a:cubicBezTo>
                    <a:pt x="581" y="108"/>
                    <a:pt x="578" y="95"/>
                    <a:pt x="587" y="90"/>
                  </a:cubicBezTo>
                  <a:cubicBezTo>
                    <a:pt x="613" y="84"/>
                    <a:pt x="640" y="66"/>
                    <a:pt x="645" y="38"/>
                  </a:cubicBezTo>
                  <a:cubicBezTo>
                    <a:pt x="644" y="30"/>
                    <a:pt x="634" y="30"/>
                    <a:pt x="628" y="28"/>
                  </a:cubicBezTo>
                  <a:cubicBezTo>
                    <a:pt x="608" y="24"/>
                    <a:pt x="593" y="42"/>
                    <a:pt x="585" y="55"/>
                  </a:cubicBezTo>
                  <a:cubicBezTo>
                    <a:pt x="588" y="72"/>
                    <a:pt x="571" y="83"/>
                    <a:pt x="575" y="99"/>
                  </a:cubicBezTo>
                  <a:cubicBezTo>
                    <a:pt x="573" y="101"/>
                    <a:pt x="575" y="108"/>
                    <a:pt x="570" y="106"/>
                  </a:cubicBezTo>
                  <a:cubicBezTo>
                    <a:pt x="561" y="98"/>
                    <a:pt x="546" y="88"/>
                    <a:pt x="551" y="73"/>
                  </a:cubicBezTo>
                  <a:cubicBezTo>
                    <a:pt x="553" y="67"/>
                    <a:pt x="561" y="73"/>
                    <a:pt x="565" y="68"/>
                  </a:cubicBezTo>
                  <a:cubicBezTo>
                    <a:pt x="586" y="59"/>
                    <a:pt x="592" y="38"/>
                    <a:pt x="591" y="17"/>
                  </a:cubicBezTo>
                  <a:cubicBezTo>
                    <a:pt x="582" y="11"/>
                    <a:pt x="577" y="23"/>
                    <a:pt x="568" y="23"/>
                  </a:cubicBezTo>
                  <a:cubicBezTo>
                    <a:pt x="554" y="28"/>
                    <a:pt x="541" y="42"/>
                    <a:pt x="540" y="58"/>
                  </a:cubicBezTo>
                  <a:cubicBezTo>
                    <a:pt x="542" y="81"/>
                    <a:pt x="542" y="81"/>
                    <a:pt x="542" y="81"/>
                  </a:cubicBezTo>
                  <a:cubicBezTo>
                    <a:pt x="524" y="74"/>
                    <a:pt x="500" y="68"/>
                    <a:pt x="484" y="82"/>
                  </a:cubicBezTo>
                  <a:cubicBezTo>
                    <a:pt x="474" y="88"/>
                    <a:pt x="472" y="101"/>
                    <a:pt x="460" y="104"/>
                  </a:cubicBezTo>
                  <a:cubicBezTo>
                    <a:pt x="458" y="105"/>
                    <a:pt x="458" y="106"/>
                    <a:pt x="458" y="108"/>
                  </a:cubicBezTo>
                  <a:cubicBezTo>
                    <a:pt x="466" y="113"/>
                    <a:pt x="481" y="111"/>
                    <a:pt x="490" y="114"/>
                  </a:cubicBezTo>
                  <a:cubicBezTo>
                    <a:pt x="515" y="117"/>
                    <a:pt x="533" y="81"/>
                    <a:pt x="557" y="103"/>
                  </a:cubicBezTo>
                  <a:cubicBezTo>
                    <a:pt x="562" y="108"/>
                    <a:pt x="568" y="112"/>
                    <a:pt x="570" y="119"/>
                  </a:cubicBezTo>
                  <a:cubicBezTo>
                    <a:pt x="551" y="125"/>
                    <a:pt x="529" y="113"/>
                    <a:pt x="513" y="127"/>
                  </a:cubicBezTo>
                  <a:cubicBezTo>
                    <a:pt x="498" y="145"/>
                    <a:pt x="495" y="168"/>
                    <a:pt x="494" y="191"/>
                  </a:cubicBezTo>
                  <a:cubicBezTo>
                    <a:pt x="493" y="193"/>
                    <a:pt x="489" y="195"/>
                    <a:pt x="493" y="198"/>
                  </a:cubicBezTo>
                  <a:cubicBezTo>
                    <a:pt x="501" y="197"/>
                    <a:pt x="505" y="186"/>
                    <a:pt x="513" y="182"/>
                  </a:cubicBezTo>
                  <a:cubicBezTo>
                    <a:pt x="536" y="173"/>
                    <a:pt x="555" y="152"/>
                    <a:pt x="555" y="128"/>
                  </a:cubicBezTo>
                  <a:cubicBezTo>
                    <a:pt x="569" y="123"/>
                    <a:pt x="577" y="132"/>
                    <a:pt x="586" y="139"/>
                  </a:cubicBezTo>
                  <a:cubicBezTo>
                    <a:pt x="589" y="148"/>
                    <a:pt x="599" y="160"/>
                    <a:pt x="590" y="170"/>
                  </a:cubicBezTo>
                  <a:cubicBezTo>
                    <a:pt x="564" y="172"/>
                    <a:pt x="544" y="186"/>
                    <a:pt x="524" y="202"/>
                  </a:cubicBezTo>
                  <a:cubicBezTo>
                    <a:pt x="517" y="202"/>
                    <a:pt x="509" y="205"/>
                    <a:pt x="506" y="210"/>
                  </a:cubicBezTo>
                  <a:cubicBezTo>
                    <a:pt x="510" y="220"/>
                    <a:pt x="520" y="212"/>
                    <a:pt x="527" y="218"/>
                  </a:cubicBezTo>
                  <a:cubicBezTo>
                    <a:pt x="539" y="233"/>
                    <a:pt x="555" y="251"/>
                    <a:pt x="576" y="256"/>
                  </a:cubicBezTo>
                  <a:cubicBezTo>
                    <a:pt x="607" y="258"/>
                    <a:pt x="607" y="258"/>
                    <a:pt x="607" y="258"/>
                  </a:cubicBezTo>
                  <a:cubicBezTo>
                    <a:pt x="611" y="266"/>
                    <a:pt x="600" y="275"/>
                    <a:pt x="599" y="285"/>
                  </a:cubicBezTo>
                  <a:cubicBezTo>
                    <a:pt x="596" y="304"/>
                    <a:pt x="597" y="325"/>
                    <a:pt x="605" y="342"/>
                  </a:cubicBezTo>
                  <a:cubicBezTo>
                    <a:pt x="601" y="345"/>
                    <a:pt x="594" y="347"/>
                    <a:pt x="589" y="345"/>
                  </a:cubicBezTo>
                  <a:cubicBezTo>
                    <a:pt x="575" y="341"/>
                    <a:pt x="585" y="328"/>
                    <a:pt x="586" y="320"/>
                  </a:cubicBezTo>
                  <a:cubicBezTo>
                    <a:pt x="594" y="308"/>
                    <a:pt x="592" y="290"/>
                    <a:pt x="586" y="278"/>
                  </a:cubicBezTo>
                  <a:cubicBezTo>
                    <a:pt x="584" y="276"/>
                    <a:pt x="577" y="268"/>
                    <a:pt x="575" y="275"/>
                  </a:cubicBezTo>
                  <a:cubicBezTo>
                    <a:pt x="563" y="289"/>
                    <a:pt x="551" y="302"/>
                    <a:pt x="549" y="321"/>
                  </a:cubicBezTo>
                  <a:cubicBezTo>
                    <a:pt x="553" y="333"/>
                    <a:pt x="560" y="345"/>
                    <a:pt x="572" y="350"/>
                  </a:cubicBezTo>
                  <a:cubicBezTo>
                    <a:pt x="566" y="353"/>
                    <a:pt x="559" y="352"/>
                    <a:pt x="553" y="349"/>
                  </a:cubicBezTo>
                  <a:cubicBezTo>
                    <a:pt x="549" y="341"/>
                    <a:pt x="547" y="331"/>
                    <a:pt x="539" y="323"/>
                  </a:cubicBezTo>
                  <a:cubicBezTo>
                    <a:pt x="527" y="312"/>
                    <a:pt x="506" y="310"/>
                    <a:pt x="500" y="293"/>
                  </a:cubicBezTo>
                  <a:cubicBezTo>
                    <a:pt x="487" y="297"/>
                    <a:pt x="494" y="313"/>
                    <a:pt x="486" y="323"/>
                  </a:cubicBezTo>
                  <a:cubicBezTo>
                    <a:pt x="486" y="337"/>
                    <a:pt x="494" y="350"/>
                    <a:pt x="508" y="357"/>
                  </a:cubicBezTo>
                  <a:cubicBezTo>
                    <a:pt x="524" y="367"/>
                    <a:pt x="543" y="360"/>
                    <a:pt x="561" y="358"/>
                  </a:cubicBezTo>
                  <a:cubicBezTo>
                    <a:pt x="562" y="361"/>
                    <a:pt x="562" y="361"/>
                    <a:pt x="560" y="363"/>
                  </a:cubicBezTo>
                  <a:cubicBezTo>
                    <a:pt x="542" y="371"/>
                    <a:pt x="519" y="380"/>
                    <a:pt x="513" y="402"/>
                  </a:cubicBezTo>
                  <a:cubicBezTo>
                    <a:pt x="512" y="410"/>
                    <a:pt x="508" y="420"/>
                    <a:pt x="512" y="428"/>
                  </a:cubicBezTo>
                  <a:cubicBezTo>
                    <a:pt x="506" y="426"/>
                    <a:pt x="499" y="416"/>
                    <a:pt x="496" y="409"/>
                  </a:cubicBezTo>
                  <a:cubicBezTo>
                    <a:pt x="483" y="384"/>
                    <a:pt x="483" y="354"/>
                    <a:pt x="481" y="326"/>
                  </a:cubicBezTo>
                  <a:cubicBezTo>
                    <a:pt x="471" y="318"/>
                    <a:pt x="452" y="330"/>
                    <a:pt x="447" y="315"/>
                  </a:cubicBezTo>
                  <a:cubicBezTo>
                    <a:pt x="447" y="300"/>
                    <a:pt x="448" y="282"/>
                    <a:pt x="462" y="273"/>
                  </a:cubicBezTo>
                  <a:cubicBezTo>
                    <a:pt x="468" y="267"/>
                    <a:pt x="475" y="260"/>
                    <a:pt x="483" y="264"/>
                  </a:cubicBezTo>
                  <a:cubicBezTo>
                    <a:pt x="503" y="282"/>
                    <a:pt x="537" y="285"/>
                    <a:pt x="561" y="273"/>
                  </a:cubicBezTo>
                  <a:cubicBezTo>
                    <a:pt x="559" y="260"/>
                    <a:pt x="553" y="250"/>
                    <a:pt x="541" y="244"/>
                  </a:cubicBezTo>
                  <a:cubicBezTo>
                    <a:pt x="518" y="235"/>
                    <a:pt x="498" y="254"/>
                    <a:pt x="476" y="253"/>
                  </a:cubicBezTo>
                  <a:cubicBezTo>
                    <a:pt x="474" y="244"/>
                    <a:pt x="484" y="238"/>
                    <a:pt x="484" y="229"/>
                  </a:cubicBezTo>
                  <a:cubicBezTo>
                    <a:pt x="485" y="216"/>
                    <a:pt x="480" y="202"/>
                    <a:pt x="467" y="195"/>
                  </a:cubicBezTo>
                  <a:cubicBezTo>
                    <a:pt x="460" y="187"/>
                    <a:pt x="447" y="187"/>
                    <a:pt x="441" y="177"/>
                  </a:cubicBezTo>
                  <a:cubicBezTo>
                    <a:pt x="432" y="176"/>
                    <a:pt x="431" y="187"/>
                    <a:pt x="429" y="192"/>
                  </a:cubicBezTo>
                  <a:cubicBezTo>
                    <a:pt x="426" y="205"/>
                    <a:pt x="433" y="217"/>
                    <a:pt x="441" y="227"/>
                  </a:cubicBezTo>
                  <a:cubicBezTo>
                    <a:pt x="449" y="236"/>
                    <a:pt x="461" y="237"/>
                    <a:pt x="468" y="249"/>
                  </a:cubicBezTo>
                  <a:cubicBezTo>
                    <a:pt x="464" y="265"/>
                    <a:pt x="449" y="276"/>
                    <a:pt x="440" y="289"/>
                  </a:cubicBezTo>
                  <a:cubicBezTo>
                    <a:pt x="428" y="272"/>
                    <a:pt x="427" y="244"/>
                    <a:pt x="423" y="222"/>
                  </a:cubicBezTo>
                  <a:cubicBezTo>
                    <a:pt x="420" y="208"/>
                    <a:pt x="420" y="189"/>
                    <a:pt x="423" y="176"/>
                  </a:cubicBezTo>
                  <a:cubicBezTo>
                    <a:pt x="449" y="172"/>
                    <a:pt x="464" y="148"/>
                    <a:pt x="475" y="127"/>
                  </a:cubicBezTo>
                  <a:cubicBezTo>
                    <a:pt x="477" y="126"/>
                    <a:pt x="480" y="123"/>
                    <a:pt x="478" y="121"/>
                  </a:cubicBezTo>
                  <a:cubicBezTo>
                    <a:pt x="466" y="117"/>
                    <a:pt x="452" y="113"/>
                    <a:pt x="438" y="117"/>
                  </a:cubicBezTo>
                  <a:cubicBezTo>
                    <a:pt x="438" y="107"/>
                    <a:pt x="447" y="99"/>
                    <a:pt x="454" y="92"/>
                  </a:cubicBezTo>
                  <a:cubicBezTo>
                    <a:pt x="470" y="67"/>
                    <a:pt x="496" y="46"/>
                    <a:pt x="519" y="26"/>
                  </a:cubicBezTo>
                  <a:cubicBezTo>
                    <a:pt x="518" y="23"/>
                    <a:pt x="518" y="23"/>
                    <a:pt x="518" y="23"/>
                  </a:cubicBezTo>
                  <a:cubicBezTo>
                    <a:pt x="509" y="21"/>
                    <a:pt x="509" y="32"/>
                    <a:pt x="502" y="33"/>
                  </a:cubicBezTo>
                  <a:cubicBezTo>
                    <a:pt x="486" y="45"/>
                    <a:pt x="476" y="58"/>
                    <a:pt x="461" y="70"/>
                  </a:cubicBezTo>
                  <a:cubicBezTo>
                    <a:pt x="465" y="49"/>
                    <a:pt x="470" y="29"/>
                    <a:pt x="490" y="14"/>
                  </a:cubicBezTo>
                  <a:cubicBezTo>
                    <a:pt x="502" y="11"/>
                    <a:pt x="513" y="18"/>
                    <a:pt x="526" y="20"/>
                  </a:cubicBezTo>
                  <a:cubicBezTo>
                    <a:pt x="544" y="25"/>
                    <a:pt x="566" y="19"/>
                    <a:pt x="580" y="5"/>
                  </a:cubicBezTo>
                  <a:cubicBezTo>
                    <a:pt x="580" y="5"/>
                    <a:pt x="580" y="5"/>
                    <a:pt x="580" y="4"/>
                  </a:cubicBezTo>
                  <a:cubicBezTo>
                    <a:pt x="564" y="4"/>
                    <a:pt x="564" y="4"/>
                    <a:pt x="564" y="4"/>
                  </a:cubicBezTo>
                  <a:cubicBezTo>
                    <a:pt x="565" y="5"/>
                    <a:pt x="565" y="5"/>
                    <a:pt x="566" y="6"/>
                  </a:cubicBezTo>
                  <a:cubicBezTo>
                    <a:pt x="566" y="10"/>
                    <a:pt x="561" y="13"/>
                    <a:pt x="557" y="13"/>
                  </a:cubicBezTo>
                  <a:cubicBezTo>
                    <a:pt x="540" y="18"/>
                    <a:pt x="519" y="15"/>
                    <a:pt x="505" y="5"/>
                  </a:cubicBezTo>
                  <a:cubicBezTo>
                    <a:pt x="505" y="5"/>
                    <a:pt x="506" y="5"/>
                    <a:pt x="506" y="4"/>
                  </a:cubicBezTo>
                  <a:cubicBezTo>
                    <a:pt x="491" y="4"/>
                    <a:pt x="491" y="4"/>
                    <a:pt x="491" y="4"/>
                  </a:cubicBezTo>
                  <a:cubicBezTo>
                    <a:pt x="483" y="12"/>
                    <a:pt x="476" y="20"/>
                    <a:pt x="469" y="28"/>
                  </a:cubicBezTo>
                  <a:cubicBezTo>
                    <a:pt x="463" y="21"/>
                    <a:pt x="463" y="12"/>
                    <a:pt x="461" y="4"/>
                  </a:cubicBezTo>
                  <a:cubicBezTo>
                    <a:pt x="453" y="4"/>
                    <a:pt x="453" y="4"/>
                    <a:pt x="453" y="4"/>
                  </a:cubicBezTo>
                  <a:cubicBezTo>
                    <a:pt x="453" y="5"/>
                    <a:pt x="453" y="5"/>
                    <a:pt x="453" y="5"/>
                  </a:cubicBezTo>
                  <a:cubicBezTo>
                    <a:pt x="451" y="4"/>
                    <a:pt x="451" y="4"/>
                    <a:pt x="451" y="4"/>
                  </a:cubicBezTo>
                  <a:cubicBezTo>
                    <a:pt x="436" y="4"/>
                    <a:pt x="436" y="4"/>
                    <a:pt x="436" y="4"/>
                  </a:cubicBezTo>
                  <a:cubicBezTo>
                    <a:pt x="450" y="14"/>
                    <a:pt x="450" y="14"/>
                    <a:pt x="450" y="14"/>
                  </a:cubicBezTo>
                  <a:cubicBezTo>
                    <a:pt x="451" y="17"/>
                    <a:pt x="453" y="23"/>
                    <a:pt x="447" y="25"/>
                  </a:cubicBezTo>
                  <a:cubicBezTo>
                    <a:pt x="433" y="24"/>
                    <a:pt x="421" y="16"/>
                    <a:pt x="415" y="4"/>
                  </a:cubicBezTo>
                  <a:cubicBezTo>
                    <a:pt x="404" y="4"/>
                    <a:pt x="404" y="4"/>
                    <a:pt x="404" y="4"/>
                  </a:cubicBezTo>
                  <a:cubicBezTo>
                    <a:pt x="416" y="21"/>
                    <a:pt x="436" y="35"/>
                    <a:pt x="459" y="31"/>
                  </a:cubicBezTo>
                  <a:cubicBezTo>
                    <a:pt x="466" y="42"/>
                    <a:pt x="456" y="51"/>
                    <a:pt x="455" y="61"/>
                  </a:cubicBezTo>
                  <a:cubicBezTo>
                    <a:pt x="449" y="71"/>
                    <a:pt x="452" y="85"/>
                    <a:pt x="442" y="93"/>
                  </a:cubicBezTo>
                  <a:cubicBezTo>
                    <a:pt x="424" y="81"/>
                    <a:pt x="432" y="54"/>
                    <a:pt x="407" y="45"/>
                  </a:cubicBezTo>
                  <a:cubicBezTo>
                    <a:pt x="394" y="37"/>
                    <a:pt x="376" y="42"/>
                    <a:pt x="363" y="47"/>
                  </a:cubicBezTo>
                  <a:cubicBezTo>
                    <a:pt x="345" y="54"/>
                    <a:pt x="341" y="75"/>
                    <a:pt x="323" y="80"/>
                  </a:cubicBezTo>
                  <a:cubicBezTo>
                    <a:pt x="322" y="83"/>
                    <a:pt x="322" y="83"/>
                    <a:pt x="322" y="83"/>
                  </a:cubicBezTo>
                  <a:cubicBezTo>
                    <a:pt x="328" y="92"/>
                    <a:pt x="339" y="82"/>
                    <a:pt x="349" y="86"/>
                  </a:cubicBezTo>
                  <a:cubicBezTo>
                    <a:pt x="371" y="94"/>
                    <a:pt x="397" y="90"/>
                    <a:pt x="420" y="81"/>
                  </a:cubicBezTo>
                  <a:cubicBezTo>
                    <a:pt x="426" y="80"/>
                    <a:pt x="428" y="87"/>
                    <a:pt x="429" y="90"/>
                  </a:cubicBezTo>
                  <a:cubicBezTo>
                    <a:pt x="424" y="100"/>
                    <a:pt x="439" y="100"/>
                    <a:pt x="432" y="110"/>
                  </a:cubicBezTo>
                  <a:cubicBezTo>
                    <a:pt x="428" y="126"/>
                    <a:pt x="407" y="137"/>
                    <a:pt x="407" y="154"/>
                  </a:cubicBezTo>
                  <a:cubicBezTo>
                    <a:pt x="407" y="164"/>
                    <a:pt x="406" y="175"/>
                    <a:pt x="397" y="181"/>
                  </a:cubicBezTo>
                  <a:cubicBezTo>
                    <a:pt x="398" y="190"/>
                    <a:pt x="395" y="200"/>
                    <a:pt x="391" y="210"/>
                  </a:cubicBezTo>
                  <a:cubicBezTo>
                    <a:pt x="386" y="211"/>
                    <a:pt x="383" y="205"/>
                    <a:pt x="380" y="201"/>
                  </a:cubicBezTo>
                  <a:cubicBezTo>
                    <a:pt x="379" y="186"/>
                    <a:pt x="395" y="178"/>
                    <a:pt x="400" y="164"/>
                  </a:cubicBezTo>
                  <a:cubicBezTo>
                    <a:pt x="404" y="147"/>
                    <a:pt x="396" y="127"/>
                    <a:pt x="393" y="110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75" y="123"/>
                    <a:pt x="357" y="133"/>
                    <a:pt x="355" y="153"/>
                  </a:cubicBezTo>
                  <a:cubicBezTo>
                    <a:pt x="356" y="165"/>
                    <a:pt x="360" y="178"/>
                    <a:pt x="367" y="188"/>
                  </a:cubicBezTo>
                  <a:cubicBezTo>
                    <a:pt x="367" y="192"/>
                    <a:pt x="367" y="192"/>
                    <a:pt x="367" y="192"/>
                  </a:cubicBezTo>
                  <a:cubicBezTo>
                    <a:pt x="352" y="179"/>
                    <a:pt x="329" y="197"/>
                    <a:pt x="320" y="176"/>
                  </a:cubicBezTo>
                  <a:cubicBezTo>
                    <a:pt x="320" y="168"/>
                    <a:pt x="330" y="164"/>
                    <a:pt x="333" y="158"/>
                  </a:cubicBezTo>
                  <a:cubicBezTo>
                    <a:pt x="343" y="140"/>
                    <a:pt x="349" y="113"/>
                    <a:pt x="337" y="96"/>
                  </a:cubicBezTo>
                  <a:cubicBezTo>
                    <a:pt x="329" y="100"/>
                    <a:pt x="328" y="113"/>
                    <a:pt x="317" y="112"/>
                  </a:cubicBezTo>
                  <a:cubicBezTo>
                    <a:pt x="303" y="123"/>
                    <a:pt x="303" y="123"/>
                    <a:pt x="303" y="123"/>
                  </a:cubicBezTo>
                  <a:cubicBezTo>
                    <a:pt x="298" y="100"/>
                    <a:pt x="270" y="87"/>
                    <a:pt x="263" y="65"/>
                  </a:cubicBezTo>
                  <a:cubicBezTo>
                    <a:pt x="269" y="55"/>
                    <a:pt x="273" y="42"/>
                    <a:pt x="274" y="31"/>
                  </a:cubicBezTo>
                  <a:cubicBezTo>
                    <a:pt x="290" y="46"/>
                    <a:pt x="314" y="54"/>
                    <a:pt x="336" y="47"/>
                  </a:cubicBezTo>
                  <a:cubicBezTo>
                    <a:pt x="342" y="42"/>
                    <a:pt x="353" y="50"/>
                    <a:pt x="355" y="38"/>
                  </a:cubicBezTo>
                  <a:cubicBezTo>
                    <a:pt x="353" y="26"/>
                    <a:pt x="350" y="14"/>
                    <a:pt x="345" y="4"/>
                  </a:cubicBezTo>
                  <a:cubicBezTo>
                    <a:pt x="337" y="4"/>
                    <a:pt x="337" y="4"/>
                    <a:pt x="337" y="4"/>
                  </a:cubicBezTo>
                  <a:cubicBezTo>
                    <a:pt x="339" y="7"/>
                    <a:pt x="341" y="10"/>
                    <a:pt x="342" y="14"/>
                  </a:cubicBezTo>
                  <a:cubicBezTo>
                    <a:pt x="343" y="18"/>
                    <a:pt x="345" y="21"/>
                    <a:pt x="344" y="25"/>
                  </a:cubicBezTo>
                  <a:cubicBezTo>
                    <a:pt x="338" y="23"/>
                    <a:pt x="338" y="23"/>
                    <a:pt x="338" y="23"/>
                  </a:cubicBezTo>
                  <a:cubicBezTo>
                    <a:pt x="332" y="15"/>
                    <a:pt x="325" y="9"/>
                    <a:pt x="318" y="4"/>
                  </a:cubicBezTo>
                  <a:cubicBezTo>
                    <a:pt x="304" y="4"/>
                    <a:pt x="304" y="4"/>
                    <a:pt x="304" y="4"/>
                  </a:cubicBezTo>
                  <a:cubicBezTo>
                    <a:pt x="318" y="11"/>
                    <a:pt x="330" y="23"/>
                    <a:pt x="339" y="36"/>
                  </a:cubicBezTo>
                  <a:cubicBezTo>
                    <a:pt x="332" y="45"/>
                    <a:pt x="318" y="42"/>
                    <a:pt x="307" y="42"/>
                  </a:cubicBezTo>
                  <a:cubicBezTo>
                    <a:pt x="291" y="40"/>
                    <a:pt x="278" y="27"/>
                    <a:pt x="273" y="13"/>
                  </a:cubicBezTo>
                  <a:cubicBezTo>
                    <a:pt x="279" y="4"/>
                    <a:pt x="279" y="4"/>
                    <a:pt x="279" y="4"/>
                  </a:cubicBezTo>
                  <a:cubicBezTo>
                    <a:pt x="269" y="4"/>
                    <a:pt x="269" y="4"/>
                    <a:pt x="269" y="4"/>
                  </a:cubicBezTo>
                  <a:cubicBezTo>
                    <a:pt x="264" y="9"/>
                    <a:pt x="258" y="12"/>
                    <a:pt x="252" y="13"/>
                  </a:cubicBezTo>
                  <a:cubicBezTo>
                    <a:pt x="254" y="10"/>
                    <a:pt x="258" y="8"/>
                    <a:pt x="262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50" y="4"/>
                    <a:pt x="249" y="4"/>
                    <a:pt x="249" y="4"/>
                  </a:cubicBezTo>
                  <a:cubicBezTo>
                    <a:pt x="247" y="5"/>
                    <a:pt x="244" y="5"/>
                    <a:pt x="242" y="4"/>
                  </a:cubicBezTo>
                  <a:cubicBezTo>
                    <a:pt x="229" y="4"/>
                    <a:pt x="229" y="4"/>
                    <a:pt x="229" y="4"/>
                  </a:cubicBezTo>
                  <a:cubicBezTo>
                    <a:pt x="232" y="7"/>
                    <a:pt x="235" y="10"/>
                    <a:pt x="238" y="12"/>
                  </a:cubicBezTo>
                  <a:cubicBezTo>
                    <a:pt x="235" y="16"/>
                    <a:pt x="230" y="12"/>
                    <a:pt x="227" y="11"/>
                  </a:cubicBezTo>
                  <a:cubicBezTo>
                    <a:pt x="224" y="9"/>
                    <a:pt x="221" y="7"/>
                    <a:pt x="220" y="4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198" y="14"/>
                    <a:pt x="179" y="14"/>
                    <a:pt x="166" y="10"/>
                  </a:cubicBezTo>
                  <a:cubicBezTo>
                    <a:pt x="163" y="8"/>
                    <a:pt x="160" y="6"/>
                    <a:pt x="157" y="4"/>
                  </a:cubicBezTo>
                  <a:cubicBezTo>
                    <a:pt x="146" y="4"/>
                    <a:pt x="146" y="4"/>
                    <a:pt x="146" y="4"/>
                  </a:cubicBezTo>
                  <a:cubicBezTo>
                    <a:pt x="150" y="7"/>
                    <a:pt x="154" y="10"/>
                    <a:pt x="157" y="13"/>
                  </a:cubicBezTo>
                  <a:cubicBezTo>
                    <a:pt x="154" y="20"/>
                    <a:pt x="148" y="24"/>
                    <a:pt x="143" y="29"/>
                  </a:cubicBezTo>
                  <a:cubicBezTo>
                    <a:pt x="130" y="28"/>
                    <a:pt x="125" y="10"/>
                    <a:pt x="114" y="7"/>
                  </a:cubicBezTo>
                  <a:cubicBezTo>
                    <a:pt x="97" y="0"/>
                    <a:pt x="81" y="9"/>
                    <a:pt x="67" y="15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4" y="10"/>
                    <a:pt x="64" y="7"/>
                    <a:pt x="63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60" y="33"/>
                    <a:pt x="75" y="59"/>
                    <a:pt x="94" y="81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70" y="66"/>
                    <a:pt x="59" y="39"/>
                    <a:pt x="48" y="13"/>
                  </a:cubicBezTo>
                  <a:cubicBezTo>
                    <a:pt x="48" y="9"/>
                    <a:pt x="47" y="7"/>
                    <a:pt x="4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9" y="16"/>
                    <a:pt x="24" y="28"/>
                    <a:pt x="25" y="41"/>
                  </a:cubicBezTo>
                  <a:cubicBezTo>
                    <a:pt x="42" y="79"/>
                    <a:pt x="59" y="127"/>
                    <a:pt x="103" y="142"/>
                  </a:cubicBezTo>
                  <a:cubicBezTo>
                    <a:pt x="132" y="165"/>
                    <a:pt x="168" y="175"/>
                    <a:pt x="203" y="183"/>
                  </a:cubicBezTo>
                  <a:cubicBezTo>
                    <a:pt x="216" y="188"/>
                    <a:pt x="235" y="183"/>
                    <a:pt x="240" y="197"/>
                  </a:cubicBezTo>
                  <a:cubicBezTo>
                    <a:pt x="251" y="249"/>
                    <a:pt x="273" y="302"/>
                    <a:pt x="321" y="333"/>
                  </a:cubicBezTo>
                  <a:cubicBezTo>
                    <a:pt x="355" y="352"/>
                    <a:pt x="391" y="367"/>
                    <a:pt x="434" y="365"/>
                  </a:cubicBezTo>
                  <a:cubicBezTo>
                    <a:pt x="439" y="371"/>
                    <a:pt x="443" y="379"/>
                    <a:pt x="442" y="387"/>
                  </a:cubicBezTo>
                  <a:cubicBezTo>
                    <a:pt x="458" y="430"/>
                    <a:pt x="488" y="473"/>
                    <a:pt x="533" y="490"/>
                  </a:cubicBezTo>
                  <a:cubicBezTo>
                    <a:pt x="571" y="509"/>
                    <a:pt x="617" y="504"/>
                    <a:pt x="656" y="521"/>
                  </a:cubicBezTo>
                  <a:cubicBezTo>
                    <a:pt x="694" y="535"/>
                    <a:pt x="727" y="570"/>
                    <a:pt x="742" y="609"/>
                  </a:cubicBezTo>
                  <a:cubicBezTo>
                    <a:pt x="742" y="611"/>
                    <a:pt x="742" y="611"/>
                    <a:pt x="742" y="611"/>
                  </a:cubicBezTo>
                  <a:cubicBezTo>
                    <a:pt x="719" y="577"/>
                    <a:pt x="686" y="539"/>
                    <a:pt x="646" y="526"/>
                  </a:cubicBezTo>
                  <a:cubicBezTo>
                    <a:pt x="604" y="514"/>
                    <a:pt x="561" y="514"/>
                    <a:pt x="522" y="495"/>
                  </a:cubicBezTo>
                  <a:cubicBezTo>
                    <a:pt x="473" y="475"/>
                    <a:pt x="445" y="425"/>
                    <a:pt x="431" y="377"/>
                  </a:cubicBezTo>
                  <a:cubicBezTo>
                    <a:pt x="422" y="372"/>
                    <a:pt x="409" y="375"/>
                    <a:pt x="398" y="373"/>
                  </a:cubicBezTo>
                  <a:cubicBezTo>
                    <a:pt x="333" y="374"/>
                    <a:pt x="282" y="319"/>
                    <a:pt x="253" y="264"/>
                  </a:cubicBezTo>
                  <a:cubicBezTo>
                    <a:pt x="244" y="246"/>
                    <a:pt x="245" y="223"/>
                    <a:pt x="238" y="205"/>
                  </a:cubicBezTo>
                  <a:cubicBezTo>
                    <a:pt x="231" y="196"/>
                    <a:pt x="218" y="200"/>
                    <a:pt x="208" y="197"/>
                  </a:cubicBezTo>
                  <a:cubicBezTo>
                    <a:pt x="184" y="196"/>
                    <a:pt x="165" y="184"/>
                    <a:pt x="143" y="180"/>
                  </a:cubicBezTo>
                  <a:cubicBezTo>
                    <a:pt x="99" y="166"/>
                    <a:pt x="55" y="130"/>
                    <a:pt x="37" y="86"/>
                  </a:cubicBezTo>
                  <a:cubicBezTo>
                    <a:pt x="24" y="60"/>
                    <a:pt x="12" y="34"/>
                    <a:pt x="6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4" y="30"/>
                    <a:pt x="13" y="54"/>
                    <a:pt x="25" y="77"/>
                  </a:cubicBezTo>
                  <a:cubicBezTo>
                    <a:pt x="49" y="140"/>
                    <a:pt x="111" y="184"/>
                    <a:pt x="176" y="196"/>
                  </a:cubicBezTo>
                  <a:cubicBezTo>
                    <a:pt x="194" y="203"/>
                    <a:pt x="216" y="202"/>
                    <a:pt x="233" y="211"/>
                  </a:cubicBezTo>
                  <a:cubicBezTo>
                    <a:pt x="240" y="244"/>
                    <a:pt x="249" y="278"/>
                    <a:pt x="271" y="304"/>
                  </a:cubicBezTo>
                  <a:cubicBezTo>
                    <a:pt x="300" y="346"/>
                    <a:pt x="342" y="375"/>
                    <a:pt x="391" y="379"/>
                  </a:cubicBezTo>
                  <a:cubicBezTo>
                    <a:pt x="402" y="383"/>
                    <a:pt x="419" y="376"/>
                    <a:pt x="426" y="384"/>
                  </a:cubicBezTo>
                  <a:cubicBezTo>
                    <a:pt x="431" y="403"/>
                    <a:pt x="443" y="419"/>
                    <a:pt x="449" y="437"/>
                  </a:cubicBezTo>
                  <a:cubicBezTo>
                    <a:pt x="468" y="470"/>
                    <a:pt x="500" y="489"/>
                    <a:pt x="532" y="504"/>
                  </a:cubicBezTo>
                  <a:cubicBezTo>
                    <a:pt x="575" y="523"/>
                    <a:pt x="626" y="520"/>
                    <a:pt x="668" y="542"/>
                  </a:cubicBezTo>
                  <a:cubicBezTo>
                    <a:pt x="698" y="562"/>
                    <a:pt x="727" y="592"/>
                    <a:pt x="739" y="624"/>
                  </a:cubicBezTo>
                  <a:cubicBezTo>
                    <a:pt x="741" y="624"/>
                    <a:pt x="741" y="624"/>
                    <a:pt x="741" y="624"/>
                  </a:cubicBezTo>
                  <a:cubicBezTo>
                    <a:pt x="746" y="625"/>
                    <a:pt x="742" y="619"/>
                    <a:pt x="743" y="615"/>
                  </a:cubicBezTo>
                  <a:cubicBezTo>
                    <a:pt x="746" y="618"/>
                    <a:pt x="753" y="617"/>
                    <a:pt x="756" y="622"/>
                  </a:cubicBezTo>
                  <a:cubicBezTo>
                    <a:pt x="765" y="614"/>
                    <a:pt x="771" y="601"/>
                    <a:pt x="778" y="590"/>
                  </a:cubicBezTo>
                  <a:cubicBezTo>
                    <a:pt x="801" y="550"/>
                    <a:pt x="844" y="531"/>
                    <a:pt x="888" y="524"/>
                  </a:cubicBezTo>
                  <a:cubicBezTo>
                    <a:pt x="911" y="520"/>
                    <a:pt x="933" y="514"/>
                    <a:pt x="959" y="513"/>
                  </a:cubicBezTo>
                  <a:cubicBezTo>
                    <a:pt x="993" y="510"/>
                    <a:pt x="1023" y="487"/>
                    <a:pt x="1041" y="458"/>
                  </a:cubicBezTo>
                  <a:cubicBezTo>
                    <a:pt x="1059" y="436"/>
                    <a:pt x="1061" y="407"/>
                    <a:pt x="1071" y="381"/>
                  </a:cubicBezTo>
                  <a:cubicBezTo>
                    <a:pt x="1098" y="377"/>
                    <a:pt x="1124" y="376"/>
                    <a:pt x="1149" y="369"/>
                  </a:cubicBezTo>
                  <a:cubicBezTo>
                    <a:pt x="1194" y="345"/>
                    <a:pt x="1194" y="345"/>
                    <a:pt x="1194" y="345"/>
                  </a:cubicBezTo>
                  <a:cubicBezTo>
                    <a:pt x="1228" y="323"/>
                    <a:pt x="1247" y="288"/>
                    <a:pt x="1259" y="253"/>
                  </a:cubicBezTo>
                  <a:cubicBezTo>
                    <a:pt x="1263" y="240"/>
                    <a:pt x="1263" y="225"/>
                    <a:pt x="1270" y="213"/>
                  </a:cubicBezTo>
                  <a:cubicBezTo>
                    <a:pt x="1329" y="205"/>
                    <a:pt x="1389" y="188"/>
                    <a:pt x="1430" y="141"/>
                  </a:cubicBezTo>
                  <a:cubicBezTo>
                    <a:pt x="1473" y="104"/>
                    <a:pt x="1496" y="56"/>
                    <a:pt x="1505" y="4"/>
                  </a:cubicBezTo>
                  <a:lnTo>
                    <a:pt x="1501" y="4"/>
                  </a:lnTo>
                  <a:close/>
                  <a:moveTo>
                    <a:pt x="1410" y="46"/>
                  </a:moveTo>
                  <a:cubicBezTo>
                    <a:pt x="1413" y="51"/>
                    <a:pt x="1415" y="56"/>
                    <a:pt x="1413" y="62"/>
                  </a:cubicBezTo>
                  <a:cubicBezTo>
                    <a:pt x="1404" y="61"/>
                    <a:pt x="1399" y="49"/>
                    <a:pt x="1390" y="47"/>
                  </a:cubicBezTo>
                  <a:cubicBezTo>
                    <a:pt x="1383" y="41"/>
                    <a:pt x="1371" y="43"/>
                    <a:pt x="1369" y="36"/>
                  </a:cubicBezTo>
                  <a:cubicBezTo>
                    <a:pt x="1383" y="34"/>
                    <a:pt x="1400" y="34"/>
                    <a:pt x="1410" y="46"/>
                  </a:cubicBezTo>
                  <a:close/>
                  <a:moveTo>
                    <a:pt x="1355" y="45"/>
                  </a:moveTo>
                  <a:cubicBezTo>
                    <a:pt x="1371" y="45"/>
                    <a:pt x="1393" y="47"/>
                    <a:pt x="1402" y="64"/>
                  </a:cubicBezTo>
                  <a:cubicBezTo>
                    <a:pt x="1403" y="70"/>
                    <a:pt x="1396" y="70"/>
                    <a:pt x="1393" y="71"/>
                  </a:cubicBezTo>
                  <a:cubicBezTo>
                    <a:pt x="1376" y="71"/>
                    <a:pt x="1359" y="68"/>
                    <a:pt x="1349" y="52"/>
                  </a:cubicBezTo>
                  <a:cubicBezTo>
                    <a:pt x="1346" y="47"/>
                    <a:pt x="1351" y="45"/>
                    <a:pt x="1355" y="45"/>
                  </a:cubicBezTo>
                  <a:close/>
                  <a:moveTo>
                    <a:pt x="1153" y="116"/>
                  </a:moveTo>
                  <a:cubicBezTo>
                    <a:pt x="1160" y="118"/>
                    <a:pt x="1165" y="125"/>
                    <a:pt x="1168" y="131"/>
                  </a:cubicBezTo>
                  <a:cubicBezTo>
                    <a:pt x="1170" y="142"/>
                    <a:pt x="1169" y="154"/>
                    <a:pt x="1163" y="162"/>
                  </a:cubicBezTo>
                  <a:cubicBezTo>
                    <a:pt x="1169" y="170"/>
                    <a:pt x="1158" y="173"/>
                    <a:pt x="1157" y="179"/>
                  </a:cubicBezTo>
                  <a:cubicBezTo>
                    <a:pt x="1148" y="185"/>
                    <a:pt x="1148" y="185"/>
                    <a:pt x="1148" y="185"/>
                  </a:cubicBezTo>
                  <a:cubicBezTo>
                    <a:pt x="1146" y="176"/>
                    <a:pt x="1154" y="168"/>
                    <a:pt x="1154" y="159"/>
                  </a:cubicBezTo>
                  <a:cubicBezTo>
                    <a:pt x="1161" y="144"/>
                    <a:pt x="1151" y="131"/>
                    <a:pt x="1153" y="116"/>
                  </a:cubicBezTo>
                  <a:close/>
                  <a:moveTo>
                    <a:pt x="1141" y="114"/>
                  </a:moveTo>
                  <a:cubicBezTo>
                    <a:pt x="1150" y="128"/>
                    <a:pt x="1154" y="149"/>
                    <a:pt x="1148" y="165"/>
                  </a:cubicBezTo>
                  <a:cubicBezTo>
                    <a:pt x="1145" y="169"/>
                    <a:pt x="1144" y="176"/>
                    <a:pt x="1138" y="178"/>
                  </a:cubicBezTo>
                  <a:cubicBezTo>
                    <a:pt x="1126" y="156"/>
                    <a:pt x="1141" y="136"/>
                    <a:pt x="1141" y="114"/>
                  </a:cubicBezTo>
                  <a:close/>
                  <a:moveTo>
                    <a:pt x="1091" y="153"/>
                  </a:moveTo>
                  <a:cubicBezTo>
                    <a:pt x="1085" y="160"/>
                    <a:pt x="1080" y="166"/>
                    <a:pt x="1070" y="168"/>
                  </a:cubicBezTo>
                  <a:cubicBezTo>
                    <a:pt x="1069" y="167"/>
                    <a:pt x="1069" y="167"/>
                    <a:pt x="1069" y="167"/>
                  </a:cubicBezTo>
                  <a:cubicBezTo>
                    <a:pt x="1082" y="149"/>
                    <a:pt x="1089" y="126"/>
                    <a:pt x="1097" y="106"/>
                  </a:cubicBezTo>
                  <a:cubicBezTo>
                    <a:pt x="1105" y="120"/>
                    <a:pt x="1097" y="139"/>
                    <a:pt x="1091" y="153"/>
                  </a:cubicBezTo>
                  <a:close/>
                  <a:moveTo>
                    <a:pt x="1088" y="111"/>
                  </a:moveTo>
                  <a:cubicBezTo>
                    <a:pt x="1081" y="136"/>
                    <a:pt x="1072" y="165"/>
                    <a:pt x="1049" y="176"/>
                  </a:cubicBezTo>
                  <a:cubicBezTo>
                    <a:pt x="1047" y="149"/>
                    <a:pt x="1063" y="120"/>
                    <a:pt x="1088" y="111"/>
                  </a:cubicBezTo>
                  <a:close/>
                  <a:moveTo>
                    <a:pt x="825" y="194"/>
                  </a:moveTo>
                  <a:cubicBezTo>
                    <a:pt x="823" y="193"/>
                    <a:pt x="823" y="193"/>
                    <a:pt x="823" y="193"/>
                  </a:cubicBezTo>
                  <a:cubicBezTo>
                    <a:pt x="832" y="188"/>
                    <a:pt x="843" y="190"/>
                    <a:pt x="854" y="190"/>
                  </a:cubicBezTo>
                  <a:cubicBezTo>
                    <a:pt x="859" y="189"/>
                    <a:pt x="865" y="187"/>
                    <a:pt x="868" y="189"/>
                  </a:cubicBezTo>
                  <a:cubicBezTo>
                    <a:pt x="856" y="198"/>
                    <a:pt x="839" y="200"/>
                    <a:pt x="825" y="194"/>
                  </a:cubicBezTo>
                  <a:close/>
                  <a:moveTo>
                    <a:pt x="867" y="180"/>
                  </a:moveTo>
                  <a:cubicBezTo>
                    <a:pt x="855" y="184"/>
                    <a:pt x="844" y="186"/>
                    <a:pt x="832" y="183"/>
                  </a:cubicBezTo>
                  <a:cubicBezTo>
                    <a:pt x="831" y="174"/>
                    <a:pt x="842" y="174"/>
                    <a:pt x="847" y="170"/>
                  </a:cubicBezTo>
                  <a:cubicBezTo>
                    <a:pt x="859" y="166"/>
                    <a:pt x="872" y="169"/>
                    <a:pt x="884" y="171"/>
                  </a:cubicBezTo>
                  <a:cubicBezTo>
                    <a:pt x="883" y="178"/>
                    <a:pt x="873" y="178"/>
                    <a:pt x="867" y="180"/>
                  </a:cubicBezTo>
                  <a:close/>
                  <a:moveTo>
                    <a:pt x="896" y="265"/>
                  </a:moveTo>
                  <a:cubicBezTo>
                    <a:pt x="883" y="258"/>
                    <a:pt x="880" y="246"/>
                    <a:pt x="878" y="234"/>
                  </a:cubicBezTo>
                  <a:cubicBezTo>
                    <a:pt x="878" y="225"/>
                    <a:pt x="879" y="212"/>
                    <a:pt x="890" y="210"/>
                  </a:cubicBezTo>
                  <a:cubicBezTo>
                    <a:pt x="894" y="227"/>
                    <a:pt x="890" y="247"/>
                    <a:pt x="898" y="264"/>
                  </a:cubicBezTo>
                  <a:lnTo>
                    <a:pt x="896" y="265"/>
                  </a:lnTo>
                  <a:close/>
                  <a:moveTo>
                    <a:pt x="909" y="241"/>
                  </a:moveTo>
                  <a:cubicBezTo>
                    <a:pt x="908" y="247"/>
                    <a:pt x="907" y="252"/>
                    <a:pt x="904" y="257"/>
                  </a:cubicBezTo>
                  <a:cubicBezTo>
                    <a:pt x="898" y="243"/>
                    <a:pt x="893" y="226"/>
                    <a:pt x="897" y="210"/>
                  </a:cubicBezTo>
                  <a:cubicBezTo>
                    <a:pt x="906" y="216"/>
                    <a:pt x="909" y="229"/>
                    <a:pt x="909" y="241"/>
                  </a:cubicBezTo>
                  <a:close/>
                  <a:moveTo>
                    <a:pt x="848" y="335"/>
                  </a:moveTo>
                  <a:cubicBezTo>
                    <a:pt x="839" y="335"/>
                    <a:pt x="830" y="331"/>
                    <a:pt x="825" y="323"/>
                  </a:cubicBezTo>
                  <a:cubicBezTo>
                    <a:pt x="822" y="316"/>
                    <a:pt x="822" y="307"/>
                    <a:pt x="826" y="300"/>
                  </a:cubicBezTo>
                  <a:cubicBezTo>
                    <a:pt x="836" y="315"/>
                    <a:pt x="852" y="325"/>
                    <a:pt x="871" y="326"/>
                  </a:cubicBezTo>
                  <a:cubicBezTo>
                    <a:pt x="867" y="333"/>
                    <a:pt x="857" y="334"/>
                    <a:pt x="848" y="335"/>
                  </a:cubicBezTo>
                  <a:close/>
                  <a:moveTo>
                    <a:pt x="844" y="311"/>
                  </a:moveTo>
                  <a:cubicBezTo>
                    <a:pt x="840" y="305"/>
                    <a:pt x="830" y="298"/>
                    <a:pt x="833" y="290"/>
                  </a:cubicBezTo>
                  <a:cubicBezTo>
                    <a:pt x="849" y="294"/>
                    <a:pt x="869" y="298"/>
                    <a:pt x="873" y="316"/>
                  </a:cubicBezTo>
                  <a:cubicBezTo>
                    <a:pt x="863" y="321"/>
                    <a:pt x="852" y="317"/>
                    <a:pt x="844" y="311"/>
                  </a:cubicBezTo>
                  <a:close/>
                  <a:moveTo>
                    <a:pt x="759" y="317"/>
                  </a:moveTo>
                  <a:cubicBezTo>
                    <a:pt x="770" y="316"/>
                    <a:pt x="778" y="321"/>
                    <a:pt x="787" y="327"/>
                  </a:cubicBezTo>
                  <a:cubicBezTo>
                    <a:pt x="791" y="333"/>
                    <a:pt x="799" y="341"/>
                    <a:pt x="795" y="349"/>
                  </a:cubicBezTo>
                  <a:cubicBezTo>
                    <a:pt x="782" y="342"/>
                    <a:pt x="771" y="332"/>
                    <a:pt x="758" y="323"/>
                  </a:cubicBezTo>
                  <a:cubicBezTo>
                    <a:pt x="755" y="321"/>
                    <a:pt x="757" y="318"/>
                    <a:pt x="759" y="317"/>
                  </a:cubicBezTo>
                  <a:close/>
                  <a:moveTo>
                    <a:pt x="733" y="321"/>
                  </a:moveTo>
                  <a:cubicBezTo>
                    <a:pt x="752" y="324"/>
                    <a:pt x="770" y="337"/>
                    <a:pt x="782" y="353"/>
                  </a:cubicBezTo>
                  <a:cubicBezTo>
                    <a:pt x="772" y="360"/>
                    <a:pt x="759" y="349"/>
                    <a:pt x="748" y="345"/>
                  </a:cubicBezTo>
                  <a:cubicBezTo>
                    <a:pt x="740" y="339"/>
                    <a:pt x="731" y="331"/>
                    <a:pt x="733" y="321"/>
                  </a:cubicBezTo>
                  <a:close/>
                  <a:moveTo>
                    <a:pt x="875" y="84"/>
                  </a:moveTo>
                  <a:cubicBezTo>
                    <a:pt x="879" y="88"/>
                    <a:pt x="880" y="92"/>
                    <a:pt x="881" y="97"/>
                  </a:cubicBezTo>
                  <a:cubicBezTo>
                    <a:pt x="880" y="98"/>
                    <a:pt x="880" y="98"/>
                    <a:pt x="880" y="98"/>
                  </a:cubicBezTo>
                  <a:cubicBezTo>
                    <a:pt x="871" y="91"/>
                    <a:pt x="858" y="84"/>
                    <a:pt x="852" y="73"/>
                  </a:cubicBezTo>
                  <a:cubicBezTo>
                    <a:pt x="861" y="72"/>
                    <a:pt x="870" y="77"/>
                    <a:pt x="875" y="84"/>
                  </a:cubicBezTo>
                  <a:close/>
                  <a:moveTo>
                    <a:pt x="839" y="76"/>
                  </a:moveTo>
                  <a:cubicBezTo>
                    <a:pt x="852" y="84"/>
                    <a:pt x="868" y="95"/>
                    <a:pt x="877" y="107"/>
                  </a:cubicBezTo>
                  <a:cubicBezTo>
                    <a:pt x="875" y="113"/>
                    <a:pt x="865" y="109"/>
                    <a:pt x="859" y="108"/>
                  </a:cubicBezTo>
                  <a:cubicBezTo>
                    <a:pt x="842" y="105"/>
                    <a:pt x="820" y="96"/>
                    <a:pt x="813" y="77"/>
                  </a:cubicBezTo>
                  <a:cubicBezTo>
                    <a:pt x="818" y="70"/>
                    <a:pt x="831" y="76"/>
                    <a:pt x="839" y="76"/>
                  </a:cubicBezTo>
                  <a:close/>
                  <a:moveTo>
                    <a:pt x="756" y="52"/>
                  </a:moveTo>
                  <a:cubicBezTo>
                    <a:pt x="742" y="44"/>
                    <a:pt x="738" y="30"/>
                    <a:pt x="737" y="13"/>
                  </a:cubicBezTo>
                  <a:cubicBezTo>
                    <a:pt x="737" y="9"/>
                    <a:pt x="741" y="10"/>
                    <a:pt x="743" y="12"/>
                  </a:cubicBezTo>
                  <a:cubicBezTo>
                    <a:pt x="754" y="30"/>
                    <a:pt x="754" y="30"/>
                    <a:pt x="754" y="30"/>
                  </a:cubicBezTo>
                  <a:cubicBezTo>
                    <a:pt x="756" y="36"/>
                    <a:pt x="762" y="49"/>
                    <a:pt x="756" y="52"/>
                  </a:cubicBezTo>
                  <a:close/>
                  <a:moveTo>
                    <a:pt x="757" y="18"/>
                  </a:moveTo>
                  <a:cubicBezTo>
                    <a:pt x="758" y="16"/>
                    <a:pt x="758" y="16"/>
                    <a:pt x="758" y="16"/>
                  </a:cubicBezTo>
                  <a:cubicBezTo>
                    <a:pt x="766" y="22"/>
                    <a:pt x="771" y="31"/>
                    <a:pt x="770" y="42"/>
                  </a:cubicBezTo>
                  <a:cubicBezTo>
                    <a:pt x="769" y="44"/>
                    <a:pt x="769" y="46"/>
                    <a:pt x="767" y="46"/>
                  </a:cubicBezTo>
                  <a:lnTo>
                    <a:pt x="757" y="18"/>
                  </a:lnTo>
                  <a:close/>
                  <a:moveTo>
                    <a:pt x="614" y="36"/>
                  </a:moveTo>
                  <a:cubicBezTo>
                    <a:pt x="611" y="40"/>
                    <a:pt x="611" y="40"/>
                    <a:pt x="611" y="40"/>
                  </a:cubicBezTo>
                  <a:cubicBezTo>
                    <a:pt x="608" y="40"/>
                    <a:pt x="608" y="40"/>
                    <a:pt x="608" y="40"/>
                  </a:cubicBezTo>
                  <a:lnTo>
                    <a:pt x="614" y="36"/>
                  </a:lnTo>
                  <a:close/>
                  <a:moveTo>
                    <a:pt x="622" y="41"/>
                  </a:moveTo>
                  <a:cubicBezTo>
                    <a:pt x="627" y="41"/>
                    <a:pt x="632" y="39"/>
                    <a:pt x="637" y="40"/>
                  </a:cubicBezTo>
                  <a:cubicBezTo>
                    <a:pt x="630" y="61"/>
                    <a:pt x="611" y="80"/>
                    <a:pt x="588" y="82"/>
                  </a:cubicBezTo>
                  <a:cubicBezTo>
                    <a:pt x="590" y="66"/>
                    <a:pt x="606" y="48"/>
                    <a:pt x="622" y="41"/>
                  </a:cubicBezTo>
                  <a:close/>
                  <a:moveTo>
                    <a:pt x="580" y="35"/>
                  </a:moveTo>
                  <a:cubicBezTo>
                    <a:pt x="582" y="36"/>
                    <a:pt x="582" y="36"/>
                    <a:pt x="582" y="36"/>
                  </a:cubicBezTo>
                  <a:cubicBezTo>
                    <a:pt x="581" y="47"/>
                    <a:pt x="571" y="57"/>
                    <a:pt x="560" y="62"/>
                  </a:cubicBezTo>
                  <a:cubicBezTo>
                    <a:pt x="556" y="62"/>
                    <a:pt x="556" y="62"/>
                    <a:pt x="556" y="62"/>
                  </a:cubicBezTo>
                  <a:cubicBezTo>
                    <a:pt x="555" y="48"/>
                    <a:pt x="573" y="45"/>
                    <a:pt x="580" y="35"/>
                  </a:cubicBezTo>
                  <a:close/>
                  <a:moveTo>
                    <a:pt x="572" y="30"/>
                  </a:moveTo>
                  <a:cubicBezTo>
                    <a:pt x="569" y="41"/>
                    <a:pt x="556" y="42"/>
                    <a:pt x="550" y="50"/>
                  </a:cubicBezTo>
                  <a:cubicBezTo>
                    <a:pt x="553" y="40"/>
                    <a:pt x="563" y="32"/>
                    <a:pt x="572" y="30"/>
                  </a:cubicBezTo>
                  <a:close/>
                  <a:moveTo>
                    <a:pt x="503" y="104"/>
                  </a:moveTo>
                  <a:cubicBezTo>
                    <a:pt x="498" y="106"/>
                    <a:pt x="491" y="107"/>
                    <a:pt x="486" y="104"/>
                  </a:cubicBezTo>
                  <a:cubicBezTo>
                    <a:pt x="494" y="97"/>
                    <a:pt x="504" y="92"/>
                    <a:pt x="518" y="94"/>
                  </a:cubicBezTo>
                  <a:cubicBezTo>
                    <a:pt x="516" y="99"/>
                    <a:pt x="508" y="102"/>
                    <a:pt x="503" y="104"/>
                  </a:cubicBezTo>
                  <a:close/>
                  <a:moveTo>
                    <a:pt x="485" y="94"/>
                  </a:moveTo>
                  <a:cubicBezTo>
                    <a:pt x="494" y="85"/>
                    <a:pt x="509" y="74"/>
                    <a:pt x="521" y="83"/>
                  </a:cubicBezTo>
                  <a:cubicBezTo>
                    <a:pt x="510" y="87"/>
                    <a:pt x="496" y="88"/>
                    <a:pt x="485" y="94"/>
                  </a:cubicBezTo>
                  <a:close/>
                  <a:moveTo>
                    <a:pt x="505" y="170"/>
                  </a:moveTo>
                  <a:cubicBezTo>
                    <a:pt x="505" y="155"/>
                    <a:pt x="508" y="132"/>
                    <a:pt x="528" y="128"/>
                  </a:cubicBezTo>
                  <a:cubicBezTo>
                    <a:pt x="517" y="141"/>
                    <a:pt x="516" y="158"/>
                    <a:pt x="505" y="170"/>
                  </a:cubicBezTo>
                  <a:close/>
                  <a:moveTo>
                    <a:pt x="515" y="173"/>
                  </a:moveTo>
                  <a:cubicBezTo>
                    <a:pt x="514" y="170"/>
                    <a:pt x="514" y="170"/>
                    <a:pt x="514" y="170"/>
                  </a:cubicBezTo>
                  <a:cubicBezTo>
                    <a:pt x="521" y="155"/>
                    <a:pt x="526" y="132"/>
                    <a:pt x="546" y="128"/>
                  </a:cubicBezTo>
                  <a:cubicBezTo>
                    <a:pt x="549" y="133"/>
                    <a:pt x="549" y="133"/>
                    <a:pt x="549" y="133"/>
                  </a:cubicBezTo>
                  <a:cubicBezTo>
                    <a:pt x="547" y="151"/>
                    <a:pt x="532" y="168"/>
                    <a:pt x="515" y="173"/>
                  </a:cubicBezTo>
                  <a:close/>
                  <a:moveTo>
                    <a:pt x="512" y="350"/>
                  </a:moveTo>
                  <a:cubicBezTo>
                    <a:pt x="504" y="344"/>
                    <a:pt x="494" y="339"/>
                    <a:pt x="497" y="328"/>
                  </a:cubicBezTo>
                  <a:cubicBezTo>
                    <a:pt x="507" y="340"/>
                    <a:pt x="520" y="347"/>
                    <a:pt x="533" y="354"/>
                  </a:cubicBezTo>
                  <a:cubicBezTo>
                    <a:pt x="528" y="357"/>
                    <a:pt x="518" y="353"/>
                    <a:pt x="512" y="350"/>
                  </a:cubicBezTo>
                  <a:close/>
                  <a:moveTo>
                    <a:pt x="499" y="311"/>
                  </a:moveTo>
                  <a:cubicBezTo>
                    <a:pt x="500" y="308"/>
                    <a:pt x="500" y="308"/>
                    <a:pt x="500" y="308"/>
                  </a:cubicBezTo>
                  <a:cubicBezTo>
                    <a:pt x="517" y="317"/>
                    <a:pt x="543" y="324"/>
                    <a:pt x="542" y="348"/>
                  </a:cubicBezTo>
                  <a:cubicBezTo>
                    <a:pt x="524" y="344"/>
                    <a:pt x="503" y="331"/>
                    <a:pt x="499" y="311"/>
                  </a:cubicBezTo>
                  <a:close/>
                  <a:moveTo>
                    <a:pt x="1161" y="287"/>
                  </a:moveTo>
                  <a:cubicBezTo>
                    <a:pt x="1142" y="253"/>
                    <a:pt x="1142" y="253"/>
                    <a:pt x="1142" y="253"/>
                  </a:cubicBezTo>
                  <a:cubicBezTo>
                    <a:pt x="1147" y="250"/>
                    <a:pt x="1153" y="254"/>
                    <a:pt x="1158" y="255"/>
                  </a:cubicBezTo>
                  <a:cubicBezTo>
                    <a:pt x="1166" y="264"/>
                    <a:pt x="1166" y="264"/>
                    <a:pt x="1166" y="264"/>
                  </a:cubicBezTo>
                  <a:cubicBezTo>
                    <a:pt x="1168" y="272"/>
                    <a:pt x="1168" y="283"/>
                    <a:pt x="1161" y="287"/>
                  </a:cubicBezTo>
                  <a:close/>
                  <a:moveTo>
                    <a:pt x="1152" y="291"/>
                  </a:moveTo>
                  <a:cubicBezTo>
                    <a:pt x="1144" y="291"/>
                    <a:pt x="1135" y="286"/>
                    <a:pt x="1131" y="277"/>
                  </a:cubicBezTo>
                  <a:cubicBezTo>
                    <a:pt x="1128" y="270"/>
                    <a:pt x="1130" y="261"/>
                    <a:pt x="1132" y="254"/>
                  </a:cubicBezTo>
                  <a:cubicBezTo>
                    <a:pt x="1144" y="261"/>
                    <a:pt x="1153" y="277"/>
                    <a:pt x="1152" y="291"/>
                  </a:cubicBezTo>
                  <a:close/>
                  <a:moveTo>
                    <a:pt x="1285" y="133"/>
                  </a:moveTo>
                  <a:cubicBezTo>
                    <a:pt x="1279" y="122"/>
                    <a:pt x="1273" y="108"/>
                    <a:pt x="1277" y="95"/>
                  </a:cubicBezTo>
                  <a:cubicBezTo>
                    <a:pt x="1290" y="106"/>
                    <a:pt x="1299" y="122"/>
                    <a:pt x="1301" y="139"/>
                  </a:cubicBezTo>
                  <a:cubicBezTo>
                    <a:pt x="1296" y="142"/>
                    <a:pt x="1290" y="136"/>
                    <a:pt x="1285" y="133"/>
                  </a:cubicBezTo>
                  <a:close/>
                  <a:moveTo>
                    <a:pt x="1307" y="108"/>
                  </a:moveTo>
                  <a:cubicBezTo>
                    <a:pt x="1308" y="115"/>
                    <a:pt x="1311" y="121"/>
                    <a:pt x="1308" y="128"/>
                  </a:cubicBezTo>
                  <a:cubicBezTo>
                    <a:pt x="1306" y="128"/>
                    <a:pt x="1306" y="128"/>
                    <a:pt x="1306" y="128"/>
                  </a:cubicBezTo>
                  <a:cubicBezTo>
                    <a:pt x="1300" y="115"/>
                    <a:pt x="1293" y="103"/>
                    <a:pt x="1285" y="90"/>
                  </a:cubicBezTo>
                  <a:cubicBezTo>
                    <a:pt x="1295" y="92"/>
                    <a:pt x="1304" y="98"/>
                    <a:pt x="1307" y="108"/>
                  </a:cubicBezTo>
                  <a:close/>
                  <a:moveTo>
                    <a:pt x="1305" y="16"/>
                  </a:moveTo>
                  <a:cubicBezTo>
                    <a:pt x="1322" y="25"/>
                    <a:pt x="1322" y="25"/>
                    <a:pt x="1322" y="25"/>
                  </a:cubicBezTo>
                  <a:cubicBezTo>
                    <a:pt x="1329" y="33"/>
                    <a:pt x="1340" y="42"/>
                    <a:pt x="1341" y="53"/>
                  </a:cubicBezTo>
                  <a:cubicBezTo>
                    <a:pt x="1315" y="38"/>
                    <a:pt x="1286" y="24"/>
                    <a:pt x="1255" y="24"/>
                  </a:cubicBezTo>
                  <a:cubicBezTo>
                    <a:pt x="1253" y="22"/>
                    <a:pt x="1253" y="22"/>
                    <a:pt x="1253" y="22"/>
                  </a:cubicBezTo>
                  <a:cubicBezTo>
                    <a:pt x="1266" y="13"/>
                    <a:pt x="1288" y="14"/>
                    <a:pt x="1305" y="16"/>
                  </a:cubicBezTo>
                  <a:close/>
                  <a:moveTo>
                    <a:pt x="1279" y="32"/>
                  </a:moveTo>
                  <a:cubicBezTo>
                    <a:pt x="1303" y="35"/>
                    <a:pt x="1324" y="48"/>
                    <a:pt x="1340" y="65"/>
                  </a:cubicBezTo>
                  <a:cubicBezTo>
                    <a:pt x="1332" y="73"/>
                    <a:pt x="1318" y="72"/>
                    <a:pt x="1307" y="75"/>
                  </a:cubicBezTo>
                  <a:cubicBezTo>
                    <a:pt x="1283" y="72"/>
                    <a:pt x="1253" y="65"/>
                    <a:pt x="1246" y="39"/>
                  </a:cubicBezTo>
                  <a:cubicBezTo>
                    <a:pt x="1249" y="23"/>
                    <a:pt x="1269" y="34"/>
                    <a:pt x="1279" y="32"/>
                  </a:cubicBezTo>
                  <a:close/>
                  <a:moveTo>
                    <a:pt x="1241" y="22"/>
                  </a:moveTo>
                  <a:cubicBezTo>
                    <a:pt x="1242" y="23"/>
                    <a:pt x="1245" y="26"/>
                    <a:pt x="1243" y="28"/>
                  </a:cubicBezTo>
                  <a:cubicBezTo>
                    <a:pt x="1243" y="31"/>
                    <a:pt x="1239" y="31"/>
                    <a:pt x="1238" y="30"/>
                  </a:cubicBezTo>
                  <a:lnTo>
                    <a:pt x="1241" y="22"/>
                  </a:lnTo>
                  <a:close/>
                  <a:moveTo>
                    <a:pt x="1221" y="55"/>
                  </a:moveTo>
                  <a:cubicBezTo>
                    <a:pt x="1227" y="50"/>
                    <a:pt x="1236" y="42"/>
                    <a:pt x="1243" y="46"/>
                  </a:cubicBezTo>
                  <a:cubicBezTo>
                    <a:pt x="1246" y="56"/>
                    <a:pt x="1258" y="63"/>
                    <a:pt x="1262" y="72"/>
                  </a:cubicBezTo>
                  <a:cubicBezTo>
                    <a:pt x="1268" y="89"/>
                    <a:pt x="1258" y="106"/>
                    <a:pt x="1249" y="121"/>
                  </a:cubicBezTo>
                  <a:cubicBezTo>
                    <a:pt x="1246" y="123"/>
                    <a:pt x="1242" y="126"/>
                    <a:pt x="1238" y="125"/>
                  </a:cubicBezTo>
                  <a:cubicBezTo>
                    <a:pt x="1228" y="104"/>
                    <a:pt x="1218" y="78"/>
                    <a:pt x="1221" y="55"/>
                  </a:cubicBezTo>
                  <a:close/>
                  <a:moveTo>
                    <a:pt x="1097" y="66"/>
                  </a:moveTo>
                  <a:cubicBezTo>
                    <a:pt x="1096" y="67"/>
                    <a:pt x="1093" y="68"/>
                    <a:pt x="1091" y="67"/>
                  </a:cubicBezTo>
                  <a:cubicBezTo>
                    <a:pt x="1096" y="32"/>
                    <a:pt x="1133" y="18"/>
                    <a:pt x="1159" y="6"/>
                  </a:cubicBezTo>
                  <a:cubicBezTo>
                    <a:pt x="1168" y="4"/>
                    <a:pt x="1174" y="11"/>
                    <a:pt x="1180" y="15"/>
                  </a:cubicBezTo>
                  <a:cubicBezTo>
                    <a:pt x="1180" y="19"/>
                    <a:pt x="1181" y="24"/>
                    <a:pt x="1177" y="26"/>
                  </a:cubicBezTo>
                  <a:cubicBezTo>
                    <a:pt x="1147" y="33"/>
                    <a:pt x="1123" y="50"/>
                    <a:pt x="1097" y="66"/>
                  </a:cubicBezTo>
                  <a:close/>
                  <a:moveTo>
                    <a:pt x="1166" y="76"/>
                  </a:moveTo>
                  <a:cubicBezTo>
                    <a:pt x="1148" y="86"/>
                    <a:pt x="1125" y="79"/>
                    <a:pt x="1109" y="69"/>
                  </a:cubicBezTo>
                  <a:cubicBezTo>
                    <a:pt x="1116" y="59"/>
                    <a:pt x="1129" y="54"/>
                    <a:pt x="1139" y="46"/>
                  </a:cubicBezTo>
                  <a:cubicBezTo>
                    <a:pt x="1152" y="41"/>
                    <a:pt x="1166" y="29"/>
                    <a:pt x="1181" y="33"/>
                  </a:cubicBezTo>
                  <a:cubicBezTo>
                    <a:pt x="1193" y="50"/>
                    <a:pt x="1193" y="50"/>
                    <a:pt x="1193" y="50"/>
                  </a:cubicBezTo>
                  <a:cubicBezTo>
                    <a:pt x="1192" y="65"/>
                    <a:pt x="1177" y="70"/>
                    <a:pt x="1166" y="76"/>
                  </a:cubicBezTo>
                  <a:close/>
                  <a:moveTo>
                    <a:pt x="1189" y="78"/>
                  </a:moveTo>
                  <a:cubicBezTo>
                    <a:pt x="1193" y="69"/>
                    <a:pt x="1194" y="60"/>
                    <a:pt x="1199" y="53"/>
                  </a:cubicBezTo>
                  <a:cubicBezTo>
                    <a:pt x="1214" y="54"/>
                    <a:pt x="1214" y="54"/>
                    <a:pt x="1214" y="54"/>
                  </a:cubicBezTo>
                  <a:cubicBezTo>
                    <a:pt x="1213" y="84"/>
                    <a:pt x="1228" y="108"/>
                    <a:pt x="1234" y="134"/>
                  </a:cubicBezTo>
                  <a:cubicBezTo>
                    <a:pt x="1228" y="136"/>
                    <a:pt x="1220" y="129"/>
                    <a:pt x="1213" y="126"/>
                  </a:cubicBezTo>
                  <a:cubicBezTo>
                    <a:pt x="1196" y="116"/>
                    <a:pt x="1191" y="97"/>
                    <a:pt x="1189" y="78"/>
                  </a:cubicBezTo>
                  <a:close/>
                  <a:moveTo>
                    <a:pt x="1178" y="207"/>
                  </a:moveTo>
                  <a:cubicBezTo>
                    <a:pt x="1185" y="200"/>
                    <a:pt x="1190" y="191"/>
                    <a:pt x="1194" y="184"/>
                  </a:cubicBezTo>
                  <a:cubicBezTo>
                    <a:pt x="1200" y="184"/>
                    <a:pt x="1199" y="190"/>
                    <a:pt x="1201" y="193"/>
                  </a:cubicBezTo>
                  <a:cubicBezTo>
                    <a:pt x="1199" y="202"/>
                    <a:pt x="1195" y="212"/>
                    <a:pt x="1189" y="218"/>
                  </a:cubicBezTo>
                  <a:cubicBezTo>
                    <a:pt x="1183" y="224"/>
                    <a:pt x="1174" y="225"/>
                    <a:pt x="1165" y="225"/>
                  </a:cubicBezTo>
                  <a:cubicBezTo>
                    <a:pt x="1166" y="219"/>
                    <a:pt x="1175" y="214"/>
                    <a:pt x="1178" y="207"/>
                  </a:cubicBezTo>
                  <a:close/>
                  <a:moveTo>
                    <a:pt x="1150" y="228"/>
                  </a:moveTo>
                  <a:cubicBezTo>
                    <a:pt x="1166" y="230"/>
                    <a:pt x="1187" y="234"/>
                    <a:pt x="1198" y="217"/>
                  </a:cubicBezTo>
                  <a:cubicBezTo>
                    <a:pt x="1207" y="207"/>
                    <a:pt x="1206" y="193"/>
                    <a:pt x="1201" y="181"/>
                  </a:cubicBezTo>
                  <a:cubicBezTo>
                    <a:pt x="1199" y="175"/>
                    <a:pt x="1199" y="175"/>
                    <a:pt x="1199" y="175"/>
                  </a:cubicBezTo>
                  <a:cubicBezTo>
                    <a:pt x="1207" y="132"/>
                    <a:pt x="1207" y="132"/>
                    <a:pt x="1207" y="132"/>
                  </a:cubicBezTo>
                  <a:cubicBezTo>
                    <a:pt x="1218" y="135"/>
                    <a:pt x="1232" y="139"/>
                    <a:pt x="1240" y="149"/>
                  </a:cubicBezTo>
                  <a:cubicBezTo>
                    <a:pt x="1245" y="145"/>
                    <a:pt x="1243" y="138"/>
                    <a:pt x="1243" y="133"/>
                  </a:cubicBezTo>
                  <a:cubicBezTo>
                    <a:pt x="1255" y="125"/>
                    <a:pt x="1260" y="113"/>
                    <a:pt x="1266" y="101"/>
                  </a:cubicBezTo>
                  <a:cubicBezTo>
                    <a:pt x="1268" y="101"/>
                    <a:pt x="1268" y="101"/>
                    <a:pt x="1268" y="101"/>
                  </a:cubicBezTo>
                  <a:cubicBezTo>
                    <a:pt x="1274" y="116"/>
                    <a:pt x="1272" y="135"/>
                    <a:pt x="1289" y="144"/>
                  </a:cubicBezTo>
                  <a:cubicBezTo>
                    <a:pt x="1268" y="156"/>
                    <a:pt x="1242" y="155"/>
                    <a:pt x="1218" y="159"/>
                  </a:cubicBezTo>
                  <a:cubicBezTo>
                    <a:pt x="1216" y="157"/>
                    <a:pt x="1213" y="156"/>
                    <a:pt x="1210" y="157"/>
                  </a:cubicBezTo>
                  <a:cubicBezTo>
                    <a:pt x="1207" y="168"/>
                    <a:pt x="1216" y="177"/>
                    <a:pt x="1214" y="191"/>
                  </a:cubicBezTo>
                  <a:cubicBezTo>
                    <a:pt x="1217" y="231"/>
                    <a:pt x="1200" y="273"/>
                    <a:pt x="1167" y="295"/>
                  </a:cubicBezTo>
                  <a:cubicBezTo>
                    <a:pt x="1165" y="294"/>
                    <a:pt x="1165" y="294"/>
                    <a:pt x="1165" y="294"/>
                  </a:cubicBezTo>
                  <a:cubicBezTo>
                    <a:pt x="1170" y="284"/>
                    <a:pt x="1179" y="272"/>
                    <a:pt x="1170" y="261"/>
                  </a:cubicBezTo>
                  <a:cubicBezTo>
                    <a:pt x="1161" y="239"/>
                    <a:pt x="1132" y="250"/>
                    <a:pt x="1120" y="233"/>
                  </a:cubicBezTo>
                  <a:lnTo>
                    <a:pt x="1150" y="228"/>
                  </a:lnTo>
                  <a:close/>
                  <a:moveTo>
                    <a:pt x="1104" y="236"/>
                  </a:moveTo>
                  <a:cubicBezTo>
                    <a:pt x="1139" y="240"/>
                    <a:pt x="1109" y="289"/>
                    <a:pt x="1143" y="296"/>
                  </a:cubicBezTo>
                  <a:cubicBezTo>
                    <a:pt x="1146" y="298"/>
                    <a:pt x="1154" y="298"/>
                    <a:pt x="1154" y="305"/>
                  </a:cubicBezTo>
                  <a:cubicBezTo>
                    <a:pt x="1133" y="322"/>
                    <a:pt x="1104" y="320"/>
                    <a:pt x="1078" y="326"/>
                  </a:cubicBezTo>
                  <a:cubicBezTo>
                    <a:pt x="1074" y="325"/>
                    <a:pt x="1074" y="325"/>
                    <a:pt x="1074" y="325"/>
                  </a:cubicBezTo>
                  <a:cubicBezTo>
                    <a:pt x="1078" y="309"/>
                    <a:pt x="1090" y="291"/>
                    <a:pt x="1090" y="271"/>
                  </a:cubicBezTo>
                  <a:cubicBezTo>
                    <a:pt x="1090" y="247"/>
                    <a:pt x="1063" y="238"/>
                    <a:pt x="1047" y="226"/>
                  </a:cubicBezTo>
                  <a:cubicBezTo>
                    <a:pt x="1046" y="223"/>
                    <a:pt x="1046" y="223"/>
                    <a:pt x="1046" y="223"/>
                  </a:cubicBezTo>
                  <a:cubicBezTo>
                    <a:pt x="1066" y="227"/>
                    <a:pt x="1086" y="229"/>
                    <a:pt x="1104" y="236"/>
                  </a:cubicBezTo>
                  <a:close/>
                  <a:moveTo>
                    <a:pt x="1071" y="271"/>
                  </a:moveTo>
                  <a:cubicBezTo>
                    <a:pt x="1061" y="244"/>
                    <a:pt x="1061" y="244"/>
                    <a:pt x="1061" y="244"/>
                  </a:cubicBezTo>
                  <a:cubicBezTo>
                    <a:pt x="1071" y="245"/>
                    <a:pt x="1077" y="256"/>
                    <a:pt x="1083" y="262"/>
                  </a:cubicBezTo>
                  <a:cubicBezTo>
                    <a:pt x="1083" y="274"/>
                    <a:pt x="1086" y="286"/>
                    <a:pt x="1077" y="299"/>
                  </a:cubicBezTo>
                  <a:cubicBezTo>
                    <a:pt x="1074" y="292"/>
                    <a:pt x="1074" y="279"/>
                    <a:pt x="1071" y="271"/>
                  </a:cubicBezTo>
                  <a:close/>
                  <a:moveTo>
                    <a:pt x="1042" y="251"/>
                  </a:moveTo>
                  <a:cubicBezTo>
                    <a:pt x="1046" y="238"/>
                    <a:pt x="1046" y="238"/>
                    <a:pt x="1046" y="238"/>
                  </a:cubicBezTo>
                  <a:cubicBezTo>
                    <a:pt x="1059" y="249"/>
                    <a:pt x="1065" y="268"/>
                    <a:pt x="1068" y="286"/>
                  </a:cubicBezTo>
                  <a:cubicBezTo>
                    <a:pt x="1068" y="313"/>
                    <a:pt x="1068" y="313"/>
                    <a:pt x="1068" y="313"/>
                  </a:cubicBezTo>
                  <a:cubicBezTo>
                    <a:pt x="1065" y="313"/>
                    <a:pt x="1065" y="313"/>
                    <a:pt x="1065" y="313"/>
                  </a:cubicBezTo>
                  <a:cubicBezTo>
                    <a:pt x="1047" y="299"/>
                    <a:pt x="1038" y="275"/>
                    <a:pt x="1042" y="251"/>
                  </a:cubicBezTo>
                  <a:close/>
                  <a:moveTo>
                    <a:pt x="917" y="309"/>
                  </a:moveTo>
                  <a:cubicBezTo>
                    <a:pt x="928" y="282"/>
                    <a:pt x="937" y="253"/>
                    <a:pt x="944" y="226"/>
                  </a:cubicBezTo>
                  <a:cubicBezTo>
                    <a:pt x="965" y="246"/>
                    <a:pt x="940" y="280"/>
                    <a:pt x="957" y="305"/>
                  </a:cubicBezTo>
                  <a:cubicBezTo>
                    <a:pt x="964" y="319"/>
                    <a:pt x="977" y="328"/>
                    <a:pt x="984" y="342"/>
                  </a:cubicBezTo>
                  <a:cubicBezTo>
                    <a:pt x="974" y="346"/>
                    <a:pt x="964" y="338"/>
                    <a:pt x="952" y="339"/>
                  </a:cubicBezTo>
                  <a:cubicBezTo>
                    <a:pt x="940" y="339"/>
                    <a:pt x="925" y="340"/>
                    <a:pt x="917" y="328"/>
                  </a:cubicBezTo>
                  <a:cubicBezTo>
                    <a:pt x="914" y="322"/>
                    <a:pt x="913" y="315"/>
                    <a:pt x="917" y="309"/>
                  </a:cubicBezTo>
                  <a:close/>
                  <a:moveTo>
                    <a:pt x="985" y="295"/>
                  </a:moveTo>
                  <a:cubicBezTo>
                    <a:pt x="986" y="306"/>
                    <a:pt x="990" y="317"/>
                    <a:pt x="983" y="327"/>
                  </a:cubicBezTo>
                  <a:cubicBezTo>
                    <a:pt x="969" y="315"/>
                    <a:pt x="954" y="297"/>
                    <a:pt x="956" y="274"/>
                  </a:cubicBezTo>
                  <a:cubicBezTo>
                    <a:pt x="960" y="244"/>
                    <a:pt x="960" y="244"/>
                    <a:pt x="960" y="244"/>
                  </a:cubicBezTo>
                  <a:cubicBezTo>
                    <a:pt x="978" y="255"/>
                    <a:pt x="979" y="277"/>
                    <a:pt x="985" y="295"/>
                  </a:cubicBezTo>
                  <a:close/>
                  <a:moveTo>
                    <a:pt x="981" y="258"/>
                  </a:moveTo>
                  <a:cubicBezTo>
                    <a:pt x="997" y="267"/>
                    <a:pt x="999" y="290"/>
                    <a:pt x="997" y="307"/>
                  </a:cubicBezTo>
                  <a:cubicBezTo>
                    <a:pt x="997" y="309"/>
                    <a:pt x="995" y="310"/>
                    <a:pt x="994" y="311"/>
                  </a:cubicBezTo>
                  <a:cubicBezTo>
                    <a:pt x="990" y="293"/>
                    <a:pt x="986" y="273"/>
                    <a:pt x="981" y="258"/>
                  </a:cubicBezTo>
                  <a:close/>
                  <a:moveTo>
                    <a:pt x="931" y="348"/>
                  </a:moveTo>
                  <a:cubicBezTo>
                    <a:pt x="933" y="345"/>
                    <a:pt x="933" y="345"/>
                    <a:pt x="933" y="345"/>
                  </a:cubicBezTo>
                  <a:cubicBezTo>
                    <a:pt x="956" y="343"/>
                    <a:pt x="982" y="346"/>
                    <a:pt x="993" y="368"/>
                  </a:cubicBezTo>
                  <a:cubicBezTo>
                    <a:pt x="993" y="371"/>
                    <a:pt x="993" y="371"/>
                    <a:pt x="993" y="371"/>
                  </a:cubicBezTo>
                  <a:cubicBezTo>
                    <a:pt x="971" y="369"/>
                    <a:pt x="943" y="370"/>
                    <a:pt x="931" y="348"/>
                  </a:cubicBezTo>
                  <a:close/>
                  <a:moveTo>
                    <a:pt x="985" y="378"/>
                  </a:moveTo>
                  <a:cubicBezTo>
                    <a:pt x="976" y="386"/>
                    <a:pt x="961" y="391"/>
                    <a:pt x="947" y="387"/>
                  </a:cubicBezTo>
                  <a:cubicBezTo>
                    <a:pt x="936" y="383"/>
                    <a:pt x="930" y="373"/>
                    <a:pt x="926" y="362"/>
                  </a:cubicBezTo>
                  <a:cubicBezTo>
                    <a:pt x="927" y="355"/>
                    <a:pt x="927" y="355"/>
                    <a:pt x="927" y="355"/>
                  </a:cubicBezTo>
                  <a:cubicBezTo>
                    <a:pt x="943" y="369"/>
                    <a:pt x="961" y="378"/>
                    <a:pt x="984" y="377"/>
                  </a:cubicBezTo>
                  <a:lnTo>
                    <a:pt x="985" y="378"/>
                  </a:lnTo>
                  <a:close/>
                  <a:moveTo>
                    <a:pt x="681" y="345"/>
                  </a:moveTo>
                  <a:cubicBezTo>
                    <a:pt x="687" y="356"/>
                    <a:pt x="697" y="368"/>
                    <a:pt x="705" y="375"/>
                  </a:cubicBezTo>
                  <a:cubicBezTo>
                    <a:pt x="686" y="372"/>
                    <a:pt x="670" y="360"/>
                    <a:pt x="659" y="346"/>
                  </a:cubicBezTo>
                  <a:cubicBezTo>
                    <a:pt x="659" y="339"/>
                    <a:pt x="668" y="334"/>
                    <a:pt x="672" y="329"/>
                  </a:cubicBezTo>
                  <a:cubicBezTo>
                    <a:pt x="679" y="332"/>
                    <a:pt x="676" y="341"/>
                    <a:pt x="681" y="345"/>
                  </a:cubicBezTo>
                  <a:close/>
                  <a:moveTo>
                    <a:pt x="795" y="264"/>
                  </a:moveTo>
                  <a:cubicBezTo>
                    <a:pt x="799" y="272"/>
                    <a:pt x="798" y="281"/>
                    <a:pt x="801" y="290"/>
                  </a:cubicBezTo>
                  <a:cubicBezTo>
                    <a:pt x="798" y="294"/>
                    <a:pt x="795" y="290"/>
                    <a:pt x="793" y="289"/>
                  </a:cubicBezTo>
                  <a:cubicBezTo>
                    <a:pt x="773" y="265"/>
                    <a:pt x="747" y="242"/>
                    <a:pt x="718" y="234"/>
                  </a:cubicBezTo>
                  <a:cubicBezTo>
                    <a:pt x="716" y="229"/>
                    <a:pt x="720" y="226"/>
                    <a:pt x="723" y="222"/>
                  </a:cubicBezTo>
                  <a:cubicBezTo>
                    <a:pt x="754" y="219"/>
                    <a:pt x="781" y="238"/>
                    <a:pt x="795" y="264"/>
                  </a:cubicBezTo>
                  <a:close/>
                  <a:moveTo>
                    <a:pt x="774" y="133"/>
                  </a:moveTo>
                  <a:cubicBezTo>
                    <a:pt x="771" y="141"/>
                    <a:pt x="761" y="142"/>
                    <a:pt x="753" y="140"/>
                  </a:cubicBezTo>
                  <a:cubicBezTo>
                    <a:pt x="750" y="138"/>
                    <a:pt x="747" y="135"/>
                    <a:pt x="745" y="132"/>
                  </a:cubicBezTo>
                  <a:cubicBezTo>
                    <a:pt x="753" y="127"/>
                    <a:pt x="767" y="125"/>
                    <a:pt x="774" y="133"/>
                  </a:cubicBezTo>
                  <a:close/>
                  <a:moveTo>
                    <a:pt x="668" y="105"/>
                  </a:moveTo>
                  <a:cubicBezTo>
                    <a:pt x="682" y="119"/>
                    <a:pt x="700" y="133"/>
                    <a:pt x="697" y="154"/>
                  </a:cubicBezTo>
                  <a:cubicBezTo>
                    <a:pt x="699" y="159"/>
                    <a:pt x="693" y="174"/>
                    <a:pt x="702" y="172"/>
                  </a:cubicBezTo>
                  <a:cubicBezTo>
                    <a:pt x="714" y="151"/>
                    <a:pt x="714" y="151"/>
                    <a:pt x="714" y="151"/>
                  </a:cubicBezTo>
                  <a:cubicBezTo>
                    <a:pt x="741" y="164"/>
                    <a:pt x="767" y="146"/>
                    <a:pt x="791" y="136"/>
                  </a:cubicBezTo>
                  <a:cubicBezTo>
                    <a:pt x="798" y="158"/>
                    <a:pt x="793" y="182"/>
                    <a:pt x="781" y="199"/>
                  </a:cubicBezTo>
                  <a:cubicBezTo>
                    <a:pt x="751" y="217"/>
                    <a:pt x="751" y="217"/>
                    <a:pt x="751" y="217"/>
                  </a:cubicBezTo>
                  <a:cubicBezTo>
                    <a:pt x="718" y="216"/>
                    <a:pt x="718" y="216"/>
                    <a:pt x="718" y="216"/>
                  </a:cubicBezTo>
                  <a:cubicBezTo>
                    <a:pt x="714" y="213"/>
                    <a:pt x="716" y="206"/>
                    <a:pt x="714" y="202"/>
                  </a:cubicBezTo>
                  <a:cubicBezTo>
                    <a:pt x="720" y="187"/>
                    <a:pt x="736" y="177"/>
                    <a:pt x="743" y="163"/>
                  </a:cubicBezTo>
                  <a:cubicBezTo>
                    <a:pt x="739" y="163"/>
                    <a:pt x="739" y="163"/>
                    <a:pt x="739" y="163"/>
                  </a:cubicBezTo>
                  <a:cubicBezTo>
                    <a:pt x="715" y="187"/>
                    <a:pt x="715" y="187"/>
                    <a:pt x="715" y="187"/>
                  </a:cubicBezTo>
                  <a:cubicBezTo>
                    <a:pt x="713" y="187"/>
                    <a:pt x="710" y="183"/>
                    <a:pt x="708" y="186"/>
                  </a:cubicBezTo>
                  <a:cubicBezTo>
                    <a:pt x="706" y="190"/>
                    <a:pt x="706" y="190"/>
                    <a:pt x="706" y="190"/>
                  </a:cubicBezTo>
                  <a:cubicBezTo>
                    <a:pt x="710" y="192"/>
                    <a:pt x="710" y="192"/>
                    <a:pt x="710" y="192"/>
                  </a:cubicBezTo>
                  <a:cubicBezTo>
                    <a:pt x="709" y="193"/>
                    <a:pt x="709" y="193"/>
                    <a:pt x="709" y="193"/>
                  </a:cubicBezTo>
                  <a:cubicBezTo>
                    <a:pt x="699" y="187"/>
                    <a:pt x="687" y="185"/>
                    <a:pt x="675" y="183"/>
                  </a:cubicBezTo>
                  <a:cubicBezTo>
                    <a:pt x="670" y="153"/>
                    <a:pt x="663" y="125"/>
                    <a:pt x="652" y="95"/>
                  </a:cubicBezTo>
                  <a:cubicBezTo>
                    <a:pt x="657" y="96"/>
                    <a:pt x="665" y="101"/>
                    <a:pt x="668" y="105"/>
                  </a:cubicBezTo>
                  <a:close/>
                  <a:moveTo>
                    <a:pt x="684" y="191"/>
                  </a:moveTo>
                  <a:cubicBezTo>
                    <a:pt x="684" y="192"/>
                    <a:pt x="682" y="193"/>
                    <a:pt x="680" y="192"/>
                  </a:cubicBezTo>
                  <a:cubicBezTo>
                    <a:pt x="681" y="190"/>
                    <a:pt x="681" y="190"/>
                    <a:pt x="681" y="190"/>
                  </a:cubicBezTo>
                  <a:lnTo>
                    <a:pt x="684" y="191"/>
                  </a:lnTo>
                  <a:close/>
                  <a:moveTo>
                    <a:pt x="671" y="193"/>
                  </a:moveTo>
                  <a:cubicBezTo>
                    <a:pt x="669" y="200"/>
                    <a:pt x="659" y="197"/>
                    <a:pt x="654" y="201"/>
                  </a:cubicBezTo>
                  <a:cubicBezTo>
                    <a:pt x="653" y="197"/>
                    <a:pt x="661" y="192"/>
                    <a:pt x="666" y="192"/>
                  </a:cubicBezTo>
                  <a:cubicBezTo>
                    <a:pt x="667" y="192"/>
                    <a:pt x="669" y="191"/>
                    <a:pt x="671" y="193"/>
                  </a:cubicBezTo>
                  <a:close/>
                  <a:moveTo>
                    <a:pt x="628" y="126"/>
                  </a:moveTo>
                  <a:cubicBezTo>
                    <a:pt x="634" y="117"/>
                    <a:pt x="638" y="107"/>
                    <a:pt x="645" y="101"/>
                  </a:cubicBezTo>
                  <a:cubicBezTo>
                    <a:pt x="652" y="114"/>
                    <a:pt x="652" y="114"/>
                    <a:pt x="652" y="114"/>
                  </a:cubicBezTo>
                  <a:cubicBezTo>
                    <a:pt x="660" y="135"/>
                    <a:pt x="668" y="160"/>
                    <a:pt x="666" y="184"/>
                  </a:cubicBezTo>
                  <a:cubicBezTo>
                    <a:pt x="657" y="187"/>
                    <a:pt x="648" y="200"/>
                    <a:pt x="639" y="193"/>
                  </a:cubicBezTo>
                  <a:cubicBezTo>
                    <a:pt x="623" y="176"/>
                    <a:pt x="617" y="146"/>
                    <a:pt x="628" y="126"/>
                  </a:cubicBezTo>
                  <a:close/>
                  <a:moveTo>
                    <a:pt x="650" y="204"/>
                  </a:moveTo>
                  <a:cubicBezTo>
                    <a:pt x="643" y="211"/>
                    <a:pt x="641" y="224"/>
                    <a:pt x="640" y="233"/>
                  </a:cubicBezTo>
                  <a:cubicBezTo>
                    <a:pt x="635" y="228"/>
                    <a:pt x="639" y="217"/>
                    <a:pt x="641" y="211"/>
                  </a:cubicBezTo>
                  <a:cubicBezTo>
                    <a:pt x="642" y="207"/>
                    <a:pt x="644" y="204"/>
                    <a:pt x="650" y="204"/>
                  </a:cubicBezTo>
                  <a:close/>
                  <a:moveTo>
                    <a:pt x="564" y="183"/>
                  </a:moveTo>
                  <a:cubicBezTo>
                    <a:pt x="581" y="176"/>
                    <a:pt x="606" y="171"/>
                    <a:pt x="622" y="182"/>
                  </a:cubicBezTo>
                  <a:cubicBezTo>
                    <a:pt x="637" y="202"/>
                    <a:pt x="637" y="202"/>
                    <a:pt x="637" y="202"/>
                  </a:cubicBezTo>
                  <a:cubicBezTo>
                    <a:pt x="637" y="206"/>
                    <a:pt x="634" y="210"/>
                    <a:pt x="631" y="211"/>
                  </a:cubicBezTo>
                  <a:cubicBezTo>
                    <a:pt x="616" y="207"/>
                    <a:pt x="602" y="202"/>
                    <a:pt x="584" y="203"/>
                  </a:cubicBezTo>
                  <a:cubicBezTo>
                    <a:pt x="543" y="200"/>
                    <a:pt x="543" y="200"/>
                    <a:pt x="543" y="200"/>
                  </a:cubicBezTo>
                  <a:cubicBezTo>
                    <a:pt x="545" y="191"/>
                    <a:pt x="556" y="187"/>
                    <a:pt x="564" y="183"/>
                  </a:cubicBezTo>
                  <a:close/>
                  <a:moveTo>
                    <a:pt x="555" y="238"/>
                  </a:moveTo>
                  <a:cubicBezTo>
                    <a:pt x="543" y="230"/>
                    <a:pt x="539" y="218"/>
                    <a:pt x="530" y="209"/>
                  </a:cubicBezTo>
                  <a:cubicBezTo>
                    <a:pt x="542" y="204"/>
                    <a:pt x="557" y="208"/>
                    <a:pt x="570" y="208"/>
                  </a:cubicBezTo>
                  <a:cubicBezTo>
                    <a:pt x="591" y="210"/>
                    <a:pt x="612" y="208"/>
                    <a:pt x="629" y="220"/>
                  </a:cubicBezTo>
                  <a:cubicBezTo>
                    <a:pt x="632" y="228"/>
                    <a:pt x="633" y="243"/>
                    <a:pt x="622" y="246"/>
                  </a:cubicBezTo>
                  <a:cubicBezTo>
                    <a:pt x="600" y="253"/>
                    <a:pt x="573" y="254"/>
                    <a:pt x="555" y="238"/>
                  </a:cubicBezTo>
                  <a:close/>
                  <a:moveTo>
                    <a:pt x="612" y="270"/>
                  </a:moveTo>
                  <a:cubicBezTo>
                    <a:pt x="619" y="260"/>
                    <a:pt x="625" y="245"/>
                    <a:pt x="638" y="248"/>
                  </a:cubicBezTo>
                  <a:cubicBezTo>
                    <a:pt x="641" y="252"/>
                    <a:pt x="649" y="260"/>
                    <a:pt x="652" y="250"/>
                  </a:cubicBezTo>
                  <a:cubicBezTo>
                    <a:pt x="656" y="249"/>
                    <a:pt x="654" y="254"/>
                    <a:pt x="657" y="256"/>
                  </a:cubicBezTo>
                  <a:cubicBezTo>
                    <a:pt x="659" y="251"/>
                    <a:pt x="669" y="257"/>
                    <a:pt x="668" y="250"/>
                  </a:cubicBezTo>
                  <a:cubicBezTo>
                    <a:pt x="667" y="249"/>
                    <a:pt x="664" y="248"/>
                    <a:pt x="663" y="247"/>
                  </a:cubicBezTo>
                  <a:cubicBezTo>
                    <a:pt x="664" y="241"/>
                    <a:pt x="669" y="238"/>
                    <a:pt x="674" y="238"/>
                  </a:cubicBezTo>
                  <a:cubicBezTo>
                    <a:pt x="684" y="238"/>
                    <a:pt x="694" y="241"/>
                    <a:pt x="703" y="247"/>
                  </a:cubicBezTo>
                  <a:cubicBezTo>
                    <a:pt x="706" y="244"/>
                    <a:pt x="701" y="242"/>
                    <a:pt x="699" y="240"/>
                  </a:cubicBezTo>
                  <a:cubicBezTo>
                    <a:pt x="709" y="229"/>
                    <a:pt x="718" y="245"/>
                    <a:pt x="729" y="246"/>
                  </a:cubicBezTo>
                  <a:cubicBezTo>
                    <a:pt x="752" y="252"/>
                    <a:pt x="769" y="273"/>
                    <a:pt x="786" y="289"/>
                  </a:cubicBezTo>
                  <a:cubicBezTo>
                    <a:pt x="785" y="293"/>
                    <a:pt x="793" y="294"/>
                    <a:pt x="788" y="298"/>
                  </a:cubicBezTo>
                  <a:cubicBezTo>
                    <a:pt x="766" y="297"/>
                    <a:pt x="739" y="305"/>
                    <a:pt x="721" y="291"/>
                  </a:cubicBezTo>
                  <a:cubicBezTo>
                    <a:pt x="710" y="283"/>
                    <a:pt x="702" y="271"/>
                    <a:pt x="694" y="261"/>
                  </a:cubicBezTo>
                  <a:cubicBezTo>
                    <a:pt x="691" y="262"/>
                    <a:pt x="691" y="262"/>
                    <a:pt x="691" y="262"/>
                  </a:cubicBezTo>
                  <a:cubicBezTo>
                    <a:pt x="690" y="290"/>
                    <a:pt x="681" y="317"/>
                    <a:pt x="657" y="335"/>
                  </a:cubicBezTo>
                  <a:cubicBezTo>
                    <a:pt x="648" y="340"/>
                    <a:pt x="636" y="339"/>
                    <a:pt x="630" y="350"/>
                  </a:cubicBezTo>
                  <a:cubicBezTo>
                    <a:pt x="625" y="332"/>
                    <a:pt x="632" y="313"/>
                    <a:pt x="636" y="295"/>
                  </a:cubicBezTo>
                  <a:cubicBezTo>
                    <a:pt x="641" y="283"/>
                    <a:pt x="652" y="273"/>
                    <a:pt x="657" y="260"/>
                  </a:cubicBezTo>
                  <a:cubicBezTo>
                    <a:pt x="655" y="259"/>
                    <a:pt x="655" y="259"/>
                    <a:pt x="655" y="259"/>
                  </a:cubicBezTo>
                  <a:cubicBezTo>
                    <a:pt x="632" y="281"/>
                    <a:pt x="622" y="313"/>
                    <a:pt x="620" y="347"/>
                  </a:cubicBezTo>
                  <a:cubicBezTo>
                    <a:pt x="618" y="348"/>
                    <a:pt x="615" y="344"/>
                    <a:pt x="614" y="341"/>
                  </a:cubicBezTo>
                  <a:cubicBezTo>
                    <a:pt x="600" y="322"/>
                    <a:pt x="599" y="290"/>
                    <a:pt x="612" y="270"/>
                  </a:cubicBezTo>
                  <a:close/>
                  <a:moveTo>
                    <a:pt x="649" y="348"/>
                  </a:moveTo>
                  <a:cubicBezTo>
                    <a:pt x="648" y="349"/>
                    <a:pt x="648" y="349"/>
                    <a:pt x="648" y="349"/>
                  </a:cubicBezTo>
                  <a:cubicBezTo>
                    <a:pt x="646" y="348"/>
                    <a:pt x="646" y="348"/>
                    <a:pt x="646" y="348"/>
                  </a:cubicBezTo>
                  <a:cubicBezTo>
                    <a:pt x="647" y="348"/>
                    <a:pt x="648" y="347"/>
                    <a:pt x="649" y="348"/>
                  </a:cubicBezTo>
                  <a:close/>
                  <a:moveTo>
                    <a:pt x="571" y="302"/>
                  </a:moveTo>
                  <a:cubicBezTo>
                    <a:pt x="573" y="294"/>
                    <a:pt x="573" y="288"/>
                    <a:pt x="578" y="283"/>
                  </a:cubicBezTo>
                  <a:cubicBezTo>
                    <a:pt x="586" y="287"/>
                    <a:pt x="584" y="296"/>
                    <a:pt x="584" y="304"/>
                  </a:cubicBezTo>
                  <a:cubicBezTo>
                    <a:pt x="583" y="311"/>
                    <a:pt x="582" y="318"/>
                    <a:pt x="577" y="324"/>
                  </a:cubicBezTo>
                  <a:cubicBezTo>
                    <a:pt x="571" y="319"/>
                    <a:pt x="570" y="309"/>
                    <a:pt x="571" y="302"/>
                  </a:cubicBezTo>
                  <a:close/>
                  <a:moveTo>
                    <a:pt x="566" y="337"/>
                  </a:moveTo>
                  <a:cubicBezTo>
                    <a:pt x="561" y="331"/>
                    <a:pt x="558" y="323"/>
                    <a:pt x="556" y="315"/>
                  </a:cubicBezTo>
                  <a:cubicBezTo>
                    <a:pt x="561" y="306"/>
                    <a:pt x="561" y="306"/>
                    <a:pt x="561" y="306"/>
                  </a:cubicBezTo>
                  <a:cubicBezTo>
                    <a:pt x="569" y="314"/>
                    <a:pt x="565" y="328"/>
                    <a:pt x="572" y="336"/>
                  </a:cubicBezTo>
                  <a:cubicBezTo>
                    <a:pt x="572" y="341"/>
                    <a:pt x="568" y="338"/>
                    <a:pt x="566" y="337"/>
                  </a:cubicBezTo>
                  <a:close/>
                  <a:moveTo>
                    <a:pt x="562" y="370"/>
                  </a:moveTo>
                  <a:cubicBezTo>
                    <a:pt x="573" y="358"/>
                    <a:pt x="590" y="355"/>
                    <a:pt x="606" y="350"/>
                  </a:cubicBezTo>
                  <a:cubicBezTo>
                    <a:pt x="609" y="350"/>
                    <a:pt x="613" y="352"/>
                    <a:pt x="615" y="356"/>
                  </a:cubicBezTo>
                  <a:cubicBezTo>
                    <a:pt x="608" y="383"/>
                    <a:pt x="570" y="402"/>
                    <a:pt x="584" y="434"/>
                  </a:cubicBezTo>
                  <a:cubicBezTo>
                    <a:pt x="588" y="450"/>
                    <a:pt x="609" y="454"/>
                    <a:pt x="617" y="468"/>
                  </a:cubicBezTo>
                  <a:cubicBezTo>
                    <a:pt x="619" y="469"/>
                    <a:pt x="622" y="468"/>
                    <a:pt x="623" y="466"/>
                  </a:cubicBezTo>
                  <a:cubicBezTo>
                    <a:pt x="615" y="447"/>
                    <a:pt x="633" y="430"/>
                    <a:pt x="630" y="410"/>
                  </a:cubicBezTo>
                  <a:cubicBezTo>
                    <a:pt x="627" y="397"/>
                    <a:pt x="621" y="386"/>
                    <a:pt x="614" y="375"/>
                  </a:cubicBezTo>
                  <a:cubicBezTo>
                    <a:pt x="614" y="370"/>
                    <a:pt x="617" y="366"/>
                    <a:pt x="620" y="364"/>
                  </a:cubicBezTo>
                  <a:cubicBezTo>
                    <a:pt x="629" y="370"/>
                    <a:pt x="629" y="357"/>
                    <a:pt x="636" y="355"/>
                  </a:cubicBezTo>
                  <a:cubicBezTo>
                    <a:pt x="671" y="364"/>
                    <a:pt x="699" y="388"/>
                    <a:pt x="736" y="391"/>
                  </a:cubicBezTo>
                  <a:cubicBezTo>
                    <a:pt x="748" y="394"/>
                    <a:pt x="762" y="389"/>
                    <a:pt x="771" y="394"/>
                  </a:cubicBezTo>
                  <a:cubicBezTo>
                    <a:pt x="766" y="403"/>
                    <a:pt x="754" y="410"/>
                    <a:pt x="748" y="420"/>
                  </a:cubicBezTo>
                  <a:cubicBezTo>
                    <a:pt x="737" y="432"/>
                    <a:pt x="721" y="440"/>
                    <a:pt x="707" y="435"/>
                  </a:cubicBezTo>
                  <a:cubicBezTo>
                    <a:pt x="694" y="408"/>
                    <a:pt x="659" y="411"/>
                    <a:pt x="643" y="389"/>
                  </a:cubicBezTo>
                  <a:cubicBezTo>
                    <a:pt x="640" y="387"/>
                    <a:pt x="637" y="391"/>
                    <a:pt x="637" y="394"/>
                  </a:cubicBezTo>
                  <a:cubicBezTo>
                    <a:pt x="647" y="437"/>
                    <a:pt x="647" y="437"/>
                    <a:pt x="647" y="437"/>
                  </a:cubicBezTo>
                  <a:cubicBezTo>
                    <a:pt x="656" y="452"/>
                    <a:pt x="673" y="458"/>
                    <a:pt x="690" y="456"/>
                  </a:cubicBezTo>
                  <a:cubicBezTo>
                    <a:pt x="705" y="456"/>
                    <a:pt x="713" y="439"/>
                    <a:pt x="729" y="442"/>
                  </a:cubicBezTo>
                  <a:cubicBezTo>
                    <a:pt x="730" y="447"/>
                    <a:pt x="724" y="451"/>
                    <a:pt x="722" y="457"/>
                  </a:cubicBezTo>
                  <a:cubicBezTo>
                    <a:pt x="716" y="468"/>
                    <a:pt x="717" y="480"/>
                    <a:pt x="723" y="491"/>
                  </a:cubicBezTo>
                  <a:cubicBezTo>
                    <a:pt x="729" y="505"/>
                    <a:pt x="745" y="510"/>
                    <a:pt x="755" y="521"/>
                  </a:cubicBezTo>
                  <a:cubicBezTo>
                    <a:pt x="765" y="519"/>
                    <a:pt x="756" y="508"/>
                    <a:pt x="759" y="503"/>
                  </a:cubicBezTo>
                  <a:cubicBezTo>
                    <a:pt x="775" y="466"/>
                    <a:pt x="727" y="425"/>
                    <a:pt x="775" y="401"/>
                  </a:cubicBezTo>
                  <a:cubicBezTo>
                    <a:pt x="785" y="391"/>
                    <a:pt x="799" y="386"/>
                    <a:pt x="813" y="390"/>
                  </a:cubicBezTo>
                  <a:cubicBezTo>
                    <a:pt x="811" y="404"/>
                    <a:pt x="792" y="408"/>
                    <a:pt x="788" y="420"/>
                  </a:cubicBezTo>
                  <a:cubicBezTo>
                    <a:pt x="784" y="438"/>
                    <a:pt x="799" y="457"/>
                    <a:pt x="785" y="472"/>
                  </a:cubicBezTo>
                  <a:cubicBezTo>
                    <a:pt x="785" y="475"/>
                    <a:pt x="787" y="476"/>
                    <a:pt x="789" y="476"/>
                  </a:cubicBezTo>
                  <a:cubicBezTo>
                    <a:pt x="827" y="455"/>
                    <a:pt x="794" y="404"/>
                    <a:pt x="831" y="383"/>
                  </a:cubicBezTo>
                  <a:cubicBezTo>
                    <a:pt x="859" y="372"/>
                    <a:pt x="881" y="352"/>
                    <a:pt x="904" y="331"/>
                  </a:cubicBezTo>
                  <a:cubicBezTo>
                    <a:pt x="906" y="344"/>
                    <a:pt x="905" y="363"/>
                    <a:pt x="889" y="368"/>
                  </a:cubicBezTo>
                  <a:cubicBezTo>
                    <a:pt x="851" y="383"/>
                    <a:pt x="843" y="425"/>
                    <a:pt x="825" y="456"/>
                  </a:cubicBezTo>
                  <a:cubicBezTo>
                    <a:pt x="828" y="458"/>
                    <a:pt x="828" y="458"/>
                    <a:pt x="828" y="458"/>
                  </a:cubicBezTo>
                  <a:cubicBezTo>
                    <a:pt x="844" y="437"/>
                    <a:pt x="876" y="448"/>
                    <a:pt x="892" y="426"/>
                  </a:cubicBezTo>
                  <a:cubicBezTo>
                    <a:pt x="915" y="403"/>
                    <a:pt x="907" y="367"/>
                    <a:pt x="912" y="337"/>
                  </a:cubicBezTo>
                  <a:cubicBezTo>
                    <a:pt x="915" y="333"/>
                    <a:pt x="917" y="339"/>
                    <a:pt x="919" y="341"/>
                  </a:cubicBezTo>
                  <a:cubicBezTo>
                    <a:pt x="921" y="362"/>
                    <a:pt x="925" y="388"/>
                    <a:pt x="949" y="393"/>
                  </a:cubicBezTo>
                  <a:cubicBezTo>
                    <a:pt x="971" y="399"/>
                    <a:pt x="986" y="380"/>
                    <a:pt x="1008" y="382"/>
                  </a:cubicBezTo>
                  <a:cubicBezTo>
                    <a:pt x="1003" y="372"/>
                    <a:pt x="995" y="360"/>
                    <a:pt x="989" y="350"/>
                  </a:cubicBezTo>
                  <a:cubicBezTo>
                    <a:pt x="999" y="322"/>
                    <a:pt x="1012" y="287"/>
                    <a:pt x="992" y="259"/>
                  </a:cubicBezTo>
                  <a:cubicBezTo>
                    <a:pt x="968" y="241"/>
                    <a:pt x="968" y="241"/>
                    <a:pt x="968" y="241"/>
                  </a:cubicBezTo>
                  <a:cubicBezTo>
                    <a:pt x="946" y="214"/>
                    <a:pt x="946" y="214"/>
                    <a:pt x="946" y="214"/>
                  </a:cubicBezTo>
                  <a:cubicBezTo>
                    <a:pt x="943" y="195"/>
                    <a:pt x="945" y="178"/>
                    <a:pt x="945" y="160"/>
                  </a:cubicBezTo>
                  <a:cubicBezTo>
                    <a:pt x="971" y="184"/>
                    <a:pt x="1000" y="202"/>
                    <a:pt x="1031" y="216"/>
                  </a:cubicBezTo>
                  <a:cubicBezTo>
                    <a:pt x="1044" y="228"/>
                    <a:pt x="1036" y="245"/>
                    <a:pt x="1035" y="260"/>
                  </a:cubicBezTo>
                  <a:cubicBezTo>
                    <a:pt x="1033" y="282"/>
                    <a:pt x="1044" y="300"/>
                    <a:pt x="1059" y="315"/>
                  </a:cubicBezTo>
                  <a:cubicBezTo>
                    <a:pt x="1060" y="318"/>
                    <a:pt x="1062" y="323"/>
                    <a:pt x="1060" y="327"/>
                  </a:cubicBezTo>
                  <a:cubicBezTo>
                    <a:pt x="1044" y="333"/>
                    <a:pt x="1030" y="326"/>
                    <a:pt x="1015" y="328"/>
                  </a:cubicBezTo>
                  <a:cubicBezTo>
                    <a:pt x="1011" y="373"/>
                    <a:pt x="1014" y="422"/>
                    <a:pt x="972" y="450"/>
                  </a:cubicBezTo>
                  <a:cubicBezTo>
                    <a:pt x="941" y="474"/>
                    <a:pt x="894" y="466"/>
                    <a:pt x="858" y="476"/>
                  </a:cubicBezTo>
                  <a:cubicBezTo>
                    <a:pt x="829" y="482"/>
                    <a:pt x="803" y="492"/>
                    <a:pt x="780" y="507"/>
                  </a:cubicBezTo>
                  <a:cubicBezTo>
                    <a:pt x="769" y="516"/>
                    <a:pt x="759" y="527"/>
                    <a:pt x="750" y="539"/>
                  </a:cubicBezTo>
                  <a:cubicBezTo>
                    <a:pt x="739" y="527"/>
                    <a:pt x="725" y="513"/>
                    <a:pt x="711" y="502"/>
                  </a:cubicBezTo>
                  <a:cubicBezTo>
                    <a:pt x="687" y="484"/>
                    <a:pt x="656" y="482"/>
                    <a:pt x="628" y="475"/>
                  </a:cubicBezTo>
                  <a:cubicBezTo>
                    <a:pt x="590" y="469"/>
                    <a:pt x="548" y="465"/>
                    <a:pt x="522" y="438"/>
                  </a:cubicBezTo>
                  <a:cubicBezTo>
                    <a:pt x="526" y="429"/>
                    <a:pt x="536" y="425"/>
                    <a:pt x="543" y="419"/>
                  </a:cubicBezTo>
                  <a:cubicBezTo>
                    <a:pt x="558" y="406"/>
                    <a:pt x="564" y="388"/>
                    <a:pt x="562" y="370"/>
                  </a:cubicBezTo>
                  <a:close/>
                  <a:moveTo>
                    <a:pt x="625" y="417"/>
                  </a:moveTo>
                  <a:cubicBezTo>
                    <a:pt x="621" y="429"/>
                    <a:pt x="621" y="440"/>
                    <a:pt x="614" y="450"/>
                  </a:cubicBezTo>
                  <a:cubicBezTo>
                    <a:pt x="602" y="433"/>
                    <a:pt x="598" y="403"/>
                    <a:pt x="609" y="384"/>
                  </a:cubicBezTo>
                  <a:cubicBezTo>
                    <a:pt x="620" y="391"/>
                    <a:pt x="621" y="407"/>
                    <a:pt x="625" y="417"/>
                  </a:cubicBezTo>
                  <a:close/>
                  <a:moveTo>
                    <a:pt x="600" y="442"/>
                  </a:moveTo>
                  <a:cubicBezTo>
                    <a:pt x="594" y="441"/>
                    <a:pt x="591" y="431"/>
                    <a:pt x="588" y="426"/>
                  </a:cubicBezTo>
                  <a:cubicBezTo>
                    <a:pt x="585" y="416"/>
                    <a:pt x="590" y="408"/>
                    <a:pt x="595" y="401"/>
                  </a:cubicBezTo>
                  <a:cubicBezTo>
                    <a:pt x="597" y="403"/>
                    <a:pt x="597" y="403"/>
                    <a:pt x="597" y="403"/>
                  </a:cubicBezTo>
                  <a:cubicBezTo>
                    <a:pt x="597" y="415"/>
                    <a:pt x="596" y="431"/>
                    <a:pt x="600" y="442"/>
                  </a:cubicBezTo>
                  <a:close/>
                  <a:moveTo>
                    <a:pt x="740" y="479"/>
                  </a:moveTo>
                  <a:cubicBezTo>
                    <a:pt x="738" y="465"/>
                    <a:pt x="736" y="450"/>
                    <a:pt x="745" y="440"/>
                  </a:cubicBezTo>
                  <a:cubicBezTo>
                    <a:pt x="754" y="455"/>
                    <a:pt x="756" y="478"/>
                    <a:pt x="753" y="497"/>
                  </a:cubicBezTo>
                  <a:cubicBezTo>
                    <a:pt x="743" y="499"/>
                    <a:pt x="743" y="486"/>
                    <a:pt x="740" y="479"/>
                  </a:cubicBezTo>
                  <a:close/>
                  <a:moveTo>
                    <a:pt x="741" y="501"/>
                  </a:moveTo>
                  <a:cubicBezTo>
                    <a:pt x="731" y="498"/>
                    <a:pt x="727" y="487"/>
                    <a:pt x="724" y="477"/>
                  </a:cubicBezTo>
                  <a:cubicBezTo>
                    <a:pt x="724" y="470"/>
                    <a:pt x="726" y="463"/>
                    <a:pt x="729" y="456"/>
                  </a:cubicBezTo>
                  <a:cubicBezTo>
                    <a:pt x="736" y="464"/>
                    <a:pt x="730" y="478"/>
                    <a:pt x="736" y="487"/>
                  </a:cubicBezTo>
                  <a:cubicBezTo>
                    <a:pt x="739" y="491"/>
                    <a:pt x="740" y="498"/>
                    <a:pt x="741" y="501"/>
                  </a:cubicBezTo>
                  <a:close/>
                  <a:moveTo>
                    <a:pt x="700" y="445"/>
                  </a:moveTo>
                  <a:cubicBezTo>
                    <a:pt x="694" y="451"/>
                    <a:pt x="684" y="451"/>
                    <a:pt x="675" y="449"/>
                  </a:cubicBezTo>
                  <a:cubicBezTo>
                    <a:pt x="665" y="447"/>
                    <a:pt x="654" y="439"/>
                    <a:pt x="651" y="430"/>
                  </a:cubicBezTo>
                  <a:cubicBezTo>
                    <a:pt x="652" y="423"/>
                    <a:pt x="652" y="423"/>
                    <a:pt x="652" y="423"/>
                  </a:cubicBezTo>
                  <a:cubicBezTo>
                    <a:pt x="667" y="433"/>
                    <a:pt x="684" y="442"/>
                    <a:pt x="700" y="445"/>
                  </a:cubicBezTo>
                  <a:close/>
                  <a:moveTo>
                    <a:pt x="653" y="409"/>
                  </a:moveTo>
                  <a:cubicBezTo>
                    <a:pt x="670" y="409"/>
                    <a:pt x="686" y="420"/>
                    <a:pt x="696" y="433"/>
                  </a:cubicBezTo>
                  <a:cubicBezTo>
                    <a:pt x="692" y="437"/>
                    <a:pt x="682" y="433"/>
                    <a:pt x="676" y="430"/>
                  </a:cubicBezTo>
                  <a:cubicBezTo>
                    <a:pt x="667" y="426"/>
                    <a:pt x="654" y="420"/>
                    <a:pt x="653" y="409"/>
                  </a:cubicBezTo>
                  <a:close/>
                  <a:moveTo>
                    <a:pt x="806" y="412"/>
                  </a:moveTo>
                  <a:cubicBezTo>
                    <a:pt x="805" y="429"/>
                    <a:pt x="807" y="441"/>
                    <a:pt x="800" y="455"/>
                  </a:cubicBezTo>
                  <a:cubicBezTo>
                    <a:pt x="797" y="445"/>
                    <a:pt x="788" y="431"/>
                    <a:pt x="796" y="420"/>
                  </a:cubicBezTo>
                  <a:cubicBezTo>
                    <a:pt x="799" y="418"/>
                    <a:pt x="801" y="410"/>
                    <a:pt x="806" y="412"/>
                  </a:cubicBezTo>
                  <a:close/>
                  <a:moveTo>
                    <a:pt x="889" y="411"/>
                  </a:moveTo>
                  <a:cubicBezTo>
                    <a:pt x="901" y="394"/>
                    <a:pt x="901" y="394"/>
                    <a:pt x="901" y="394"/>
                  </a:cubicBezTo>
                  <a:cubicBezTo>
                    <a:pt x="903" y="407"/>
                    <a:pt x="891" y="418"/>
                    <a:pt x="883" y="427"/>
                  </a:cubicBezTo>
                  <a:cubicBezTo>
                    <a:pt x="866" y="436"/>
                    <a:pt x="866" y="436"/>
                    <a:pt x="866" y="436"/>
                  </a:cubicBezTo>
                  <a:cubicBezTo>
                    <a:pt x="871" y="428"/>
                    <a:pt x="882" y="419"/>
                    <a:pt x="889" y="411"/>
                  </a:cubicBezTo>
                  <a:close/>
                  <a:moveTo>
                    <a:pt x="842" y="440"/>
                  </a:moveTo>
                  <a:cubicBezTo>
                    <a:pt x="851" y="412"/>
                    <a:pt x="867" y="380"/>
                    <a:pt x="897" y="370"/>
                  </a:cubicBezTo>
                  <a:cubicBezTo>
                    <a:pt x="903" y="370"/>
                    <a:pt x="899" y="377"/>
                    <a:pt x="898" y="380"/>
                  </a:cubicBezTo>
                  <a:cubicBezTo>
                    <a:pt x="891" y="405"/>
                    <a:pt x="867" y="430"/>
                    <a:pt x="842" y="440"/>
                  </a:cubicBezTo>
                  <a:close/>
                  <a:moveTo>
                    <a:pt x="553" y="380"/>
                  </a:moveTo>
                  <a:cubicBezTo>
                    <a:pt x="559" y="394"/>
                    <a:pt x="548" y="404"/>
                    <a:pt x="539" y="416"/>
                  </a:cubicBezTo>
                  <a:cubicBezTo>
                    <a:pt x="534" y="418"/>
                    <a:pt x="530" y="422"/>
                    <a:pt x="525" y="423"/>
                  </a:cubicBezTo>
                  <a:cubicBezTo>
                    <a:pt x="529" y="408"/>
                    <a:pt x="538" y="392"/>
                    <a:pt x="551" y="380"/>
                  </a:cubicBezTo>
                  <a:lnTo>
                    <a:pt x="553" y="380"/>
                  </a:lnTo>
                  <a:close/>
                  <a:moveTo>
                    <a:pt x="525" y="392"/>
                  </a:moveTo>
                  <a:cubicBezTo>
                    <a:pt x="529" y="389"/>
                    <a:pt x="531" y="384"/>
                    <a:pt x="536" y="383"/>
                  </a:cubicBezTo>
                  <a:cubicBezTo>
                    <a:pt x="533" y="393"/>
                    <a:pt x="526" y="403"/>
                    <a:pt x="520" y="413"/>
                  </a:cubicBezTo>
                  <a:cubicBezTo>
                    <a:pt x="519" y="414"/>
                    <a:pt x="519" y="414"/>
                    <a:pt x="519" y="414"/>
                  </a:cubicBezTo>
                  <a:cubicBezTo>
                    <a:pt x="515" y="407"/>
                    <a:pt x="521" y="399"/>
                    <a:pt x="525" y="392"/>
                  </a:cubicBezTo>
                  <a:close/>
                  <a:moveTo>
                    <a:pt x="540" y="252"/>
                  </a:moveTo>
                  <a:cubicBezTo>
                    <a:pt x="543" y="254"/>
                    <a:pt x="546" y="256"/>
                    <a:pt x="547" y="259"/>
                  </a:cubicBezTo>
                  <a:cubicBezTo>
                    <a:pt x="541" y="260"/>
                    <a:pt x="533" y="253"/>
                    <a:pt x="525" y="250"/>
                  </a:cubicBezTo>
                  <a:cubicBezTo>
                    <a:pt x="529" y="247"/>
                    <a:pt x="536" y="249"/>
                    <a:pt x="540" y="252"/>
                  </a:cubicBezTo>
                  <a:close/>
                  <a:moveTo>
                    <a:pt x="545" y="269"/>
                  </a:moveTo>
                  <a:cubicBezTo>
                    <a:pt x="546" y="272"/>
                    <a:pt x="542" y="273"/>
                    <a:pt x="540" y="273"/>
                  </a:cubicBezTo>
                  <a:cubicBezTo>
                    <a:pt x="523" y="276"/>
                    <a:pt x="500" y="274"/>
                    <a:pt x="491" y="257"/>
                  </a:cubicBezTo>
                  <a:cubicBezTo>
                    <a:pt x="510" y="253"/>
                    <a:pt x="530" y="256"/>
                    <a:pt x="545" y="269"/>
                  </a:cubicBezTo>
                  <a:close/>
                  <a:moveTo>
                    <a:pt x="466" y="235"/>
                  </a:moveTo>
                  <a:cubicBezTo>
                    <a:pt x="454" y="229"/>
                    <a:pt x="438" y="220"/>
                    <a:pt x="436" y="205"/>
                  </a:cubicBezTo>
                  <a:cubicBezTo>
                    <a:pt x="438" y="198"/>
                    <a:pt x="438" y="198"/>
                    <a:pt x="438" y="198"/>
                  </a:cubicBezTo>
                  <a:cubicBezTo>
                    <a:pt x="447" y="209"/>
                    <a:pt x="468" y="218"/>
                    <a:pt x="466" y="235"/>
                  </a:cubicBezTo>
                  <a:close/>
                  <a:moveTo>
                    <a:pt x="448" y="194"/>
                  </a:moveTo>
                  <a:cubicBezTo>
                    <a:pt x="459" y="198"/>
                    <a:pt x="473" y="202"/>
                    <a:pt x="476" y="215"/>
                  </a:cubicBezTo>
                  <a:cubicBezTo>
                    <a:pt x="476" y="219"/>
                    <a:pt x="480" y="225"/>
                    <a:pt x="476" y="228"/>
                  </a:cubicBezTo>
                  <a:cubicBezTo>
                    <a:pt x="470" y="215"/>
                    <a:pt x="455" y="207"/>
                    <a:pt x="448" y="194"/>
                  </a:cubicBezTo>
                  <a:close/>
                  <a:moveTo>
                    <a:pt x="349" y="78"/>
                  </a:moveTo>
                  <a:cubicBezTo>
                    <a:pt x="349" y="75"/>
                    <a:pt x="349" y="75"/>
                    <a:pt x="349" y="75"/>
                  </a:cubicBezTo>
                  <a:cubicBezTo>
                    <a:pt x="368" y="64"/>
                    <a:pt x="392" y="67"/>
                    <a:pt x="411" y="75"/>
                  </a:cubicBezTo>
                  <a:cubicBezTo>
                    <a:pt x="411" y="76"/>
                    <a:pt x="411" y="76"/>
                    <a:pt x="411" y="76"/>
                  </a:cubicBezTo>
                  <a:cubicBezTo>
                    <a:pt x="392" y="86"/>
                    <a:pt x="369" y="84"/>
                    <a:pt x="349" y="78"/>
                  </a:cubicBezTo>
                  <a:close/>
                  <a:moveTo>
                    <a:pt x="376" y="60"/>
                  </a:moveTo>
                  <a:cubicBezTo>
                    <a:pt x="370" y="61"/>
                    <a:pt x="362" y="63"/>
                    <a:pt x="358" y="61"/>
                  </a:cubicBezTo>
                  <a:cubicBezTo>
                    <a:pt x="362" y="54"/>
                    <a:pt x="370" y="49"/>
                    <a:pt x="378" y="48"/>
                  </a:cubicBezTo>
                  <a:cubicBezTo>
                    <a:pt x="392" y="48"/>
                    <a:pt x="409" y="48"/>
                    <a:pt x="417" y="63"/>
                  </a:cubicBezTo>
                  <a:cubicBezTo>
                    <a:pt x="417" y="65"/>
                    <a:pt x="417" y="65"/>
                    <a:pt x="417" y="65"/>
                  </a:cubicBezTo>
                  <a:cubicBezTo>
                    <a:pt x="404" y="63"/>
                    <a:pt x="390" y="60"/>
                    <a:pt x="376" y="60"/>
                  </a:cubicBezTo>
                  <a:close/>
                  <a:moveTo>
                    <a:pt x="301" y="210"/>
                  </a:moveTo>
                  <a:cubicBezTo>
                    <a:pt x="300" y="212"/>
                    <a:pt x="300" y="212"/>
                    <a:pt x="299" y="212"/>
                  </a:cubicBezTo>
                  <a:cubicBezTo>
                    <a:pt x="300" y="209"/>
                    <a:pt x="300" y="205"/>
                    <a:pt x="303" y="204"/>
                  </a:cubicBezTo>
                  <a:cubicBezTo>
                    <a:pt x="303" y="206"/>
                    <a:pt x="303" y="210"/>
                    <a:pt x="301" y="210"/>
                  </a:cubicBezTo>
                  <a:close/>
                  <a:moveTo>
                    <a:pt x="353" y="300"/>
                  </a:moveTo>
                  <a:cubicBezTo>
                    <a:pt x="367" y="290"/>
                    <a:pt x="391" y="292"/>
                    <a:pt x="407" y="294"/>
                  </a:cubicBezTo>
                  <a:cubicBezTo>
                    <a:pt x="404" y="303"/>
                    <a:pt x="393" y="303"/>
                    <a:pt x="385" y="308"/>
                  </a:cubicBezTo>
                  <a:cubicBezTo>
                    <a:pt x="374" y="310"/>
                    <a:pt x="361" y="308"/>
                    <a:pt x="353" y="300"/>
                  </a:cubicBezTo>
                  <a:close/>
                  <a:moveTo>
                    <a:pt x="378" y="285"/>
                  </a:moveTo>
                  <a:cubicBezTo>
                    <a:pt x="385" y="280"/>
                    <a:pt x="397" y="278"/>
                    <a:pt x="406" y="283"/>
                  </a:cubicBezTo>
                  <a:cubicBezTo>
                    <a:pt x="398" y="284"/>
                    <a:pt x="389" y="284"/>
                    <a:pt x="380" y="285"/>
                  </a:cubicBezTo>
                  <a:lnTo>
                    <a:pt x="378" y="285"/>
                  </a:lnTo>
                  <a:close/>
                  <a:moveTo>
                    <a:pt x="438" y="307"/>
                  </a:moveTo>
                  <a:cubicBezTo>
                    <a:pt x="439" y="312"/>
                    <a:pt x="443" y="316"/>
                    <a:pt x="441" y="321"/>
                  </a:cubicBezTo>
                  <a:cubicBezTo>
                    <a:pt x="425" y="326"/>
                    <a:pt x="405" y="322"/>
                    <a:pt x="389" y="317"/>
                  </a:cubicBezTo>
                  <a:cubicBezTo>
                    <a:pt x="398" y="310"/>
                    <a:pt x="408" y="306"/>
                    <a:pt x="417" y="297"/>
                  </a:cubicBezTo>
                  <a:cubicBezTo>
                    <a:pt x="425" y="297"/>
                    <a:pt x="434" y="300"/>
                    <a:pt x="438" y="307"/>
                  </a:cubicBezTo>
                  <a:close/>
                  <a:moveTo>
                    <a:pt x="461" y="136"/>
                  </a:moveTo>
                  <a:cubicBezTo>
                    <a:pt x="456" y="152"/>
                    <a:pt x="442" y="164"/>
                    <a:pt x="424" y="167"/>
                  </a:cubicBezTo>
                  <a:cubicBezTo>
                    <a:pt x="421" y="166"/>
                    <a:pt x="421" y="166"/>
                    <a:pt x="421" y="166"/>
                  </a:cubicBezTo>
                  <a:cubicBezTo>
                    <a:pt x="428" y="150"/>
                    <a:pt x="445" y="143"/>
                    <a:pt x="460" y="135"/>
                  </a:cubicBezTo>
                  <a:lnTo>
                    <a:pt x="461" y="136"/>
                  </a:lnTo>
                  <a:close/>
                  <a:moveTo>
                    <a:pt x="423" y="134"/>
                  </a:moveTo>
                  <a:cubicBezTo>
                    <a:pt x="432" y="126"/>
                    <a:pt x="445" y="120"/>
                    <a:pt x="457" y="126"/>
                  </a:cubicBezTo>
                  <a:cubicBezTo>
                    <a:pt x="445" y="137"/>
                    <a:pt x="430" y="142"/>
                    <a:pt x="421" y="155"/>
                  </a:cubicBezTo>
                  <a:cubicBezTo>
                    <a:pt x="418" y="155"/>
                    <a:pt x="418" y="155"/>
                    <a:pt x="418" y="155"/>
                  </a:cubicBezTo>
                  <a:cubicBezTo>
                    <a:pt x="413" y="149"/>
                    <a:pt x="421" y="142"/>
                    <a:pt x="423" y="134"/>
                  </a:cubicBezTo>
                  <a:close/>
                  <a:moveTo>
                    <a:pt x="410" y="178"/>
                  </a:moveTo>
                  <a:cubicBezTo>
                    <a:pt x="414" y="178"/>
                    <a:pt x="414" y="178"/>
                    <a:pt x="414" y="178"/>
                  </a:cubicBezTo>
                  <a:cubicBezTo>
                    <a:pt x="413" y="197"/>
                    <a:pt x="417" y="218"/>
                    <a:pt x="416" y="235"/>
                  </a:cubicBezTo>
                  <a:cubicBezTo>
                    <a:pt x="411" y="230"/>
                    <a:pt x="401" y="226"/>
                    <a:pt x="398" y="217"/>
                  </a:cubicBezTo>
                  <a:cubicBezTo>
                    <a:pt x="399" y="202"/>
                    <a:pt x="402" y="190"/>
                    <a:pt x="410" y="178"/>
                  </a:cubicBezTo>
                  <a:close/>
                  <a:moveTo>
                    <a:pt x="384" y="127"/>
                  </a:moveTo>
                  <a:cubicBezTo>
                    <a:pt x="387" y="126"/>
                    <a:pt x="387" y="126"/>
                    <a:pt x="387" y="126"/>
                  </a:cubicBezTo>
                  <a:cubicBezTo>
                    <a:pt x="393" y="140"/>
                    <a:pt x="399" y="163"/>
                    <a:pt x="385" y="175"/>
                  </a:cubicBezTo>
                  <a:cubicBezTo>
                    <a:pt x="381" y="178"/>
                    <a:pt x="380" y="185"/>
                    <a:pt x="374" y="183"/>
                  </a:cubicBezTo>
                  <a:cubicBezTo>
                    <a:pt x="368" y="161"/>
                    <a:pt x="376" y="144"/>
                    <a:pt x="384" y="127"/>
                  </a:cubicBezTo>
                  <a:close/>
                  <a:moveTo>
                    <a:pt x="365" y="164"/>
                  </a:moveTo>
                  <a:cubicBezTo>
                    <a:pt x="362" y="158"/>
                    <a:pt x="362" y="146"/>
                    <a:pt x="367" y="141"/>
                  </a:cubicBezTo>
                  <a:cubicBezTo>
                    <a:pt x="370" y="140"/>
                    <a:pt x="370" y="140"/>
                    <a:pt x="370" y="140"/>
                  </a:cubicBezTo>
                  <a:cubicBezTo>
                    <a:pt x="370" y="148"/>
                    <a:pt x="366" y="155"/>
                    <a:pt x="365" y="164"/>
                  </a:cubicBezTo>
                  <a:close/>
                  <a:moveTo>
                    <a:pt x="325" y="197"/>
                  </a:moveTo>
                  <a:cubicBezTo>
                    <a:pt x="337" y="191"/>
                    <a:pt x="354" y="194"/>
                    <a:pt x="364" y="202"/>
                  </a:cubicBezTo>
                  <a:cubicBezTo>
                    <a:pt x="357" y="208"/>
                    <a:pt x="347" y="212"/>
                    <a:pt x="342" y="219"/>
                  </a:cubicBezTo>
                  <a:cubicBezTo>
                    <a:pt x="334" y="224"/>
                    <a:pt x="324" y="229"/>
                    <a:pt x="323" y="239"/>
                  </a:cubicBezTo>
                  <a:cubicBezTo>
                    <a:pt x="321" y="255"/>
                    <a:pt x="327" y="271"/>
                    <a:pt x="338" y="282"/>
                  </a:cubicBezTo>
                  <a:cubicBezTo>
                    <a:pt x="346" y="263"/>
                    <a:pt x="368" y="251"/>
                    <a:pt x="369" y="230"/>
                  </a:cubicBezTo>
                  <a:cubicBezTo>
                    <a:pt x="372" y="223"/>
                    <a:pt x="364" y="212"/>
                    <a:pt x="375" y="211"/>
                  </a:cubicBezTo>
                  <a:cubicBezTo>
                    <a:pt x="391" y="219"/>
                    <a:pt x="401" y="231"/>
                    <a:pt x="412" y="245"/>
                  </a:cubicBezTo>
                  <a:cubicBezTo>
                    <a:pt x="415" y="250"/>
                    <a:pt x="419" y="254"/>
                    <a:pt x="422" y="257"/>
                  </a:cubicBezTo>
                  <a:cubicBezTo>
                    <a:pt x="430" y="289"/>
                    <a:pt x="430" y="289"/>
                    <a:pt x="430" y="289"/>
                  </a:cubicBezTo>
                  <a:cubicBezTo>
                    <a:pt x="419" y="293"/>
                    <a:pt x="414" y="275"/>
                    <a:pt x="402" y="273"/>
                  </a:cubicBezTo>
                  <a:cubicBezTo>
                    <a:pt x="383" y="273"/>
                    <a:pt x="362" y="278"/>
                    <a:pt x="348" y="293"/>
                  </a:cubicBezTo>
                  <a:cubicBezTo>
                    <a:pt x="337" y="294"/>
                    <a:pt x="329" y="283"/>
                    <a:pt x="322" y="274"/>
                  </a:cubicBezTo>
                  <a:cubicBezTo>
                    <a:pt x="313" y="262"/>
                    <a:pt x="304" y="248"/>
                    <a:pt x="302" y="234"/>
                  </a:cubicBezTo>
                  <a:cubicBezTo>
                    <a:pt x="315" y="225"/>
                    <a:pt x="323" y="212"/>
                    <a:pt x="325" y="197"/>
                  </a:cubicBezTo>
                  <a:close/>
                  <a:moveTo>
                    <a:pt x="343" y="263"/>
                  </a:moveTo>
                  <a:cubicBezTo>
                    <a:pt x="336" y="247"/>
                    <a:pt x="343" y="229"/>
                    <a:pt x="354" y="217"/>
                  </a:cubicBezTo>
                  <a:cubicBezTo>
                    <a:pt x="356" y="215"/>
                    <a:pt x="362" y="214"/>
                    <a:pt x="362" y="219"/>
                  </a:cubicBezTo>
                  <a:cubicBezTo>
                    <a:pt x="363" y="236"/>
                    <a:pt x="358" y="252"/>
                    <a:pt x="343" y="263"/>
                  </a:cubicBezTo>
                  <a:close/>
                  <a:moveTo>
                    <a:pt x="336" y="233"/>
                  </a:moveTo>
                  <a:cubicBezTo>
                    <a:pt x="334" y="256"/>
                    <a:pt x="334" y="256"/>
                    <a:pt x="334" y="256"/>
                  </a:cubicBezTo>
                  <a:cubicBezTo>
                    <a:pt x="331" y="257"/>
                    <a:pt x="328" y="252"/>
                    <a:pt x="328" y="249"/>
                  </a:cubicBezTo>
                  <a:cubicBezTo>
                    <a:pt x="327" y="243"/>
                    <a:pt x="329" y="237"/>
                    <a:pt x="334" y="233"/>
                  </a:cubicBezTo>
                  <a:lnTo>
                    <a:pt x="336" y="233"/>
                  </a:lnTo>
                  <a:close/>
                  <a:moveTo>
                    <a:pt x="306" y="219"/>
                  </a:moveTo>
                  <a:cubicBezTo>
                    <a:pt x="308" y="215"/>
                    <a:pt x="309" y="207"/>
                    <a:pt x="316" y="206"/>
                  </a:cubicBezTo>
                  <a:cubicBezTo>
                    <a:pt x="316" y="213"/>
                    <a:pt x="310" y="217"/>
                    <a:pt x="306" y="219"/>
                  </a:cubicBezTo>
                  <a:close/>
                  <a:moveTo>
                    <a:pt x="326" y="120"/>
                  </a:moveTo>
                  <a:cubicBezTo>
                    <a:pt x="329" y="118"/>
                    <a:pt x="331" y="114"/>
                    <a:pt x="335" y="114"/>
                  </a:cubicBezTo>
                  <a:cubicBezTo>
                    <a:pt x="339" y="131"/>
                    <a:pt x="332" y="151"/>
                    <a:pt x="318" y="163"/>
                  </a:cubicBezTo>
                  <a:cubicBezTo>
                    <a:pt x="308" y="149"/>
                    <a:pt x="322" y="133"/>
                    <a:pt x="326" y="120"/>
                  </a:cubicBezTo>
                  <a:close/>
                  <a:moveTo>
                    <a:pt x="307" y="131"/>
                  </a:moveTo>
                  <a:cubicBezTo>
                    <a:pt x="310" y="129"/>
                    <a:pt x="311" y="125"/>
                    <a:pt x="315" y="125"/>
                  </a:cubicBezTo>
                  <a:cubicBezTo>
                    <a:pt x="313" y="134"/>
                    <a:pt x="308" y="144"/>
                    <a:pt x="308" y="155"/>
                  </a:cubicBezTo>
                  <a:cubicBezTo>
                    <a:pt x="303" y="150"/>
                    <a:pt x="304" y="139"/>
                    <a:pt x="307" y="131"/>
                  </a:cubicBezTo>
                  <a:close/>
                  <a:moveTo>
                    <a:pt x="292" y="129"/>
                  </a:moveTo>
                  <a:cubicBezTo>
                    <a:pt x="287" y="129"/>
                    <a:pt x="287" y="129"/>
                    <a:pt x="287" y="129"/>
                  </a:cubicBezTo>
                  <a:cubicBezTo>
                    <a:pt x="275" y="118"/>
                    <a:pt x="257" y="103"/>
                    <a:pt x="263" y="85"/>
                  </a:cubicBezTo>
                  <a:cubicBezTo>
                    <a:pt x="278" y="97"/>
                    <a:pt x="295" y="110"/>
                    <a:pt x="292" y="129"/>
                  </a:cubicBezTo>
                  <a:close/>
                  <a:moveTo>
                    <a:pt x="279" y="133"/>
                  </a:moveTo>
                  <a:cubicBezTo>
                    <a:pt x="273" y="133"/>
                    <a:pt x="266" y="129"/>
                    <a:pt x="262" y="125"/>
                  </a:cubicBezTo>
                  <a:cubicBezTo>
                    <a:pt x="258" y="120"/>
                    <a:pt x="253" y="113"/>
                    <a:pt x="257" y="106"/>
                  </a:cubicBezTo>
                  <a:cubicBezTo>
                    <a:pt x="266" y="113"/>
                    <a:pt x="271" y="125"/>
                    <a:pt x="279" y="133"/>
                  </a:cubicBezTo>
                  <a:close/>
                  <a:moveTo>
                    <a:pt x="246" y="22"/>
                  </a:moveTo>
                  <a:cubicBezTo>
                    <a:pt x="253" y="23"/>
                    <a:pt x="268" y="12"/>
                    <a:pt x="267" y="27"/>
                  </a:cubicBezTo>
                  <a:cubicBezTo>
                    <a:pt x="267" y="49"/>
                    <a:pt x="255" y="72"/>
                    <a:pt x="235" y="81"/>
                  </a:cubicBezTo>
                  <a:cubicBezTo>
                    <a:pt x="233" y="81"/>
                    <a:pt x="233" y="81"/>
                    <a:pt x="233" y="81"/>
                  </a:cubicBezTo>
                  <a:cubicBezTo>
                    <a:pt x="238" y="63"/>
                    <a:pt x="246" y="43"/>
                    <a:pt x="246" y="22"/>
                  </a:cubicBezTo>
                  <a:close/>
                  <a:moveTo>
                    <a:pt x="213" y="11"/>
                  </a:moveTo>
                  <a:cubicBezTo>
                    <a:pt x="221" y="12"/>
                    <a:pt x="226" y="23"/>
                    <a:pt x="237" y="21"/>
                  </a:cubicBezTo>
                  <a:cubicBezTo>
                    <a:pt x="245" y="40"/>
                    <a:pt x="234" y="60"/>
                    <a:pt x="226" y="76"/>
                  </a:cubicBezTo>
                  <a:cubicBezTo>
                    <a:pt x="222" y="81"/>
                    <a:pt x="219" y="75"/>
                    <a:pt x="218" y="72"/>
                  </a:cubicBezTo>
                  <a:cubicBezTo>
                    <a:pt x="208" y="54"/>
                    <a:pt x="199" y="29"/>
                    <a:pt x="213" y="11"/>
                  </a:cubicBezTo>
                  <a:close/>
                  <a:moveTo>
                    <a:pt x="91" y="13"/>
                  </a:moveTo>
                  <a:cubicBezTo>
                    <a:pt x="102" y="10"/>
                    <a:pt x="113" y="12"/>
                    <a:pt x="120" y="20"/>
                  </a:cubicBezTo>
                  <a:cubicBezTo>
                    <a:pt x="127" y="29"/>
                    <a:pt x="127" y="29"/>
                    <a:pt x="127" y="29"/>
                  </a:cubicBezTo>
                  <a:cubicBezTo>
                    <a:pt x="118" y="31"/>
                    <a:pt x="106" y="26"/>
                    <a:pt x="97" y="22"/>
                  </a:cubicBezTo>
                  <a:cubicBezTo>
                    <a:pt x="95" y="19"/>
                    <a:pt x="88" y="18"/>
                    <a:pt x="91" y="13"/>
                  </a:cubicBezTo>
                  <a:close/>
                  <a:moveTo>
                    <a:pt x="124" y="39"/>
                  </a:moveTo>
                  <a:cubicBezTo>
                    <a:pt x="119" y="43"/>
                    <a:pt x="111" y="44"/>
                    <a:pt x="104" y="43"/>
                  </a:cubicBezTo>
                  <a:cubicBezTo>
                    <a:pt x="95" y="40"/>
                    <a:pt x="85" y="32"/>
                    <a:pt x="84" y="23"/>
                  </a:cubicBezTo>
                  <a:cubicBezTo>
                    <a:pt x="97" y="29"/>
                    <a:pt x="110" y="34"/>
                    <a:pt x="124" y="39"/>
                  </a:cubicBezTo>
                  <a:close/>
                  <a:moveTo>
                    <a:pt x="96" y="88"/>
                  </a:moveTo>
                  <a:cubicBezTo>
                    <a:pt x="99" y="89"/>
                    <a:pt x="103" y="92"/>
                    <a:pt x="103" y="95"/>
                  </a:cubicBezTo>
                  <a:cubicBezTo>
                    <a:pt x="100" y="94"/>
                    <a:pt x="96" y="90"/>
                    <a:pt x="96" y="88"/>
                  </a:cubicBezTo>
                  <a:close/>
                  <a:moveTo>
                    <a:pt x="128" y="118"/>
                  </a:moveTo>
                  <a:cubicBezTo>
                    <a:pt x="122" y="111"/>
                    <a:pt x="112" y="109"/>
                    <a:pt x="108" y="101"/>
                  </a:cubicBezTo>
                  <a:cubicBezTo>
                    <a:pt x="109" y="100"/>
                    <a:pt x="109" y="100"/>
                    <a:pt x="109" y="100"/>
                  </a:cubicBezTo>
                  <a:cubicBezTo>
                    <a:pt x="132" y="118"/>
                    <a:pt x="156" y="128"/>
                    <a:pt x="180" y="144"/>
                  </a:cubicBezTo>
                  <a:cubicBezTo>
                    <a:pt x="163" y="142"/>
                    <a:pt x="144" y="128"/>
                    <a:pt x="128" y="118"/>
                  </a:cubicBezTo>
                  <a:close/>
                  <a:moveTo>
                    <a:pt x="183" y="144"/>
                  </a:moveTo>
                  <a:cubicBezTo>
                    <a:pt x="187" y="142"/>
                    <a:pt x="192" y="145"/>
                    <a:pt x="195" y="148"/>
                  </a:cubicBezTo>
                  <a:cubicBezTo>
                    <a:pt x="194" y="147"/>
                    <a:pt x="187" y="149"/>
                    <a:pt x="183" y="144"/>
                  </a:cubicBezTo>
                  <a:close/>
                  <a:moveTo>
                    <a:pt x="126" y="103"/>
                  </a:moveTo>
                  <a:cubicBezTo>
                    <a:pt x="99" y="83"/>
                    <a:pt x="78" y="55"/>
                    <a:pt x="69" y="22"/>
                  </a:cubicBezTo>
                  <a:cubicBezTo>
                    <a:pt x="77" y="26"/>
                    <a:pt x="81" y="37"/>
                    <a:pt x="90" y="43"/>
                  </a:cubicBezTo>
                  <a:cubicBezTo>
                    <a:pt x="100" y="51"/>
                    <a:pt x="115" y="50"/>
                    <a:pt x="127" y="47"/>
                  </a:cubicBezTo>
                  <a:cubicBezTo>
                    <a:pt x="132" y="46"/>
                    <a:pt x="134" y="40"/>
                    <a:pt x="139" y="41"/>
                  </a:cubicBezTo>
                  <a:cubicBezTo>
                    <a:pt x="149" y="55"/>
                    <a:pt x="136" y="74"/>
                    <a:pt x="145" y="89"/>
                  </a:cubicBezTo>
                  <a:cubicBezTo>
                    <a:pt x="155" y="113"/>
                    <a:pt x="185" y="119"/>
                    <a:pt x="207" y="122"/>
                  </a:cubicBezTo>
                  <a:cubicBezTo>
                    <a:pt x="209" y="110"/>
                    <a:pt x="204" y="96"/>
                    <a:pt x="202" y="84"/>
                  </a:cubicBezTo>
                  <a:cubicBezTo>
                    <a:pt x="191" y="63"/>
                    <a:pt x="172" y="49"/>
                    <a:pt x="149" y="46"/>
                  </a:cubicBezTo>
                  <a:cubicBezTo>
                    <a:pt x="147" y="35"/>
                    <a:pt x="155" y="22"/>
                    <a:pt x="166" y="16"/>
                  </a:cubicBezTo>
                  <a:cubicBezTo>
                    <a:pt x="175" y="22"/>
                    <a:pt x="192" y="12"/>
                    <a:pt x="198" y="24"/>
                  </a:cubicBezTo>
                  <a:cubicBezTo>
                    <a:pt x="195" y="49"/>
                    <a:pt x="215" y="66"/>
                    <a:pt x="212" y="88"/>
                  </a:cubicBezTo>
                  <a:cubicBezTo>
                    <a:pt x="211" y="89"/>
                    <a:pt x="210" y="92"/>
                    <a:pt x="211" y="94"/>
                  </a:cubicBezTo>
                  <a:cubicBezTo>
                    <a:pt x="218" y="101"/>
                    <a:pt x="225" y="93"/>
                    <a:pt x="231" y="92"/>
                  </a:cubicBezTo>
                  <a:cubicBezTo>
                    <a:pt x="238" y="89"/>
                    <a:pt x="245" y="84"/>
                    <a:pt x="252" y="82"/>
                  </a:cubicBezTo>
                  <a:cubicBezTo>
                    <a:pt x="250" y="100"/>
                    <a:pt x="242" y="118"/>
                    <a:pt x="259" y="131"/>
                  </a:cubicBezTo>
                  <a:cubicBezTo>
                    <a:pt x="270" y="148"/>
                    <a:pt x="296" y="136"/>
                    <a:pt x="300" y="158"/>
                  </a:cubicBezTo>
                  <a:cubicBezTo>
                    <a:pt x="301" y="172"/>
                    <a:pt x="317" y="176"/>
                    <a:pt x="319" y="190"/>
                  </a:cubicBezTo>
                  <a:cubicBezTo>
                    <a:pt x="311" y="196"/>
                    <a:pt x="299" y="197"/>
                    <a:pt x="291" y="204"/>
                  </a:cubicBezTo>
                  <a:cubicBezTo>
                    <a:pt x="281" y="187"/>
                    <a:pt x="286" y="170"/>
                    <a:pt x="283" y="152"/>
                  </a:cubicBezTo>
                  <a:cubicBezTo>
                    <a:pt x="277" y="150"/>
                    <a:pt x="277" y="150"/>
                    <a:pt x="277" y="150"/>
                  </a:cubicBezTo>
                  <a:cubicBezTo>
                    <a:pt x="220" y="151"/>
                    <a:pt x="170" y="135"/>
                    <a:pt x="126" y="103"/>
                  </a:cubicBezTo>
                  <a:close/>
                  <a:moveTo>
                    <a:pt x="188" y="106"/>
                  </a:moveTo>
                  <a:cubicBezTo>
                    <a:pt x="188" y="108"/>
                    <a:pt x="190" y="109"/>
                    <a:pt x="191" y="111"/>
                  </a:cubicBezTo>
                  <a:cubicBezTo>
                    <a:pt x="174" y="111"/>
                    <a:pt x="157" y="101"/>
                    <a:pt x="150" y="85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60" y="86"/>
                    <a:pt x="174" y="98"/>
                    <a:pt x="188" y="106"/>
                  </a:cubicBezTo>
                  <a:close/>
                  <a:moveTo>
                    <a:pt x="154" y="56"/>
                  </a:moveTo>
                  <a:cubicBezTo>
                    <a:pt x="174" y="54"/>
                    <a:pt x="187" y="75"/>
                    <a:pt x="196" y="91"/>
                  </a:cubicBezTo>
                  <a:cubicBezTo>
                    <a:pt x="196" y="94"/>
                    <a:pt x="198" y="98"/>
                    <a:pt x="196" y="102"/>
                  </a:cubicBezTo>
                  <a:cubicBezTo>
                    <a:pt x="184" y="99"/>
                    <a:pt x="175" y="88"/>
                    <a:pt x="166" y="79"/>
                  </a:cubicBezTo>
                  <a:cubicBezTo>
                    <a:pt x="160" y="73"/>
                    <a:pt x="152" y="65"/>
                    <a:pt x="154" y="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"/>
            <p:cNvSpPr>
              <a:spLocks/>
            </p:cNvSpPr>
            <p:nvPr/>
          </p:nvSpPr>
          <p:spPr bwMode="auto">
            <a:xfrm>
              <a:off x="-446214" y="-2938035"/>
              <a:ext cx="15049" cy="15049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3 h 3"/>
                <a:gd name="T4" fmla="*/ 3 w 3"/>
                <a:gd name="T5" fmla="*/ 3 h 3"/>
                <a:gd name="T6" fmla="*/ 3 w 3"/>
                <a:gd name="T7" fmla="*/ 2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7"/>
            <p:cNvSpPr>
              <a:spLocks/>
            </p:cNvSpPr>
            <p:nvPr/>
          </p:nvSpPr>
          <p:spPr bwMode="auto">
            <a:xfrm>
              <a:off x="-541518" y="-3275781"/>
              <a:ext cx="200641" cy="265850"/>
            </a:xfrm>
            <a:custGeom>
              <a:avLst/>
              <a:gdLst>
                <a:gd name="T0" fmla="*/ 31 w 42"/>
                <a:gd name="T1" fmla="*/ 44 h 56"/>
                <a:gd name="T2" fmla="*/ 42 w 42"/>
                <a:gd name="T3" fmla="*/ 0 h 56"/>
                <a:gd name="T4" fmla="*/ 26 w 42"/>
                <a:gd name="T5" fmla="*/ 0 h 56"/>
                <a:gd name="T6" fmla="*/ 27 w 42"/>
                <a:gd name="T7" fmla="*/ 20 h 56"/>
                <a:gd name="T8" fmla="*/ 23 w 42"/>
                <a:gd name="T9" fmla="*/ 20 h 56"/>
                <a:gd name="T10" fmla="*/ 8 w 42"/>
                <a:gd name="T11" fmla="*/ 0 h 56"/>
                <a:gd name="T12" fmla="*/ 0 w 42"/>
                <a:gd name="T13" fmla="*/ 0 h 56"/>
                <a:gd name="T14" fmla="*/ 18 w 42"/>
                <a:gd name="T15" fmla="*/ 54 h 56"/>
                <a:gd name="T16" fmla="*/ 20 w 42"/>
                <a:gd name="T17" fmla="*/ 56 h 56"/>
                <a:gd name="T18" fmla="*/ 31 w 42"/>
                <a:gd name="T19" fmla="*/ 4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56">
                  <a:moveTo>
                    <a:pt x="31" y="44"/>
                  </a:moveTo>
                  <a:cubicBezTo>
                    <a:pt x="33" y="30"/>
                    <a:pt x="40" y="15"/>
                    <a:pt x="4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7"/>
                    <a:pt x="30" y="14"/>
                    <a:pt x="27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7" y="14"/>
                    <a:pt x="12" y="7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16"/>
                    <a:pt x="36" y="34"/>
                    <a:pt x="18" y="54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6" y="55"/>
                    <a:pt x="27" y="48"/>
                    <a:pt x="31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8"/>
            <p:cNvSpPr>
              <a:spLocks noEditPoints="1"/>
            </p:cNvSpPr>
            <p:nvPr/>
          </p:nvSpPr>
          <p:spPr bwMode="auto">
            <a:xfrm>
              <a:off x="-407760" y="-3275781"/>
              <a:ext cx="844364" cy="804238"/>
            </a:xfrm>
            <a:custGeom>
              <a:avLst/>
              <a:gdLst>
                <a:gd name="T0" fmla="*/ 178 w 178"/>
                <a:gd name="T1" fmla="*/ 2 h 169"/>
                <a:gd name="T2" fmla="*/ 178 w 178"/>
                <a:gd name="T3" fmla="*/ 0 h 169"/>
                <a:gd name="T4" fmla="*/ 118 w 178"/>
                <a:gd name="T5" fmla="*/ 0 h 169"/>
                <a:gd name="T6" fmla="*/ 92 w 178"/>
                <a:gd name="T7" fmla="*/ 6 h 169"/>
                <a:gd name="T8" fmla="*/ 47 w 178"/>
                <a:gd name="T9" fmla="*/ 62 h 169"/>
                <a:gd name="T10" fmla="*/ 0 w 178"/>
                <a:gd name="T11" fmla="*/ 75 h 169"/>
                <a:gd name="T12" fmla="*/ 16 w 178"/>
                <a:gd name="T13" fmla="*/ 91 h 169"/>
                <a:gd name="T14" fmla="*/ 23 w 178"/>
                <a:gd name="T15" fmla="*/ 123 h 169"/>
                <a:gd name="T16" fmla="*/ 63 w 178"/>
                <a:gd name="T17" fmla="*/ 169 h 169"/>
                <a:gd name="T18" fmla="*/ 77 w 178"/>
                <a:gd name="T19" fmla="*/ 132 h 169"/>
                <a:gd name="T20" fmla="*/ 27 w 178"/>
                <a:gd name="T21" fmla="*/ 79 h 169"/>
                <a:gd name="T22" fmla="*/ 112 w 178"/>
                <a:gd name="T23" fmla="*/ 41 h 169"/>
                <a:gd name="T24" fmla="*/ 129 w 178"/>
                <a:gd name="T25" fmla="*/ 8 h 169"/>
                <a:gd name="T26" fmla="*/ 129 w 178"/>
                <a:gd name="T27" fmla="*/ 2 h 169"/>
                <a:gd name="T28" fmla="*/ 178 w 178"/>
                <a:gd name="T29" fmla="*/ 2 h 169"/>
                <a:gd name="T30" fmla="*/ 42 w 178"/>
                <a:gd name="T31" fmla="*/ 95 h 169"/>
                <a:gd name="T32" fmla="*/ 71 w 178"/>
                <a:gd name="T33" fmla="*/ 139 h 169"/>
                <a:gd name="T34" fmla="*/ 64 w 178"/>
                <a:gd name="T35" fmla="*/ 157 h 169"/>
                <a:gd name="T36" fmla="*/ 60 w 178"/>
                <a:gd name="T37" fmla="*/ 153 h 169"/>
                <a:gd name="T38" fmla="*/ 41 w 178"/>
                <a:gd name="T39" fmla="*/ 97 h 169"/>
                <a:gd name="T40" fmla="*/ 42 w 178"/>
                <a:gd name="T41" fmla="*/ 95 h 169"/>
                <a:gd name="T42" fmla="*/ 30 w 178"/>
                <a:gd name="T43" fmla="*/ 93 h 169"/>
                <a:gd name="T44" fmla="*/ 44 w 178"/>
                <a:gd name="T45" fmla="*/ 113 h 169"/>
                <a:gd name="T46" fmla="*/ 51 w 178"/>
                <a:gd name="T47" fmla="*/ 152 h 169"/>
                <a:gd name="T48" fmla="*/ 23 w 178"/>
                <a:gd name="T49" fmla="*/ 93 h 169"/>
                <a:gd name="T50" fmla="*/ 30 w 178"/>
                <a:gd name="T51" fmla="*/ 93 h 169"/>
                <a:gd name="T52" fmla="*/ 84 w 178"/>
                <a:gd name="T53" fmla="*/ 14 h 169"/>
                <a:gd name="T54" fmla="*/ 91 w 178"/>
                <a:gd name="T55" fmla="*/ 18 h 169"/>
                <a:gd name="T56" fmla="*/ 60 w 178"/>
                <a:gd name="T57" fmla="*/ 56 h 169"/>
                <a:gd name="T58" fmla="*/ 84 w 178"/>
                <a:gd name="T59" fmla="*/ 14 h 169"/>
                <a:gd name="T60" fmla="*/ 91 w 178"/>
                <a:gd name="T61" fmla="*/ 57 h 169"/>
                <a:gd name="T62" fmla="*/ 68 w 178"/>
                <a:gd name="T63" fmla="*/ 62 h 169"/>
                <a:gd name="T64" fmla="*/ 67 w 178"/>
                <a:gd name="T65" fmla="*/ 61 h 169"/>
                <a:gd name="T66" fmla="*/ 114 w 178"/>
                <a:gd name="T67" fmla="*/ 10 h 169"/>
                <a:gd name="T68" fmla="*/ 91 w 178"/>
                <a:gd name="T69" fmla="*/ 5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8" h="169">
                  <a:moveTo>
                    <a:pt x="178" y="2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0" y="4"/>
                    <a:pt x="102" y="10"/>
                    <a:pt x="92" y="6"/>
                  </a:cubicBezTo>
                  <a:cubicBezTo>
                    <a:pt x="63" y="9"/>
                    <a:pt x="56" y="42"/>
                    <a:pt x="47" y="62"/>
                  </a:cubicBezTo>
                  <a:cubicBezTo>
                    <a:pt x="34" y="76"/>
                    <a:pt x="14" y="69"/>
                    <a:pt x="0" y="75"/>
                  </a:cubicBezTo>
                  <a:cubicBezTo>
                    <a:pt x="4" y="80"/>
                    <a:pt x="14" y="82"/>
                    <a:pt x="16" y="91"/>
                  </a:cubicBezTo>
                  <a:cubicBezTo>
                    <a:pt x="23" y="102"/>
                    <a:pt x="15" y="113"/>
                    <a:pt x="23" y="123"/>
                  </a:cubicBezTo>
                  <a:cubicBezTo>
                    <a:pt x="27" y="145"/>
                    <a:pt x="45" y="157"/>
                    <a:pt x="63" y="169"/>
                  </a:cubicBezTo>
                  <a:cubicBezTo>
                    <a:pt x="73" y="159"/>
                    <a:pt x="78" y="147"/>
                    <a:pt x="77" y="132"/>
                  </a:cubicBezTo>
                  <a:cubicBezTo>
                    <a:pt x="72" y="108"/>
                    <a:pt x="49" y="88"/>
                    <a:pt x="27" y="79"/>
                  </a:cubicBezTo>
                  <a:cubicBezTo>
                    <a:pt x="53" y="60"/>
                    <a:pt x="98" y="79"/>
                    <a:pt x="112" y="41"/>
                  </a:cubicBezTo>
                  <a:cubicBezTo>
                    <a:pt x="116" y="29"/>
                    <a:pt x="118" y="14"/>
                    <a:pt x="129" y="8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46" y="5"/>
                    <a:pt x="160" y="3"/>
                    <a:pt x="178" y="2"/>
                  </a:cubicBezTo>
                  <a:close/>
                  <a:moveTo>
                    <a:pt x="42" y="95"/>
                  </a:moveTo>
                  <a:cubicBezTo>
                    <a:pt x="60" y="102"/>
                    <a:pt x="68" y="121"/>
                    <a:pt x="71" y="139"/>
                  </a:cubicBezTo>
                  <a:cubicBezTo>
                    <a:pt x="69" y="146"/>
                    <a:pt x="72" y="153"/>
                    <a:pt x="64" y="157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55" y="134"/>
                    <a:pt x="53" y="114"/>
                    <a:pt x="41" y="97"/>
                  </a:cubicBezTo>
                  <a:lnTo>
                    <a:pt x="42" y="95"/>
                  </a:lnTo>
                  <a:close/>
                  <a:moveTo>
                    <a:pt x="30" y="93"/>
                  </a:moveTo>
                  <a:cubicBezTo>
                    <a:pt x="44" y="113"/>
                    <a:pt x="44" y="113"/>
                    <a:pt x="44" y="113"/>
                  </a:cubicBezTo>
                  <a:cubicBezTo>
                    <a:pt x="45" y="127"/>
                    <a:pt x="53" y="138"/>
                    <a:pt x="51" y="152"/>
                  </a:cubicBezTo>
                  <a:cubicBezTo>
                    <a:pt x="28" y="140"/>
                    <a:pt x="22" y="116"/>
                    <a:pt x="23" y="93"/>
                  </a:cubicBezTo>
                  <a:cubicBezTo>
                    <a:pt x="24" y="89"/>
                    <a:pt x="27" y="93"/>
                    <a:pt x="30" y="93"/>
                  </a:cubicBezTo>
                  <a:close/>
                  <a:moveTo>
                    <a:pt x="84" y="14"/>
                  </a:moveTo>
                  <a:cubicBezTo>
                    <a:pt x="87" y="14"/>
                    <a:pt x="96" y="12"/>
                    <a:pt x="91" y="18"/>
                  </a:cubicBezTo>
                  <a:cubicBezTo>
                    <a:pt x="80" y="31"/>
                    <a:pt x="75" y="48"/>
                    <a:pt x="60" y="56"/>
                  </a:cubicBezTo>
                  <a:cubicBezTo>
                    <a:pt x="60" y="42"/>
                    <a:pt x="68" y="22"/>
                    <a:pt x="84" y="14"/>
                  </a:cubicBezTo>
                  <a:close/>
                  <a:moveTo>
                    <a:pt x="91" y="57"/>
                  </a:moveTo>
                  <a:cubicBezTo>
                    <a:pt x="83" y="59"/>
                    <a:pt x="76" y="64"/>
                    <a:pt x="68" y="62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89" y="46"/>
                    <a:pt x="88" y="15"/>
                    <a:pt x="114" y="10"/>
                  </a:cubicBezTo>
                  <a:cubicBezTo>
                    <a:pt x="113" y="27"/>
                    <a:pt x="105" y="45"/>
                    <a:pt x="91" y="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9"/>
            <p:cNvSpPr>
              <a:spLocks/>
            </p:cNvSpPr>
            <p:nvPr/>
          </p:nvSpPr>
          <p:spPr bwMode="auto">
            <a:xfrm>
              <a:off x="-882608" y="-3275781"/>
              <a:ext cx="341090" cy="214017"/>
            </a:xfrm>
            <a:custGeom>
              <a:avLst/>
              <a:gdLst>
                <a:gd name="T0" fmla="*/ 72 w 72"/>
                <a:gd name="T1" fmla="*/ 42 h 45"/>
                <a:gd name="T2" fmla="*/ 72 w 72"/>
                <a:gd name="T3" fmla="*/ 27 h 45"/>
                <a:gd name="T4" fmla="*/ 59 w 72"/>
                <a:gd name="T5" fmla="*/ 0 h 45"/>
                <a:gd name="T6" fmla="*/ 50 w 72"/>
                <a:gd name="T7" fmla="*/ 0 h 45"/>
                <a:gd name="T8" fmla="*/ 59 w 72"/>
                <a:gd name="T9" fmla="*/ 10 h 45"/>
                <a:gd name="T10" fmla="*/ 65 w 72"/>
                <a:gd name="T11" fmla="*/ 24 h 45"/>
                <a:gd name="T12" fmla="*/ 59 w 72"/>
                <a:gd name="T13" fmla="*/ 22 h 45"/>
                <a:gd name="T14" fmla="*/ 41 w 72"/>
                <a:gd name="T15" fmla="*/ 0 h 45"/>
                <a:gd name="T16" fmla="*/ 30 w 72"/>
                <a:gd name="T17" fmla="*/ 0 h 45"/>
                <a:gd name="T18" fmla="*/ 58 w 72"/>
                <a:gd name="T19" fmla="*/ 30 h 45"/>
                <a:gd name="T20" fmla="*/ 56 w 72"/>
                <a:gd name="T21" fmla="*/ 36 h 45"/>
                <a:gd name="T22" fmla="*/ 11 w 72"/>
                <a:gd name="T23" fmla="*/ 13 h 45"/>
                <a:gd name="T24" fmla="*/ 8 w 72"/>
                <a:gd name="T25" fmla="*/ 0 h 45"/>
                <a:gd name="T26" fmla="*/ 0 w 72"/>
                <a:gd name="T27" fmla="*/ 0 h 45"/>
                <a:gd name="T28" fmla="*/ 16 w 72"/>
                <a:gd name="T29" fmla="*/ 29 h 45"/>
                <a:gd name="T30" fmla="*/ 69 w 72"/>
                <a:gd name="T31" fmla="*/ 45 h 45"/>
                <a:gd name="T32" fmla="*/ 72 w 72"/>
                <a:gd name="T33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45">
                  <a:moveTo>
                    <a:pt x="72" y="42"/>
                  </a:moveTo>
                  <a:cubicBezTo>
                    <a:pt x="64" y="37"/>
                    <a:pt x="72" y="32"/>
                    <a:pt x="72" y="27"/>
                  </a:cubicBezTo>
                  <a:cubicBezTo>
                    <a:pt x="69" y="18"/>
                    <a:pt x="66" y="8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4" y="3"/>
                    <a:pt x="56" y="7"/>
                    <a:pt x="59" y="1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2" y="6"/>
                    <a:pt x="49" y="19"/>
                    <a:pt x="58" y="30"/>
                  </a:cubicBezTo>
                  <a:cubicBezTo>
                    <a:pt x="59" y="31"/>
                    <a:pt x="59" y="34"/>
                    <a:pt x="56" y="36"/>
                  </a:cubicBezTo>
                  <a:cubicBezTo>
                    <a:pt x="39" y="35"/>
                    <a:pt x="19" y="30"/>
                    <a:pt x="11" y="13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9"/>
                    <a:pt x="6" y="22"/>
                    <a:pt x="16" y="29"/>
                  </a:cubicBezTo>
                  <a:cubicBezTo>
                    <a:pt x="33" y="38"/>
                    <a:pt x="52" y="40"/>
                    <a:pt x="69" y="45"/>
                  </a:cubicBezTo>
                  <a:lnTo>
                    <a:pt x="72" y="4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0"/>
            <p:cNvSpPr>
              <a:spLocks/>
            </p:cNvSpPr>
            <p:nvPr/>
          </p:nvSpPr>
          <p:spPr bwMode="auto">
            <a:xfrm>
              <a:off x="-569943" y="-2979835"/>
              <a:ext cx="95305" cy="65209"/>
            </a:xfrm>
            <a:custGeom>
              <a:avLst/>
              <a:gdLst>
                <a:gd name="T0" fmla="*/ 20 w 20"/>
                <a:gd name="T1" fmla="*/ 10 h 14"/>
                <a:gd name="T2" fmla="*/ 9 w 20"/>
                <a:gd name="T3" fmla="*/ 1 h 14"/>
                <a:gd name="T4" fmla="*/ 1 w 20"/>
                <a:gd name="T5" fmla="*/ 10 h 14"/>
                <a:gd name="T6" fmla="*/ 20 w 20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4">
                  <a:moveTo>
                    <a:pt x="20" y="10"/>
                  </a:moveTo>
                  <a:cubicBezTo>
                    <a:pt x="13" y="8"/>
                    <a:pt x="16" y="0"/>
                    <a:pt x="9" y="1"/>
                  </a:cubicBezTo>
                  <a:cubicBezTo>
                    <a:pt x="6" y="4"/>
                    <a:pt x="0" y="5"/>
                    <a:pt x="1" y="10"/>
                  </a:cubicBezTo>
                  <a:cubicBezTo>
                    <a:pt x="7" y="10"/>
                    <a:pt x="15" y="14"/>
                    <a:pt x="20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1"/>
            <p:cNvSpPr>
              <a:spLocks/>
            </p:cNvSpPr>
            <p:nvPr/>
          </p:nvSpPr>
          <p:spPr bwMode="auto">
            <a:xfrm>
              <a:off x="1622062" y="-3275781"/>
              <a:ext cx="245786" cy="152153"/>
            </a:xfrm>
            <a:custGeom>
              <a:avLst/>
              <a:gdLst>
                <a:gd name="T0" fmla="*/ 43 w 52"/>
                <a:gd name="T1" fmla="*/ 32 h 32"/>
                <a:gd name="T2" fmla="*/ 49 w 52"/>
                <a:gd name="T3" fmla="*/ 14 h 32"/>
                <a:gd name="T4" fmla="*/ 52 w 52"/>
                <a:gd name="T5" fmla="*/ 0 h 32"/>
                <a:gd name="T6" fmla="*/ 47 w 52"/>
                <a:gd name="T7" fmla="*/ 0 h 32"/>
                <a:gd name="T8" fmla="*/ 44 w 52"/>
                <a:gd name="T9" fmla="*/ 8 h 32"/>
                <a:gd name="T10" fmla="*/ 41 w 52"/>
                <a:gd name="T11" fmla="*/ 7 h 32"/>
                <a:gd name="T12" fmla="*/ 38 w 52"/>
                <a:gd name="T13" fmla="*/ 0 h 32"/>
                <a:gd name="T14" fmla="*/ 33 w 52"/>
                <a:gd name="T15" fmla="*/ 0 h 32"/>
                <a:gd name="T16" fmla="*/ 37 w 52"/>
                <a:gd name="T17" fmla="*/ 19 h 32"/>
                <a:gd name="T18" fmla="*/ 9 w 52"/>
                <a:gd name="T19" fmla="*/ 0 h 32"/>
                <a:gd name="T20" fmla="*/ 0 w 52"/>
                <a:gd name="T21" fmla="*/ 0 h 32"/>
                <a:gd name="T22" fmla="*/ 43 w 52"/>
                <a:gd name="T2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32">
                  <a:moveTo>
                    <a:pt x="43" y="32"/>
                  </a:moveTo>
                  <a:cubicBezTo>
                    <a:pt x="48" y="30"/>
                    <a:pt x="50" y="21"/>
                    <a:pt x="49" y="14"/>
                  </a:cubicBezTo>
                  <a:cubicBezTo>
                    <a:pt x="51" y="10"/>
                    <a:pt x="51" y="5"/>
                    <a:pt x="5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3"/>
                    <a:pt x="46" y="6"/>
                    <a:pt x="44" y="8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5"/>
                    <a:pt x="39" y="3"/>
                    <a:pt x="3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5" y="6"/>
                    <a:pt x="36" y="13"/>
                    <a:pt x="37" y="19"/>
                  </a:cubicBezTo>
                  <a:cubicBezTo>
                    <a:pt x="25" y="19"/>
                    <a:pt x="16" y="1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4"/>
                    <a:pt x="25" y="26"/>
                    <a:pt x="43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2"/>
            <p:cNvSpPr>
              <a:spLocks noEditPoints="1"/>
            </p:cNvSpPr>
            <p:nvPr/>
          </p:nvSpPr>
          <p:spPr bwMode="auto">
            <a:xfrm>
              <a:off x="-1807230" y="-3275781"/>
              <a:ext cx="312666" cy="451443"/>
            </a:xfrm>
            <a:custGeom>
              <a:avLst/>
              <a:gdLst>
                <a:gd name="T0" fmla="*/ 34 w 66"/>
                <a:gd name="T1" fmla="*/ 2 h 95"/>
                <a:gd name="T2" fmla="*/ 43 w 66"/>
                <a:gd name="T3" fmla="*/ 50 h 95"/>
                <a:gd name="T4" fmla="*/ 47 w 66"/>
                <a:gd name="T5" fmla="*/ 54 h 95"/>
                <a:gd name="T6" fmla="*/ 45 w 66"/>
                <a:gd name="T7" fmla="*/ 7 h 95"/>
                <a:gd name="T8" fmla="*/ 62 w 66"/>
                <a:gd name="T9" fmla="*/ 39 h 95"/>
                <a:gd name="T10" fmla="*/ 56 w 66"/>
                <a:gd name="T11" fmla="*/ 66 h 95"/>
                <a:gd name="T12" fmla="*/ 48 w 66"/>
                <a:gd name="T13" fmla="*/ 80 h 95"/>
                <a:gd name="T14" fmla="*/ 45 w 66"/>
                <a:gd name="T15" fmla="*/ 55 h 95"/>
                <a:gd name="T16" fmla="*/ 37 w 66"/>
                <a:gd name="T17" fmla="*/ 66 h 95"/>
                <a:gd name="T18" fmla="*/ 23 w 66"/>
                <a:gd name="T19" fmla="*/ 0 h 95"/>
                <a:gd name="T20" fmla="*/ 15 w 66"/>
                <a:gd name="T21" fmla="*/ 0 h 95"/>
                <a:gd name="T22" fmla="*/ 15 w 66"/>
                <a:gd name="T23" fmla="*/ 7 h 95"/>
                <a:gd name="T24" fmla="*/ 42 w 66"/>
                <a:gd name="T25" fmla="*/ 93 h 95"/>
                <a:gd name="T26" fmla="*/ 46 w 66"/>
                <a:gd name="T27" fmla="*/ 95 h 95"/>
                <a:gd name="T28" fmla="*/ 66 w 66"/>
                <a:gd name="T29" fmla="*/ 57 h 95"/>
                <a:gd name="T30" fmla="*/ 51 w 66"/>
                <a:gd name="T31" fmla="*/ 1 h 95"/>
                <a:gd name="T32" fmla="*/ 51 w 66"/>
                <a:gd name="T33" fmla="*/ 0 h 95"/>
                <a:gd name="T34" fmla="*/ 32 w 66"/>
                <a:gd name="T35" fmla="*/ 0 h 95"/>
                <a:gd name="T36" fmla="*/ 34 w 66"/>
                <a:gd name="T37" fmla="*/ 2 h 95"/>
                <a:gd name="T38" fmla="*/ 41 w 66"/>
                <a:gd name="T39" fmla="*/ 6 h 95"/>
                <a:gd name="T40" fmla="*/ 42 w 66"/>
                <a:gd name="T41" fmla="*/ 10 h 95"/>
                <a:gd name="T42" fmla="*/ 41 w 66"/>
                <a:gd name="T43" fmla="*/ 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6" h="95">
                  <a:moveTo>
                    <a:pt x="34" y="2"/>
                  </a:moveTo>
                  <a:cubicBezTo>
                    <a:pt x="41" y="17"/>
                    <a:pt x="46" y="34"/>
                    <a:pt x="43" y="50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53" y="41"/>
                    <a:pt x="48" y="22"/>
                    <a:pt x="45" y="7"/>
                  </a:cubicBezTo>
                  <a:cubicBezTo>
                    <a:pt x="57" y="13"/>
                    <a:pt x="58" y="27"/>
                    <a:pt x="62" y="39"/>
                  </a:cubicBezTo>
                  <a:cubicBezTo>
                    <a:pt x="63" y="48"/>
                    <a:pt x="56" y="57"/>
                    <a:pt x="56" y="66"/>
                  </a:cubicBezTo>
                  <a:cubicBezTo>
                    <a:pt x="50" y="69"/>
                    <a:pt x="54" y="77"/>
                    <a:pt x="48" y="80"/>
                  </a:cubicBezTo>
                  <a:cubicBezTo>
                    <a:pt x="42" y="72"/>
                    <a:pt x="54" y="61"/>
                    <a:pt x="45" y="55"/>
                  </a:cubicBezTo>
                  <a:cubicBezTo>
                    <a:pt x="41" y="57"/>
                    <a:pt x="42" y="68"/>
                    <a:pt x="37" y="66"/>
                  </a:cubicBezTo>
                  <a:cubicBezTo>
                    <a:pt x="21" y="49"/>
                    <a:pt x="14" y="23"/>
                    <a:pt x="2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3"/>
                    <a:pt x="14" y="5"/>
                    <a:pt x="15" y="7"/>
                  </a:cubicBezTo>
                  <a:cubicBezTo>
                    <a:pt x="0" y="43"/>
                    <a:pt x="35" y="63"/>
                    <a:pt x="42" y="93"/>
                  </a:cubicBezTo>
                  <a:cubicBezTo>
                    <a:pt x="43" y="93"/>
                    <a:pt x="44" y="95"/>
                    <a:pt x="46" y="95"/>
                  </a:cubicBezTo>
                  <a:cubicBezTo>
                    <a:pt x="57" y="83"/>
                    <a:pt x="61" y="70"/>
                    <a:pt x="66" y="57"/>
                  </a:cubicBezTo>
                  <a:cubicBezTo>
                    <a:pt x="66" y="36"/>
                    <a:pt x="66" y="16"/>
                    <a:pt x="51" y="1"/>
                  </a:cubicBezTo>
                  <a:cubicBezTo>
                    <a:pt x="51" y="1"/>
                    <a:pt x="51" y="1"/>
                    <a:pt x="5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1"/>
                    <a:pt x="33" y="1"/>
                    <a:pt x="34" y="2"/>
                  </a:cubicBezTo>
                  <a:close/>
                  <a:moveTo>
                    <a:pt x="41" y="6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1" y="10"/>
                    <a:pt x="40" y="7"/>
                    <a:pt x="41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3"/>
            <p:cNvSpPr>
              <a:spLocks/>
            </p:cNvSpPr>
            <p:nvPr/>
          </p:nvSpPr>
          <p:spPr bwMode="auto">
            <a:xfrm>
              <a:off x="-1280546" y="-3275781"/>
              <a:ext cx="725652" cy="481539"/>
            </a:xfrm>
            <a:custGeom>
              <a:avLst/>
              <a:gdLst>
                <a:gd name="T0" fmla="*/ 149 w 153"/>
                <a:gd name="T1" fmla="*/ 101 h 101"/>
                <a:gd name="T2" fmla="*/ 131 w 153"/>
                <a:gd name="T3" fmla="*/ 73 h 101"/>
                <a:gd name="T4" fmla="*/ 146 w 153"/>
                <a:gd name="T5" fmla="*/ 67 h 101"/>
                <a:gd name="T6" fmla="*/ 119 w 153"/>
                <a:gd name="T7" fmla="*/ 66 h 101"/>
                <a:gd name="T8" fmla="*/ 33 w 153"/>
                <a:gd name="T9" fmla="*/ 6 h 101"/>
                <a:gd name="T10" fmla="*/ 44 w 153"/>
                <a:gd name="T11" fmla="*/ 0 h 101"/>
                <a:gd name="T12" fmla="*/ 0 w 153"/>
                <a:gd name="T13" fmla="*/ 0 h 101"/>
                <a:gd name="T14" fmla="*/ 91 w 153"/>
                <a:gd name="T15" fmla="*/ 50 h 101"/>
                <a:gd name="T16" fmla="*/ 149 w 153"/>
                <a:gd name="T1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3" h="101">
                  <a:moveTo>
                    <a:pt x="149" y="101"/>
                  </a:moveTo>
                  <a:cubicBezTo>
                    <a:pt x="153" y="89"/>
                    <a:pt x="137" y="83"/>
                    <a:pt x="131" y="73"/>
                  </a:cubicBezTo>
                  <a:cubicBezTo>
                    <a:pt x="133" y="68"/>
                    <a:pt x="149" y="75"/>
                    <a:pt x="146" y="67"/>
                  </a:cubicBezTo>
                  <a:cubicBezTo>
                    <a:pt x="119" y="66"/>
                    <a:pt x="119" y="66"/>
                    <a:pt x="119" y="66"/>
                  </a:cubicBezTo>
                  <a:cubicBezTo>
                    <a:pt x="93" y="39"/>
                    <a:pt x="61" y="28"/>
                    <a:pt x="33" y="6"/>
                  </a:cubicBezTo>
                  <a:cubicBezTo>
                    <a:pt x="37" y="4"/>
                    <a:pt x="40" y="2"/>
                    <a:pt x="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" y="12"/>
                    <a:pt x="63" y="29"/>
                    <a:pt x="91" y="50"/>
                  </a:cubicBezTo>
                  <a:cubicBezTo>
                    <a:pt x="110" y="67"/>
                    <a:pt x="132" y="82"/>
                    <a:pt x="149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4"/>
            <p:cNvSpPr>
              <a:spLocks/>
            </p:cNvSpPr>
            <p:nvPr/>
          </p:nvSpPr>
          <p:spPr bwMode="auto">
            <a:xfrm>
              <a:off x="-4586109" y="-3275781"/>
              <a:ext cx="28425" cy="10032"/>
            </a:xfrm>
            <a:custGeom>
              <a:avLst/>
              <a:gdLst>
                <a:gd name="T0" fmla="*/ 3 w 6"/>
                <a:gd name="T1" fmla="*/ 2 h 2"/>
                <a:gd name="T2" fmla="*/ 6 w 6"/>
                <a:gd name="T3" fmla="*/ 0 h 2"/>
                <a:gd name="T4" fmla="*/ 0 w 6"/>
                <a:gd name="T5" fmla="*/ 0 h 2"/>
                <a:gd name="T6" fmla="*/ 3 w 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3" y="2"/>
                  </a:moveTo>
                  <a:cubicBezTo>
                    <a:pt x="4" y="1"/>
                    <a:pt x="5" y="1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5"/>
            <p:cNvSpPr>
              <a:spLocks/>
            </p:cNvSpPr>
            <p:nvPr/>
          </p:nvSpPr>
          <p:spPr bwMode="auto">
            <a:xfrm>
              <a:off x="-317469" y="-3275781"/>
              <a:ext cx="297618" cy="123729"/>
            </a:xfrm>
            <a:custGeom>
              <a:avLst/>
              <a:gdLst>
                <a:gd name="T0" fmla="*/ 6 w 63"/>
                <a:gd name="T1" fmla="*/ 26 h 26"/>
                <a:gd name="T2" fmla="*/ 51 w 63"/>
                <a:gd name="T3" fmla="*/ 12 h 26"/>
                <a:gd name="T4" fmla="*/ 63 w 63"/>
                <a:gd name="T5" fmla="*/ 0 h 26"/>
                <a:gd name="T6" fmla="*/ 54 w 63"/>
                <a:gd name="T7" fmla="*/ 0 h 26"/>
                <a:gd name="T8" fmla="*/ 19 w 63"/>
                <a:gd name="T9" fmla="*/ 15 h 26"/>
                <a:gd name="T10" fmla="*/ 21 w 63"/>
                <a:gd name="T11" fmla="*/ 0 h 26"/>
                <a:gd name="T12" fmla="*/ 14 w 63"/>
                <a:gd name="T13" fmla="*/ 0 h 26"/>
                <a:gd name="T14" fmla="*/ 9 w 63"/>
                <a:gd name="T15" fmla="*/ 13 h 26"/>
                <a:gd name="T16" fmla="*/ 6 w 63"/>
                <a:gd name="T17" fmla="*/ 0 h 26"/>
                <a:gd name="T18" fmla="*/ 0 w 63"/>
                <a:gd name="T19" fmla="*/ 0 h 26"/>
                <a:gd name="T20" fmla="*/ 3 w 63"/>
                <a:gd name="T21" fmla="*/ 25 h 26"/>
                <a:gd name="T22" fmla="*/ 6 w 63"/>
                <a:gd name="T2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26">
                  <a:moveTo>
                    <a:pt x="6" y="26"/>
                  </a:moveTo>
                  <a:cubicBezTo>
                    <a:pt x="51" y="12"/>
                    <a:pt x="51" y="12"/>
                    <a:pt x="51" y="12"/>
                  </a:cubicBezTo>
                  <a:cubicBezTo>
                    <a:pt x="55" y="8"/>
                    <a:pt x="59" y="4"/>
                    <a:pt x="6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3" y="8"/>
                    <a:pt x="31" y="12"/>
                    <a:pt x="19" y="15"/>
                  </a:cubicBezTo>
                  <a:cubicBezTo>
                    <a:pt x="19" y="10"/>
                    <a:pt x="20" y="5"/>
                    <a:pt x="21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2" y="4"/>
                    <a:pt x="11" y="9"/>
                    <a:pt x="9" y="13"/>
                  </a:cubicBezTo>
                  <a:cubicBezTo>
                    <a:pt x="8" y="9"/>
                    <a:pt x="7" y="5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1" y="17"/>
                    <a:pt x="3" y="25"/>
                  </a:cubicBezTo>
                  <a:lnTo>
                    <a:pt x="6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0" name="椭圆 99"/>
          <p:cNvSpPr/>
          <p:nvPr/>
        </p:nvSpPr>
        <p:spPr>
          <a:xfrm>
            <a:off x="3185426" y="2162629"/>
            <a:ext cx="2046515" cy="2046515"/>
          </a:xfrm>
          <a:prstGeom prst="ellipse">
            <a:avLst/>
          </a:prstGeom>
          <a:blipFill dpi="0" rotWithShape="1"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tile tx="-127000" ty="-76200" sx="30000" sy="3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101" name="椭圆 100"/>
          <p:cNvSpPr/>
          <p:nvPr/>
        </p:nvSpPr>
        <p:spPr>
          <a:xfrm>
            <a:off x="7016556" y="2162629"/>
            <a:ext cx="2046515" cy="2046515"/>
          </a:xfrm>
          <a:prstGeom prst="ellipse">
            <a:avLst/>
          </a:prstGeom>
          <a:blipFill dpi="0" rotWithShape="1"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tile tx="-127000" ty="-127000" sx="30000" sy="3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102" name="椭圆 101"/>
          <p:cNvSpPr/>
          <p:nvPr/>
        </p:nvSpPr>
        <p:spPr>
          <a:xfrm>
            <a:off x="4896091" y="1786260"/>
            <a:ext cx="2528362" cy="2528362"/>
          </a:xfrm>
          <a:prstGeom prst="ellipse">
            <a:avLst/>
          </a:prstGeom>
          <a:blipFill dpi="0" rotWithShape="1">
            <a:blip r:embed="rId5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PaintStrokes/>
                      </a14:imgEffect>
                    </a14:imgLayer>
                  </a14:imgProps>
                </a:ext>
              </a:extLst>
            </a:blip>
            <a:srcRect/>
            <a:tile tx="-254000" ty="-127000" sx="35000" sy="3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grpSp>
        <p:nvGrpSpPr>
          <p:cNvPr id="103" name="组合 102"/>
          <p:cNvGrpSpPr/>
          <p:nvPr/>
        </p:nvGrpSpPr>
        <p:grpSpPr>
          <a:xfrm>
            <a:off x="2873829" y="3020332"/>
            <a:ext cx="381867" cy="381867"/>
            <a:chOff x="2348735" y="3902813"/>
            <a:chExt cx="712730" cy="712730"/>
          </a:xfrm>
        </p:grpSpPr>
        <p:sp>
          <p:nvSpPr>
            <p:cNvPr id="104" name="椭圆 103"/>
            <p:cNvSpPr/>
            <p:nvPr/>
          </p:nvSpPr>
          <p:spPr>
            <a:xfrm>
              <a:off x="2348735" y="3902813"/>
              <a:ext cx="712730" cy="712730"/>
            </a:xfrm>
            <a:prstGeom prst="ellipse">
              <a:avLst/>
            </a:prstGeom>
            <a:noFill/>
            <a:ln w="25400">
              <a:solidFill>
                <a:schemeClr val="bg1">
                  <a:lumMod val="50000"/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grpSp>
          <p:nvGrpSpPr>
            <p:cNvPr id="105" name="组合 104"/>
            <p:cNvGrpSpPr/>
            <p:nvPr/>
          </p:nvGrpSpPr>
          <p:grpSpPr>
            <a:xfrm rot="19012270">
              <a:off x="2653419" y="4178387"/>
              <a:ext cx="161583" cy="161583"/>
              <a:chOff x="1676399" y="2460258"/>
              <a:chExt cx="180001" cy="180001"/>
            </a:xfrm>
          </p:grpSpPr>
          <p:sp>
            <p:nvSpPr>
              <p:cNvPr id="106" name="矩形 105"/>
              <p:cNvSpPr/>
              <p:nvPr/>
            </p:nvSpPr>
            <p:spPr>
              <a:xfrm>
                <a:off x="1676400" y="2460258"/>
                <a:ext cx="180000" cy="45719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07" name="矩形 106"/>
              <p:cNvSpPr/>
              <p:nvPr/>
            </p:nvSpPr>
            <p:spPr>
              <a:xfrm rot="5400000">
                <a:off x="1609259" y="2527399"/>
                <a:ext cx="180000" cy="45719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</p:grpSp>
      </p:grpSp>
      <p:grpSp>
        <p:nvGrpSpPr>
          <p:cNvPr id="108" name="组合 107"/>
          <p:cNvGrpSpPr/>
          <p:nvPr/>
        </p:nvGrpSpPr>
        <p:grpSpPr>
          <a:xfrm>
            <a:off x="8969831" y="3020332"/>
            <a:ext cx="385395" cy="385395"/>
            <a:chOff x="9101507" y="3891757"/>
            <a:chExt cx="712730" cy="712730"/>
          </a:xfrm>
        </p:grpSpPr>
        <p:sp>
          <p:nvSpPr>
            <p:cNvPr id="109" name="椭圆 108"/>
            <p:cNvSpPr/>
            <p:nvPr/>
          </p:nvSpPr>
          <p:spPr>
            <a:xfrm>
              <a:off x="9101507" y="3891757"/>
              <a:ext cx="712730" cy="712730"/>
            </a:xfrm>
            <a:prstGeom prst="ellipse">
              <a:avLst/>
            </a:prstGeom>
            <a:noFill/>
            <a:ln w="25400">
              <a:solidFill>
                <a:schemeClr val="bg1">
                  <a:lumMod val="50000"/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grpSp>
          <p:nvGrpSpPr>
            <p:cNvPr id="110" name="组合 109"/>
            <p:cNvGrpSpPr/>
            <p:nvPr/>
          </p:nvGrpSpPr>
          <p:grpSpPr>
            <a:xfrm rot="8082914">
              <a:off x="9333412" y="4178325"/>
              <a:ext cx="161583" cy="161583"/>
              <a:chOff x="1676399" y="2460258"/>
              <a:chExt cx="180001" cy="180001"/>
            </a:xfrm>
          </p:grpSpPr>
          <p:sp>
            <p:nvSpPr>
              <p:cNvPr id="111" name="矩形 110"/>
              <p:cNvSpPr/>
              <p:nvPr/>
            </p:nvSpPr>
            <p:spPr>
              <a:xfrm>
                <a:off x="1676400" y="2460258"/>
                <a:ext cx="180000" cy="45719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12" name="矩形 111"/>
              <p:cNvSpPr/>
              <p:nvPr/>
            </p:nvSpPr>
            <p:spPr>
              <a:xfrm rot="5400000">
                <a:off x="1609259" y="2527399"/>
                <a:ext cx="180000" cy="45719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</p:grpSp>
      </p:grpSp>
      <p:sp>
        <p:nvSpPr>
          <p:cNvPr id="113" name="TextBox 2"/>
          <p:cNvSpPr txBox="1"/>
          <p:nvPr/>
        </p:nvSpPr>
        <p:spPr>
          <a:xfrm>
            <a:off x="5498158" y="4753110"/>
            <a:ext cx="1220471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sz="1200" dirty="0"/>
              <a:t>TEXT HERE</a:t>
            </a:r>
            <a:endParaRPr lang="id-ID" sz="1200" dirty="0"/>
          </a:p>
        </p:txBody>
      </p:sp>
      <p:sp>
        <p:nvSpPr>
          <p:cNvPr id="114" name="TextBox 2"/>
          <p:cNvSpPr txBox="1"/>
          <p:nvPr/>
        </p:nvSpPr>
        <p:spPr>
          <a:xfrm>
            <a:off x="3596941" y="4800743"/>
            <a:ext cx="1220471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sz="1200" dirty="0"/>
              <a:t>TEXT HERE</a:t>
            </a:r>
            <a:endParaRPr lang="id-ID" sz="1200" dirty="0"/>
          </a:p>
        </p:txBody>
      </p:sp>
      <p:sp>
        <p:nvSpPr>
          <p:cNvPr id="115" name="TextBox 2"/>
          <p:cNvSpPr txBox="1"/>
          <p:nvPr/>
        </p:nvSpPr>
        <p:spPr>
          <a:xfrm>
            <a:off x="7441153" y="4796822"/>
            <a:ext cx="1220471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sz="1200" dirty="0"/>
              <a:t>TEXT HERE</a:t>
            </a:r>
            <a:endParaRPr lang="id-ID" sz="1200" dirty="0"/>
          </a:p>
        </p:txBody>
      </p:sp>
    </p:spTree>
    <p:extLst>
      <p:ext uri="{BB962C8B-B14F-4D97-AF65-F5344CB8AC3E}">
        <p14:creationId xmlns:p14="http://schemas.microsoft.com/office/powerpoint/2010/main" val="3195940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flythrough hasBounce="1"/>
      </p:transition>
    </mc:Choice>
    <mc:Fallback xmlns="">
      <p:transition spd="slow" advTm="1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8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8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fill="hold" grpId="1" nodeType="withEffect" p14:presetBounceEnd="24000">
                                      <p:stCondLst>
                                        <p:cond delay="200"/>
                                      </p:stCondLst>
                                      <p:childTnLst>
                                        <p:animScale p14:bounceEnd="24000">
                                          <p:cBhvr>
                                            <p:cTn id="10" dur="800" fill="hold"/>
                                            <p:tgtEl>
                                              <p:spTgt spid="102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1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4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35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0.13229 -0.00509 L -2.29167E-6 -1.85185E-6 " pathEditMode="relative" rAng="0" ptsTypes="AA">
                                          <p:cBhvr>
                                            <p:cTn id="20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615" y="2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2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35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-0.12774 -0.00509 L 5E-6 -1.85185E-6 " pathEditMode="relative" rAng="0" ptsTypes="AA">
                                          <p:cBhvr>
                                            <p:cTn id="26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380" y="2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2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35" presetClass="path" presetSubtype="0" accel="50000" decel="50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Motion origin="layout" path="M 0.24089 4.81481E-6 L -4.58333E-6 4.81481E-6 " pathEditMode="relative" rAng="0" ptsTypes="AA">
                                          <p:cBhvr>
                                            <p:cTn id="32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04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2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35" presetClass="path" presetSubtype="0" accel="50000" decel="50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Motion origin="layout" path="M -0.23307 4.81481E-6 L -2.91667E-6 4.81481E-6 " pathEditMode="relative" rAng="0" ptsTypes="AA">
                                          <p:cBhvr>
                                            <p:cTn id="38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65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2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6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0" grpId="0" animBg="1"/>
          <p:bldP spid="100" grpId="1" animBg="1"/>
          <p:bldP spid="101" grpId="0" animBg="1"/>
          <p:bldP spid="101" grpId="1" animBg="1"/>
          <p:bldP spid="102" grpId="0" animBg="1"/>
          <p:bldP spid="102" grpId="1" animBg="1"/>
          <p:bldP spid="113" grpId="0"/>
          <p:bldP spid="114" grpId="0"/>
          <p:bldP spid="1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8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8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800" fill="hold"/>
                                            <p:tgtEl>
                                              <p:spTgt spid="102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1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4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35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0.13229 -0.00509 L -2.29167E-6 -1.85185E-6 " pathEditMode="relative" rAng="0" ptsTypes="AA">
                                          <p:cBhvr>
                                            <p:cTn id="20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615" y="2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2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35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-0.12774 -0.00509 L 5E-6 -1.85185E-6 " pathEditMode="relative" rAng="0" ptsTypes="AA">
                                          <p:cBhvr>
                                            <p:cTn id="26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380" y="2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2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35" presetClass="path" presetSubtype="0" accel="50000" decel="50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Motion origin="layout" path="M 0.24089 4.81481E-6 L -4.58333E-6 4.81481E-6 " pathEditMode="relative" rAng="0" ptsTypes="AA">
                                          <p:cBhvr>
                                            <p:cTn id="32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04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2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35" presetClass="path" presetSubtype="0" accel="50000" decel="50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Motion origin="layout" path="M -0.23307 4.81481E-6 L -2.91667E-6 4.81481E-6 " pathEditMode="relative" rAng="0" ptsTypes="AA">
                                          <p:cBhvr>
                                            <p:cTn id="38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65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2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6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0" grpId="0" animBg="1"/>
          <p:bldP spid="100" grpId="1" animBg="1"/>
          <p:bldP spid="101" grpId="0" animBg="1"/>
          <p:bldP spid="101" grpId="1" animBg="1"/>
          <p:bldP spid="102" grpId="0" animBg="1"/>
          <p:bldP spid="102" grpId="1" animBg="1"/>
          <p:bldP spid="113" grpId="0"/>
          <p:bldP spid="114" grpId="0"/>
          <p:bldP spid="115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187"/>
          <a:stretch/>
        </p:blipFill>
        <p:spPr>
          <a:xfrm>
            <a:off x="-853527" y="-593062"/>
            <a:ext cx="13902776" cy="7831647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6970202" y="1019887"/>
            <a:ext cx="51869" cy="375491"/>
          </a:xfrm>
          <a:prstGeom prst="rect">
            <a:avLst/>
          </a:prstGeom>
          <a:solidFill>
            <a:srgbClr val="354C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solidFill>
                <a:srgbClr val="354C75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13369" y="647702"/>
            <a:ext cx="5036536" cy="4119412"/>
            <a:chOff x="1590906" y="1823823"/>
            <a:chExt cx="4774899" cy="3905418"/>
          </a:xfrm>
          <a:solidFill>
            <a:srgbClr val="425363">
              <a:alpha val="80000"/>
            </a:srgbClr>
          </a:solidFill>
        </p:grpSpPr>
        <p:sp>
          <p:nvSpPr>
            <p:cNvPr id="11" name="Freeform 19"/>
            <p:cNvSpPr>
              <a:spLocks/>
            </p:cNvSpPr>
            <p:nvPr/>
          </p:nvSpPr>
          <p:spPr bwMode="auto">
            <a:xfrm>
              <a:off x="1590906" y="1823823"/>
              <a:ext cx="4774899" cy="3680802"/>
            </a:xfrm>
            <a:custGeom>
              <a:avLst/>
              <a:gdLst>
                <a:gd name="T0" fmla="*/ 1090 w 1318"/>
                <a:gd name="T1" fmla="*/ 438 h 1016"/>
                <a:gd name="T2" fmla="*/ 1086 w 1318"/>
                <a:gd name="T3" fmla="*/ 373 h 1016"/>
                <a:gd name="T4" fmla="*/ 1012 w 1318"/>
                <a:gd name="T5" fmla="*/ 442 h 1016"/>
                <a:gd name="T6" fmla="*/ 1024 w 1318"/>
                <a:gd name="T7" fmla="*/ 471 h 1016"/>
                <a:gd name="T8" fmla="*/ 1078 w 1318"/>
                <a:gd name="T9" fmla="*/ 476 h 1016"/>
                <a:gd name="T10" fmla="*/ 1074 w 1318"/>
                <a:gd name="T11" fmla="*/ 511 h 1016"/>
                <a:gd name="T12" fmla="*/ 1090 w 1318"/>
                <a:gd name="T13" fmla="*/ 633 h 1016"/>
                <a:gd name="T14" fmla="*/ 1114 w 1318"/>
                <a:gd name="T15" fmla="*/ 671 h 1016"/>
                <a:gd name="T16" fmla="*/ 1119 w 1318"/>
                <a:gd name="T17" fmla="*/ 711 h 1016"/>
                <a:gd name="T18" fmla="*/ 1100 w 1318"/>
                <a:gd name="T19" fmla="*/ 783 h 1016"/>
                <a:gd name="T20" fmla="*/ 1083 w 1318"/>
                <a:gd name="T21" fmla="*/ 828 h 1016"/>
                <a:gd name="T22" fmla="*/ 1057 w 1318"/>
                <a:gd name="T23" fmla="*/ 880 h 1016"/>
                <a:gd name="T24" fmla="*/ 957 w 1318"/>
                <a:gd name="T25" fmla="*/ 944 h 1016"/>
                <a:gd name="T26" fmla="*/ 929 w 1318"/>
                <a:gd name="T27" fmla="*/ 959 h 1016"/>
                <a:gd name="T28" fmla="*/ 872 w 1318"/>
                <a:gd name="T29" fmla="*/ 978 h 1016"/>
                <a:gd name="T30" fmla="*/ 812 w 1318"/>
                <a:gd name="T31" fmla="*/ 1009 h 1016"/>
                <a:gd name="T32" fmla="*/ 727 w 1318"/>
                <a:gd name="T33" fmla="*/ 968 h 1016"/>
                <a:gd name="T34" fmla="*/ 680 w 1318"/>
                <a:gd name="T35" fmla="*/ 928 h 1016"/>
                <a:gd name="T36" fmla="*/ 611 w 1318"/>
                <a:gd name="T37" fmla="*/ 935 h 1016"/>
                <a:gd name="T38" fmla="*/ 582 w 1318"/>
                <a:gd name="T39" fmla="*/ 983 h 1016"/>
                <a:gd name="T40" fmla="*/ 539 w 1318"/>
                <a:gd name="T41" fmla="*/ 971 h 1016"/>
                <a:gd name="T42" fmla="*/ 513 w 1318"/>
                <a:gd name="T43" fmla="*/ 918 h 1016"/>
                <a:gd name="T44" fmla="*/ 490 w 1318"/>
                <a:gd name="T45" fmla="*/ 852 h 1016"/>
                <a:gd name="T46" fmla="*/ 490 w 1318"/>
                <a:gd name="T47" fmla="*/ 757 h 1016"/>
                <a:gd name="T48" fmla="*/ 430 w 1318"/>
                <a:gd name="T49" fmla="*/ 761 h 1016"/>
                <a:gd name="T50" fmla="*/ 340 w 1318"/>
                <a:gd name="T51" fmla="*/ 747 h 1016"/>
                <a:gd name="T52" fmla="*/ 273 w 1318"/>
                <a:gd name="T53" fmla="*/ 740 h 1016"/>
                <a:gd name="T54" fmla="*/ 266 w 1318"/>
                <a:gd name="T55" fmla="*/ 726 h 1016"/>
                <a:gd name="T56" fmla="*/ 152 w 1318"/>
                <a:gd name="T57" fmla="*/ 657 h 1016"/>
                <a:gd name="T58" fmla="*/ 88 w 1318"/>
                <a:gd name="T59" fmla="*/ 616 h 1016"/>
                <a:gd name="T60" fmla="*/ 55 w 1318"/>
                <a:gd name="T61" fmla="*/ 521 h 1016"/>
                <a:gd name="T62" fmla="*/ 65 w 1318"/>
                <a:gd name="T63" fmla="*/ 495 h 1016"/>
                <a:gd name="T64" fmla="*/ 67 w 1318"/>
                <a:gd name="T65" fmla="*/ 438 h 1016"/>
                <a:gd name="T66" fmla="*/ 17 w 1318"/>
                <a:gd name="T67" fmla="*/ 371 h 1016"/>
                <a:gd name="T68" fmla="*/ 24 w 1318"/>
                <a:gd name="T69" fmla="*/ 347 h 1016"/>
                <a:gd name="T70" fmla="*/ 3 w 1318"/>
                <a:gd name="T71" fmla="*/ 307 h 1016"/>
                <a:gd name="T72" fmla="*/ 76 w 1318"/>
                <a:gd name="T73" fmla="*/ 283 h 1016"/>
                <a:gd name="T74" fmla="*/ 176 w 1318"/>
                <a:gd name="T75" fmla="*/ 257 h 1016"/>
                <a:gd name="T76" fmla="*/ 193 w 1318"/>
                <a:gd name="T77" fmla="*/ 181 h 1016"/>
                <a:gd name="T78" fmla="*/ 245 w 1318"/>
                <a:gd name="T79" fmla="*/ 169 h 1016"/>
                <a:gd name="T80" fmla="*/ 328 w 1318"/>
                <a:gd name="T81" fmla="*/ 121 h 1016"/>
                <a:gd name="T82" fmla="*/ 380 w 1318"/>
                <a:gd name="T83" fmla="*/ 109 h 1016"/>
                <a:gd name="T84" fmla="*/ 416 w 1318"/>
                <a:gd name="T85" fmla="*/ 214 h 1016"/>
                <a:gd name="T86" fmla="*/ 525 w 1318"/>
                <a:gd name="T87" fmla="*/ 319 h 1016"/>
                <a:gd name="T88" fmla="*/ 713 w 1318"/>
                <a:gd name="T89" fmla="*/ 369 h 1016"/>
                <a:gd name="T90" fmla="*/ 860 w 1318"/>
                <a:gd name="T91" fmla="*/ 307 h 1016"/>
                <a:gd name="T92" fmla="*/ 898 w 1318"/>
                <a:gd name="T93" fmla="*/ 273 h 1016"/>
                <a:gd name="T94" fmla="*/ 988 w 1318"/>
                <a:gd name="T95" fmla="*/ 209 h 1016"/>
                <a:gd name="T96" fmla="*/ 976 w 1318"/>
                <a:gd name="T97" fmla="*/ 174 h 1016"/>
                <a:gd name="T98" fmla="*/ 929 w 1318"/>
                <a:gd name="T99" fmla="*/ 171 h 1016"/>
                <a:gd name="T100" fmla="*/ 1002 w 1318"/>
                <a:gd name="T101" fmla="*/ 105 h 1016"/>
                <a:gd name="T102" fmla="*/ 1024 w 1318"/>
                <a:gd name="T103" fmla="*/ 14 h 1016"/>
                <a:gd name="T104" fmla="*/ 1171 w 1318"/>
                <a:gd name="T105" fmla="*/ 102 h 1016"/>
                <a:gd name="T106" fmla="*/ 1271 w 1318"/>
                <a:gd name="T107" fmla="*/ 140 h 1016"/>
                <a:gd name="T108" fmla="*/ 1309 w 1318"/>
                <a:gd name="T109" fmla="*/ 174 h 1016"/>
                <a:gd name="T110" fmla="*/ 1275 w 1318"/>
                <a:gd name="T111" fmla="*/ 271 h 1016"/>
                <a:gd name="T112" fmla="*/ 1247 w 1318"/>
                <a:gd name="T113" fmla="*/ 295 h 1016"/>
                <a:gd name="T114" fmla="*/ 1223 w 1318"/>
                <a:gd name="T115" fmla="*/ 338 h 1016"/>
                <a:gd name="T116" fmla="*/ 1143 w 1318"/>
                <a:gd name="T117" fmla="*/ 402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18" h="1016">
                  <a:moveTo>
                    <a:pt x="1143" y="402"/>
                  </a:moveTo>
                  <a:lnTo>
                    <a:pt x="1143" y="400"/>
                  </a:lnTo>
                  <a:lnTo>
                    <a:pt x="1138" y="404"/>
                  </a:lnTo>
                  <a:lnTo>
                    <a:pt x="1126" y="407"/>
                  </a:lnTo>
                  <a:lnTo>
                    <a:pt x="1112" y="414"/>
                  </a:lnTo>
                  <a:lnTo>
                    <a:pt x="1102" y="421"/>
                  </a:lnTo>
                  <a:lnTo>
                    <a:pt x="1090" y="438"/>
                  </a:lnTo>
                  <a:lnTo>
                    <a:pt x="1074" y="445"/>
                  </a:lnTo>
                  <a:lnTo>
                    <a:pt x="1074" y="440"/>
                  </a:lnTo>
                  <a:lnTo>
                    <a:pt x="1078" y="416"/>
                  </a:lnTo>
                  <a:lnTo>
                    <a:pt x="1093" y="392"/>
                  </a:lnTo>
                  <a:lnTo>
                    <a:pt x="1093" y="388"/>
                  </a:lnTo>
                  <a:lnTo>
                    <a:pt x="1088" y="383"/>
                  </a:lnTo>
                  <a:lnTo>
                    <a:pt x="1086" y="373"/>
                  </a:lnTo>
                  <a:lnTo>
                    <a:pt x="1078" y="373"/>
                  </a:lnTo>
                  <a:lnTo>
                    <a:pt x="1067" y="381"/>
                  </a:lnTo>
                  <a:lnTo>
                    <a:pt x="1055" y="402"/>
                  </a:lnTo>
                  <a:lnTo>
                    <a:pt x="1036" y="416"/>
                  </a:lnTo>
                  <a:lnTo>
                    <a:pt x="1029" y="431"/>
                  </a:lnTo>
                  <a:lnTo>
                    <a:pt x="1026" y="435"/>
                  </a:lnTo>
                  <a:lnTo>
                    <a:pt x="1012" y="442"/>
                  </a:lnTo>
                  <a:lnTo>
                    <a:pt x="1005" y="440"/>
                  </a:lnTo>
                  <a:lnTo>
                    <a:pt x="998" y="440"/>
                  </a:lnTo>
                  <a:lnTo>
                    <a:pt x="993" y="454"/>
                  </a:lnTo>
                  <a:lnTo>
                    <a:pt x="995" y="461"/>
                  </a:lnTo>
                  <a:lnTo>
                    <a:pt x="1005" y="478"/>
                  </a:lnTo>
                  <a:lnTo>
                    <a:pt x="1012" y="476"/>
                  </a:lnTo>
                  <a:lnTo>
                    <a:pt x="1024" y="471"/>
                  </a:lnTo>
                  <a:lnTo>
                    <a:pt x="1026" y="471"/>
                  </a:lnTo>
                  <a:lnTo>
                    <a:pt x="1026" y="492"/>
                  </a:lnTo>
                  <a:lnTo>
                    <a:pt x="1036" y="500"/>
                  </a:lnTo>
                  <a:lnTo>
                    <a:pt x="1048" y="497"/>
                  </a:lnTo>
                  <a:lnTo>
                    <a:pt x="1059" y="480"/>
                  </a:lnTo>
                  <a:lnTo>
                    <a:pt x="1071" y="476"/>
                  </a:lnTo>
                  <a:lnTo>
                    <a:pt x="1078" y="476"/>
                  </a:lnTo>
                  <a:lnTo>
                    <a:pt x="1090" y="485"/>
                  </a:lnTo>
                  <a:lnTo>
                    <a:pt x="1116" y="483"/>
                  </a:lnTo>
                  <a:lnTo>
                    <a:pt x="1112" y="500"/>
                  </a:lnTo>
                  <a:lnTo>
                    <a:pt x="1107" y="500"/>
                  </a:lnTo>
                  <a:lnTo>
                    <a:pt x="1105" y="495"/>
                  </a:lnTo>
                  <a:lnTo>
                    <a:pt x="1090" y="504"/>
                  </a:lnTo>
                  <a:lnTo>
                    <a:pt x="1074" y="511"/>
                  </a:lnTo>
                  <a:lnTo>
                    <a:pt x="1074" y="526"/>
                  </a:lnTo>
                  <a:lnTo>
                    <a:pt x="1052" y="540"/>
                  </a:lnTo>
                  <a:lnTo>
                    <a:pt x="1040" y="564"/>
                  </a:lnTo>
                  <a:lnTo>
                    <a:pt x="1045" y="573"/>
                  </a:lnTo>
                  <a:lnTo>
                    <a:pt x="1069" y="583"/>
                  </a:lnTo>
                  <a:lnTo>
                    <a:pt x="1088" y="623"/>
                  </a:lnTo>
                  <a:lnTo>
                    <a:pt x="1090" y="633"/>
                  </a:lnTo>
                  <a:lnTo>
                    <a:pt x="1105" y="640"/>
                  </a:lnTo>
                  <a:lnTo>
                    <a:pt x="1116" y="654"/>
                  </a:lnTo>
                  <a:lnTo>
                    <a:pt x="1116" y="657"/>
                  </a:lnTo>
                  <a:lnTo>
                    <a:pt x="1102" y="652"/>
                  </a:lnTo>
                  <a:lnTo>
                    <a:pt x="1095" y="654"/>
                  </a:lnTo>
                  <a:lnTo>
                    <a:pt x="1095" y="661"/>
                  </a:lnTo>
                  <a:lnTo>
                    <a:pt x="1114" y="671"/>
                  </a:lnTo>
                  <a:lnTo>
                    <a:pt x="1119" y="680"/>
                  </a:lnTo>
                  <a:lnTo>
                    <a:pt x="1083" y="699"/>
                  </a:lnTo>
                  <a:lnTo>
                    <a:pt x="1081" y="707"/>
                  </a:lnTo>
                  <a:lnTo>
                    <a:pt x="1086" y="709"/>
                  </a:lnTo>
                  <a:lnTo>
                    <a:pt x="1090" y="709"/>
                  </a:lnTo>
                  <a:lnTo>
                    <a:pt x="1107" y="702"/>
                  </a:lnTo>
                  <a:lnTo>
                    <a:pt x="1119" y="711"/>
                  </a:lnTo>
                  <a:lnTo>
                    <a:pt x="1131" y="711"/>
                  </a:lnTo>
                  <a:lnTo>
                    <a:pt x="1128" y="730"/>
                  </a:lnTo>
                  <a:lnTo>
                    <a:pt x="1116" y="733"/>
                  </a:lnTo>
                  <a:lnTo>
                    <a:pt x="1121" y="740"/>
                  </a:lnTo>
                  <a:lnTo>
                    <a:pt x="1124" y="759"/>
                  </a:lnTo>
                  <a:lnTo>
                    <a:pt x="1112" y="761"/>
                  </a:lnTo>
                  <a:lnTo>
                    <a:pt x="1100" y="783"/>
                  </a:lnTo>
                  <a:lnTo>
                    <a:pt x="1100" y="797"/>
                  </a:lnTo>
                  <a:lnTo>
                    <a:pt x="1088" y="814"/>
                  </a:lnTo>
                  <a:lnTo>
                    <a:pt x="1086" y="814"/>
                  </a:lnTo>
                  <a:lnTo>
                    <a:pt x="1076" y="811"/>
                  </a:lnTo>
                  <a:lnTo>
                    <a:pt x="1074" y="811"/>
                  </a:lnTo>
                  <a:lnTo>
                    <a:pt x="1081" y="821"/>
                  </a:lnTo>
                  <a:lnTo>
                    <a:pt x="1083" y="828"/>
                  </a:lnTo>
                  <a:lnTo>
                    <a:pt x="1078" y="852"/>
                  </a:lnTo>
                  <a:lnTo>
                    <a:pt x="1076" y="852"/>
                  </a:lnTo>
                  <a:lnTo>
                    <a:pt x="1071" y="849"/>
                  </a:lnTo>
                  <a:lnTo>
                    <a:pt x="1067" y="852"/>
                  </a:lnTo>
                  <a:lnTo>
                    <a:pt x="1062" y="859"/>
                  </a:lnTo>
                  <a:lnTo>
                    <a:pt x="1062" y="871"/>
                  </a:lnTo>
                  <a:lnTo>
                    <a:pt x="1057" y="880"/>
                  </a:lnTo>
                  <a:lnTo>
                    <a:pt x="1043" y="878"/>
                  </a:lnTo>
                  <a:lnTo>
                    <a:pt x="1036" y="880"/>
                  </a:lnTo>
                  <a:lnTo>
                    <a:pt x="1033" y="885"/>
                  </a:lnTo>
                  <a:lnTo>
                    <a:pt x="1040" y="887"/>
                  </a:lnTo>
                  <a:lnTo>
                    <a:pt x="1038" y="895"/>
                  </a:lnTo>
                  <a:lnTo>
                    <a:pt x="991" y="935"/>
                  </a:lnTo>
                  <a:lnTo>
                    <a:pt x="957" y="944"/>
                  </a:lnTo>
                  <a:lnTo>
                    <a:pt x="953" y="944"/>
                  </a:lnTo>
                  <a:lnTo>
                    <a:pt x="950" y="940"/>
                  </a:lnTo>
                  <a:lnTo>
                    <a:pt x="945" y="940"/>
                  </a:lnTo>
                  <a:lnTo>
                    <a:pt x="938" y="947"/>
                  </a:lnTo>
                  <a:lnTo>
                    <a:pt x="941" y="956"/>
                  </a:lnTo>
                  <a:lnTo>
                    <a:pt x="936" y="959"/>
                  </a:lnTo>
                  <a:lnTo>
                    <a:pt x="929" y="959"/>
                  </a:lnTo>
                  <a:lnTo>
                    <a:pt x="929" y="949"/>
                  </a:lnTo>
                  <a:lnTo>
                    <a:pt x="924" y="942"/>
                  </a:lnTo>
                  <a:lnTo>
                    <a:pt x="919" y="940"/>
                  </a:lnTo>
                  <a:lnTo>
                    <a:pt x="917" y="947"/>
                  </a:lnTo>
                  <a:lnTo>
                    <a:pt x="919" y="959"/>
                  </a:lnTo>
                  <a:lnTo>
                    <a:pt x="907" y="968"/>
                  </a:lnTo>
                  <a:lnTo>
                    <a:pt x="872" y="978"/>
                  </a:lnTo>
                  <a:lnTo>
                    <a:pt x="829" y="983"/>
                  </a:lnTo>
                  <a:lnTo>
                    <a:pt x="824" y="997"/>
                  </a:lnTo>
                  <a:lnTo>
                    <a:pt x="834" y="1009"/>
                  </a:lnTo>
                  <a:lnTo>
                    <a:pt x="834" y="1014"/>
                  </a:lnTo>
                  <a:lnTo>
                    <a:pt x="829" y="1016"/>
                  </a:lnTo>
                  <a:lnTo>
                    <a:pt x="820" y="1016"/>
                  </a:lnTo>
                  <a:lnTo>
                    <a:pt x="812" y="1009"/>
                  </a:lnTo>
                  <a:lnTo>
                    <a:pt x="810" y="994"/>
                  </a:lnTo>
                  <a:lnTo>
                    <a:pt x="815" y="980"/>
                  </a:lnTo>
                  <a:lnTo>
                    <a:pt x="789" y="985"/>
                  </a:lnTo>
                  <a:lnTo>
                    <a:pt x="767" y="983"/>
                  </a:lnTo>
                  <a:lnTo>
                    <a:pt x="767" y="983"/>
                  </a:lnTo>
                  <a:lnTo>
                    <a:pt x="748" y="978"/>
                  </a:lnTo>
                  <a:lnTo>
                    <a:pt x="727" y="968"/>
                  </a:lnTo>
                  <a:lnTo>
                    <a:pt x="725" y="954"/>
                  </a:lnTo>
                  <a:lnTo>
                    <a:pt x="729" y="942"/>
                  </a:lnTo>
                  <a:lnTo>
                    <a:pt x="727" y="940"/>
                  </a:lnTo>
                  <a:lnTo>
                    <a:pt x="717" y="937"/>
                  </a:lnTo>
                  <a:lnTo>
                    <a:pt x="701" y="935"/>
                  </a:lnTo>
                  <a:lnTo>
                    <a:pt x="691" y="925"/>
                  </a:lnTo>
                  <a:lnTo>
                    <a:pt x="680" y="928"/>
                  </a:lnTo>
                  <a:lnTo>
                    <a:pt x="670" y="937"/>
                  </a:lnTo>
                  <a:lnTo>
                    <a:pt x="658" y="942"/>
                  </a:lnTo>
                  <a:lnTo>
                    <a:pt x="653" y="942"/>
                  </a:lnTo>
                  <a:lnTo>
                    <a:pt x="646" y="937"/>
                  </a:lnTo>
                  <a:lnTo>
                    <a:pt x="634" y="937"/>
                  </a:lnTo>
                  <a:lnTo>
                    <a:pt x="623" y="947"/>
                  </a:lnTo>
                  <a:lnTo>
                    <a:pt x="611" y="935"/>
                  </a:lnTo>
                  <a:lnTo>
                    <a:pt x="606" y="937"/>
                  </a:lnTo>
                  <a:lnTo>
                    <a:pt x="599" y="947"/>
                  </a:lnTo>
                  <a:lnTo>
                    <a:pt x="587" y="942"/>
                  </a:lnTo>
                  <a:lnTo>
                    <a:pt x="585" y="959"/>
                  </a:lnTo>
                  <a:lnTo>
                    <a:pt x="589" y="971"/>
                  </a:lnTo>
                  <a:lnTo>
                    <a:pt x="589" y="980"/>
                  </a:lnTo>
                  <a:lnTo>
                    <a:pt x="582" y="983"/>
                  </a:lnTo>
                  <a:lnTo>
                    <a:pt x="573" y="980"/>
                  </a:lnTo>
                  <a:lnTo>
                    <a:pt x="570" y="978"/>
                  </a:lnTo>
                  <a:lnTo>
                    <a:pt x="570" y="975"/>
                  </a:lnTo>
                  <a:lnTo>
                    <a:pt x="573" y="966"/>
                  </a:lnTo>
                  <a:lnTo>
                    <a:pt x="570" y="961"/>
                  </a:lnTo>
                  <a:lnTo>
                    <a:pt x="556" y="968"/>
                  </a:lnTo>
                  <a:lnTo>
                    <a:pt x="539" y="971"/>
                  </a:lnTo>
                  <a:lnTo>
                    <a:pt x="537" y="966"/>
                  </a:lnTo>
                  <a:lnTo>
                    <a:pt x="535" y="952"/>
                  </a:lnTo>
                  <a:lnTo>
                    <a:pt x="516" y="947"/>
                  </a:lnTo>
                  <a:lnTo>
                    <a:pt x="523" y="928"/>
                  </a:lnTo>
                  <a:lnTo>
                    <a:pt x="530" y="923"/>
                  </a:lnTo>
                  <a:lnTo>
                    <a:pt x="528" y="918"/>
                  </a:lnTo>
                  <a:lnTo>
                    <a:pt x="513" y="918"/>
                  </a:lnTo>
                  <a:lnTo>
                    <a:pt x="511" y="916"/>
                  </a:lnTo>
                  <a:lnTo>
                    <a:pt x="513" y="887"/>
                  </a:lnTo>
                  <a:lnTo>
                    <a:pt x="490" y="887"/>
                  </a:lnTo>
                  <a:lnTo>
                    <a:pt x="478" y="890"/>
                  </a:lnTo>
                  <a:lnTo>
                    <a:pt x="475" y="890"/>
                  </a:lnTo>
                  <a:lnTo>
                    <a:pt x="480" y="864"/>
                  </a:lnTo>
                  <a:lnTo>
                    <a:pt x="490" y="852"/>
                  </a:lnTo>
                  <a:lnTo>
                    <a:pt x="513" y="830"/>
                  </a:lnTo>
                  <a:lnTo>
                    <a:pt x="520" y="809"/>
                  </a:lnTo>
                  <a:lnTo>
                    <a:pt x="518" y="783"/>
                  </a:lnTo>
                  <a:lnTo>
                    <a:pt x="511" y="783"/>
                  </a:lnTo>
                  <a:lnTo>
                    <a:pt x="509" y="764"/>
                  </a:lnTo>
                  <a:lnTo>
                    <a:pt x="497" y="752"/>
                  </a:lnTo>
                  <a:lnTo>
                    <a:pt x="490" y="757"/>
                  </a:lnTo>
                  <a:lnTo>
                    <a:pt x="487" y="759"/>
                  </a:lnTo>
                  <a:lnTo>
                    <a:pt x="490" y="771"/>
                  </a:lnTo>
                  <a:lnTo>
                    <a:pt x="487" y="773"/>
                  </a:lnTo>
                  <a:lnTo>
                    <a:pt x="480" y="773"/>
                  </a:lnTo>
                  <a:lnTo>
                    <a:pt x="452" y="752"/>
                  </a:lnTo>
                  <a:lnTo>
                    <a:pt x="444" y="752"/>
                  </a:lnTo>
                  <a:lnTo>
                    <a:pt x="430" y="761"/>
                  </a:lnTo>
                  <a:lnTo>
                    <a:pt x="406" y="768"/>
                  </a:lnTo>
                  <a:lnTo>
                    <a:pt x="387" y="783"/>
                  </a:lnTo>
                  <a:lnTo>
                    <a:pt x="383" y="785"/>
                  </a:lnTo>
                  <a:lnTo>
                    <a:pt x="359" y="778"/>
                  </a:lnTo>
                  <a:lnTo>
                    <a:pt x="345" y="778"/>
                  </a:lnTo>
                  <a:lnTo>
                    <a:pt x="338" y="759"/>
                  </a:lnTo>
                  <a:lnTo>
                    <a:pt x="340" y="747"/>
                  </a:lnTo>
                  <a:lnTo>
                    <a:pt x="338" y="745"/>
                  </a:lnTo>
                  <a:lnTo>
                    <a:pt x="333" y="742"/>
                  </a:lnTo>
                  <a:lnTo>
                    <a:pt x="326" y="745"/>
                  </a:lnTo>
                  <a:lnTo>
                    <a:pt x="300" y="728"/>
                  </a:lnTo>
                  <a:lnTo>
                    <a:pt x="290" y="728"/>
                  </a:lnTo>
                  <a:lnTo>
                    <a:pt x="281" y="733"/>
                  </a:lnTo>
                  <a:lnTo>
                    <a:pt x="273" y="740"/>
                  </a:lnTo>
                  <a:lnTo>
                    <a:pt x="273" y="752"/>
                  </a:lnTo>
                  <a:lnTo>
                    <a:pt x="269" y="752"/>
                  </a:lnTo>
                  <a:lnTo>
                    <a:pt x="266" y="752"/>
                  </a:lnTo>
                  <a:lnTo>
                    <a:pt x="262" y="745"/>
                  </a:lnTo>
                  <a:lnTo>
                    <a:pt x="262" y="737"/>
                  </a:lnTo>
                  <a:lnTo>
                    <a:pt x="269" y="733"/>
                  </a:lnTo>
                  <a:lnTo>
                    <a:pt x="266" y="726"/>
                  </a:lnTo>
                  <a:lnTo>
                    <a:pt x="233" y="730"/>
                  </a:lnTo>
                  <a:lnTo>
                    <a:pt x="212" y="711"/>
                  </a:lnTo>
                  <a:lnTo>
                    <a:pt x="205" y="716"/>
                  </a:lnTo>
                  <a:lnTo>
                    <a:pt x="195" y="714"/>
                  </a:lnTo>
                  <a:lnTo>
                    <a:pt x="178" y="699"/>
                  </a:lnTo>
                  <a:lnTo>
                    <a:pt x="162" y="678"/>
                  </a:lnTo>
                  <a:lnTo>
                    <a:pt x="152" y="657"/>
                  </a:lnTo>
                  <a:lnTo>
                    <a:pt x="150" y="654"/>
                  </a:lnTo>
                  <a:lnTo>
                    <a:pt x="143" y="659"/>
                  </a:lnTo>
                  <a:lnTo>
                    <a:pt x="140" y="659"/>
                  </a:lnTo>
                  <a:lnTo>
                    <a:pt x="112" y="616"/>
                  </a:lnTo>
                  <a:lnTo>
                    <a:pt x="103" y="607"/>
                  </a:lnTo>
                  <a:lnTo>
                    <a:pt x="95" y="616"/>
                  </a:lnTo>
                  <a:lnTo>
                    <a:pt x="88" y="616"/>
                  </a:lnTo>
                  <a:lnTo>
                    <a:pt x="69" y="595"/>
                  </a:lnTo>
                  <a:lnTo>
                    <a:pt x="62" y="580"/>
                  </a:lnTo>
                  <a:lnTo>
                    <a:pt x="46" y="573"/>
                  </a:lnTo>
                  <a:lnTo>
                    <a:pt x="43" y="561"/>
                  </a:lnTo>
                  <a:lnTo>
                    <a:pt x="43" y="530"/>
                  </a:lnTo>
                  <a:lnTo>
                    <a:pt x="46" y="523"/>
                  </a:lnTo>
                  <a:lnTo>
                    <a:pt x="55" y="521"/>
                  </a:lnTo>
                  <a:lnTo>
                    <a:pt x="57" y="521"/>
                  </a:lnTo>
                  <a:lnTo>
                    <a:pt x="55" y="530"/>
                  </a:lnTo>
                  <a:lnTo>
                    <a:pt x="57" y="533"/>
                  </a:lnTo>
                  <a:lnTo>
                    <a:pt x="60" y="535"/>
                  </a:lnTo>
                  <a:lnTo>
                    <a:pt x="65" y="530"/>
                  </a:lnTo>
                  <a:lnTo>
                    <a:pt x="67" y="521"/>
                  </a:lnTo>
                  <a:lnTo>
                    <a:pt x="65" y="495"/>
                  </a:lnTo>
                  <a:lnTo>
                    <a:pt x="65" y="483"/>
                  </a:lnTo>
                  <a:lnTo>
                    <a:pt x="65" y="480"/>
                  </a:lnTo>
                  <a:lnTo>
                    <a:pt x="74" y="480"/>
                  </a:lnTo>
                  <a:lnTo>
                    <a:pt x="76" y="476"/>
                  </a:lnTo>
                  <a:lnTo>
                    <a:pt x="60" y="461"/>
                  </a:lnTo>
                  <a:lnTo>
                    <a:pt x="62" y="442"/>
                  </a:lnTo>
                  <a:lnTo>
                    <a:pt x="67" y="438"/>
                  </a:lnTo>
                  <a:lnTo>
                    <a:pt x="67" y="435"/>
                  </a:lnTo>
                  <a:lnTo>
                    <a:pt x="50" y="431"/>
                  </a:lnTo>
                  <a:lnTo>
                    <a:pt x="27" y="411"/>
                  </a:lnTo>
                  <a:lnTo>
                    <a:pt x="24" y="404"/>
                  </a:lnTo>
                  <a:lnTo>
                    <a:pt x="27" y="395"/>
                  </a:lnTo>
                  <a:lnTo>
                    <a:pt x="27" y="383"/>
                  </a:lnTo>
                  <a:lnTo>
                    <a:pt x="17" y="371"/>
                  </a:lnTo>
                  <a:lnTo>
                    <a:pt x="12" y="371"/>
                  </a:lnTo>
                  <a:lnTo>
                    <a:pt x="8" y="371"/>
                  </a:lnTo>
                  <a:lnTo>
                    <a:pt x="0" y="359"/>
                  </a:lnTo>
                  <a:lnTo>
                    <a:pt x="5" y="354"/>
                  </a:lnTo>
                  <a:lnTo>
                    <a:pt x="3" y="354"/>
                  </a:lnTo>
                  <a:lnTo>
                    <a:pt x="17" y="359"/>
                  </a:lnTo>
                  <a:lnTo>
                    <a:pt x="24" y="347"/>
                  </a:lnTo>
                  <a:lnTo>
                    <a:pt x="19" y="335"/>
                  </a:lnTo>
                  <a:lnTo>
                    <a:pt x="22" y="323"/>
                  </a:lnTo>
                  <a:lnTo>
                    <a:pt x="17" y="316"/>
                  </a:lnTo>
                  <a:lnTo>
                    <a:pt x="8" y="319"/>
                  </a:lnTo>
                  <a:lnTo>
                    <a:pt x="3" y="314"/>
                  </a:lnTo>
                  <a:lnTo>
                    <a:pt x="3" y="314"/>
                  </a:lnTo>
                  <a:lnTo>
                    <a:pt x="3" y="307"/>
                  </a:lnTo>
                  <a:lnTo>
                    <a:pt x="8" y="288"/>
                  </a:lnTo>
                  <a:lnTo>
                    <a:pt x="19" y="276"/>
                  </a:lnTo>
                  <a:lnTo>
                    <a:pt x="46" y="264"/>
                  </a:lnTo>
                  <a:lnTo>
                    <a:pt x="65" y="266"/>
                  </a:lnTo>
                  <a:lnTo>
                    <a:pt x="67" y="273"/>
                  </a:lnTo>
                  <a:lnTo>
                    <a:pt x="60" y="281"/>
                  </a:lnTo>
                  <a:lnTo>
                    <a:pt x="76" y="283"/>
                  </a:lnTo>
                  <a:lnTo>
                    <a:pt x="84" y="278"/>
                  </a:lnTo>
                  <a:lnTo>
                    <a:pt x="93" y="266"/>
                  </a:lnTo>
                  <a:lnTo>
                    <a:pt x="112" y="273"/>
                  </a:lnTo>
                  <a:lnTo>
                    <a:pt x="124" y="266"/>
                  </a:lnTo>
                  <a:lnTo>
                    <a:pt x="152" y="262"/>
                  </a:lnTo>
                  <a:lnTo>
                    <a:pt x="174" y="259"/>
                  </a:lnTo>
                  <a:lnTo>
                    <a:pt x="176" y="257"/>
                  </a:lnTo>
                  <a:lnTo>
                    <a:pt x="178" y="247"/>
                  </a:lnTo>
                  <a:lnTo>
                    <a:pt x="188" y="233"/>
                  </a:lnTo>
                  <a:lnTo>
                    <a:pt x="197" y="231"/>
                  </a:lnTo>
                  <a:lnTo>
                    <a:pt x="200" y="228"/>
                  </a:lnTo>
                  <a:lnTo>
                    <a:pt x="197" y="207"/>
                  </a:lnTo>
                  <a:lnTo>
                    <a:pt x="200" y="188"/>
                  </a:lnTo>
                  <a:lnTo>
                    <a:pt x="193" y="181"/>
                  </a:lnTo>
                  <a:lnTo>
                    <a:pt x="190" y="176"/>
                  </a:lnTo>
                  <a:lnTo>
                    <a:pt x="233" y="176"/>
                  </a:lnTo>
                  <a:lnTo>
                    <a:pt x="243" y="183"/>
                  </a:lnTo>
                  <a:lnTo>
                    <a:pt x="250" y="183"/>
                  </a:lnTo>
                  <a:lnTo>
                    <a:pt x="250" y="178"/>
                  </a:lnTo>
                  <a:lnTo>
                    <a:pt x="245" y="174"/>
                  </a:lnTo>
                  <a:lnTo>
                    <a:pt x="245" y="169"/>
                  </a:lnTo>
                  <a:lnTo>
                    <a:pt x="271" y="128"/>
                  </a:lnTo>
                  <a:lnTo>
                    <a:pt x="276" y="128"/>
                  </a:lnTo>
                  <a:lnTo>
                    <a:pt x="285" y="138"/>
                  </a:lnTo>
                  <a:lnTo>
                    <a:pt x="307" y="150"/>
                  </a:lnTo>
                  <a:lnTo>
                    <a:pt x="311" y="150"/>
                  </a:lnTo>
                  <a:lnTo>
                    <a:pt x="326" y="143"/>
                  </a:lnTo>
                  <a:lnTo>
                    <a:pt x="328" y="121"/>
                  </a:lnTo>
                  <a:lnTo>
                    <a:pt x="330" y="112"/>
                  </a:lnTo>
                  <a:lnTo>
                    <a:pt x="338" y="107"/>
                  </a:lnTo>
                  <a:lnTo>
                    <a:pt x="352" y="107"/>
                  </a:lnTo>
                  <a:lnTo>
                    <a:pt x="364" y="93"/>
                  </a:lnTo>
                  <a:lnTo>
                    <a:pt x="380" y="93"/>
                  </a:lnTo>
                  <a:lnTo>
                    <a:pt x="383" y="95"/>
                  </a:lnTo>
                  <a:lnTo>
                    <a:pt x="380" y="109"/>
                  </a:lnTo>
                  <a:lnTo>
                    <a:pt x="395" y="133"/>
                  </a:lnTo>
                  <a:lnTo>
                    <a:pt x="409" y="135"/>
                  </a:lnTo>
                  <a:lnTo>
                    <a:pt x="421" y="152"/>
                  </a:lnTo>
                  <a:lnTo>
                    <a:pt x="430" y="176"/>
                  </a:lnTo>
                  <a:lnTo>
                    <a:pt x="430" y="188"/>
                  </a:lnTo>
                  <a:lnTo>
                    <a:pt x="423" y="204"/>
                  </a:lnTo>
                  <a:lnTo>
                    <a:pt x="416" y="214"/>
                  </a:lnTo>
                  <a:lnTo>
                    <a:pt x="416" y="226"/>
                  </a:lnTo>
                  <a:lnTo>
                    <a:pt x="433" y="228"/>
                  </a:lnTo>
                  <a:lnTo>
                    <a:pt x="471" y="240"/>
                  </a:lnTo>
                  <a:lnTo>
                    <a:pt x="499" y="266"/>
                  </a:lnTo>
                  <a:lnTo>
                    <a:pt x="509" y="266"/>
                  </a:lnTo>
                  <a:lnTo>
                    <a:pt x="511" y="285"/>
                  </a:lnTo>
                  <a:lnTo>
                    <a:pt x="525" y="319"/>
                  </a:lnTo>
                  <a:lnTo>
                    <a:pt x="551" y="319"/>
                  </a:lnTo>
                  <a:lnTo>
                    <a:pt x="566" y="326"/>
                  </a:lnTo>
                  <a:lnTo>
                    <a:pt x="582" y="328"/>
                  </a:lnTo>
                  <a:lnTo>
                    <a:pt x="620" y="331"/>
                  </a:lnTo>
                  <a:lnTo>
                    <a:pt x="642" y="340"/>
                  </a:lnTo>
                  <a:lnTo>
                    <a:pt x="682" y="364"/>
                  </a:lnTo>
                  <a:lnTo>
                    <a:pt x="713" y="369"/>
                  </a:lnTo>
                  <a:lnTo>
                    <a:pt x="720" y="364"/>
                  </a:lnTo>
                  <a:lnTo>
                    <a:pt x="755" y="350"/>
                  </a:lnTo>
                  <a:lnTo>
                    <a:pt x="808" y="347"/>
                  </a:lnTo>
                  <a:lnTo>
                    <a:pt x="822" y="340"/>
                  </a:lnTo>
                  <a:lnTo>
                    <a:pt x="841" y="321"/>
                  </a:lnTo>
                  <a:lnTo>
                    <a:pt x="858" y="314"/>
                  </a:lnTo>
                  <a:lnTo>
                    <a:pt x="860" y="307"/>
                  </a:lnTo>
                  <a:lnTo>
                    <a:pt x="858" y="302"/>
                  </a:lnTo>
                  <a:lnTo>
                    <a:pt x="850" y="295"/>
                  </a:lnTo>
                  <a:lnTo>
                    <a:pt x="848" y="288"/>
                  </a:lnTo>
                  <a:lnTo>
                    <a:pt x="858" y="266"/>
                  </a:lnTo>
                  <a:lnTo>
                    <a:pt x="867" y="266"/>
                  </a:lnTo>
                  <a:lnTo>
                    <a:pt x="884" y="276"/>
                  </a:lnTo>
                  <a:lnTo>
                    <a:pt x="898" y="273"/>
                  </a:lnTo>
                  <a:lnTo>
                    <a:pt x="905" y="269"/>
                  </a:lnTo>
                  <a:lnTo>
                    <a:pt x="917" y="254"/>
                  </a:lnTo>
                  <a:lnTo>
                    <a:pt x="929" y="254"/>
                  </a:lnTo>
                  <a:lnTo>
                    <a:pt x="943" y="247"/>
                  </a:lnTo>
                  <a:lnTo>
                    <a:pt x="953" y="231"/>
                  </a:lnTo>
                  <a:lnTo>
                    <a:pt x="955" y="228"/>
                  </a:lnTo>
                  <a:lnTo>
                    <a:pt x="988" y="209"/>
                  </a:lnTo>
                  <a:lnTo>
                    <a:pt x="1019" y="212"/>
                  </a:lnTo>
                  <a:lnTo>
                    <a:pt x="1021" y="207"/>
                  </a:lnTo>
                  <a:lnTo>
                    <a:pt x="1019" y="197"/>
                  </a:lnTo>
                  <a:lnTo>
                    <a:pt x="1005" y="181"/>
                  </a:lnTo>
                  <a:lnTo>
                    <a:pt x="995" y="176"/>
                  </a:lnTo>
                  <a:lnTo>
                    <a:pt x="981" y="171"/>
                  </a:lnTo>
                  <a:lnTo>
                    <a:pt x="976" y="174"/>
                  </a:lnTo>
                  <a:lnTo>
                    <a:pt x="969" y="183"/>
                  </a:lnTo>
                  <a:lnTo>
                    <a:pt x="967" y="185"/>
                  </a:lnTo>
                  <a:lnTo>
                    <a:pt x="955" y="178"/>
                  </a:lnTo>
                  <a:lnTo>
                    <a:pt x="945" y="181"/>
                  </a:lnTo>
                  <a:lnTo>
                    <a:pt x="938" y="185"/>
                  </a:lnTo>
                  <a:lnTo>
                    <a:pt x="936" y="183"/>
                  </a:lnTo>
                  <a:lnTo>
                    <a:pt x="929" y="171"/>
                  </a:lnTo>
                  <a:lnTo>
                    <a:pt x="936" y="164"/>
                  </a:lnTo>
                  <a:lnTo>
                    <a:pt x="941" y="145"/>
                  </a:lnTo>
                  <a:lnTo>
                    <a:pt x="950" y="119"/>
                  </a:lnTo>
                  <a:lnTo>
                    <a:pt x="962" y="124"/>
                  </a:lnTo>
                  <a:lnTo>
                    <a:pt x="976" y="126"/>
                  </a:lnTo>
                  <a:lnTo>
                    <a:pt x="1002" y="112"/>
                  </a:lnTo>
                  <a:lnTo>
                    <a:pt x="1002" y="105"/>
                  </a:lnTo>
                  <a:lnTo>
                    <a:pt x="998" y="100"/>
                  </a:lnTo>
                  <a:lnTo>
                    <a:pt x="1012" y="64"/>
                  </a:lnTo>
                  <a:lnTo>
                    <a:pt x="1024" y="47"/>
                  </a:lnTo>
                  <a:lnTo>
                    <a:pt x="1021" y="31"/>
                  </a:lnTo>
                  <a:lnTo>
                    <a:pt x="1007" y="33"/>
                  </a:lnTo>
                  <a:lnTo>
                    <a:pt x="1014" y="21"/>
                  </a:lnTo>
                  <a:lnTo>
                    <a:pt x="1024" y="14"/>
                  </a:lnTo>
                  <a:lnTo>
                    <a:pt x="1043" y="7"/>
                  </a:lnTo>
                  <a:lnTo>
                    <a:pt x="1076" y="0"/>
                  </a:lnTo>
                  <a:lnTo>
                    <a:pt x="1088" y="7"/>
                  </a:lnTo>
                  <a:lnTo>
                    <a:pt x="1107" y="7"/>
                  </a:lnTo>
                  <a:lnTo>
                    <a:pt x="1116" y="12"/>
                  </a:lnTo>
                  <a:lnTo>
                    <a:pt x="1166" y="100"/>
                  </a:lnTo>
                  <a:lnTo>
                    <a:pt x="1171" y="102"/>
                  </a:lnTo>
                  <a:lnTo>
                    <a:pt x="1185" y="97"/>
                  </a:lnTo>
                  <a:lnTo>
                    <a:pt x="1200" y="100"/>
                  </a:lnTo>
                  <a:lnTo>
                    <a:pt x="1228" y="114"/>
                  </a:lnTo>
                  <a:lnTo>
                    <a:pt x="1233" y="131"/>
                  </a:lnTo>
                  <a:lnTo>
                    <a:pt x="1240" y="140"/>
                  </a:lnTo>
                  <a:lnTo>
                    <a:pt x="1245" y="145"/>
                  </a:lnTo>
                  <a:lnTo>
                    <a:pt x="1271" y="140"/>
                  </a:lnTo>
                  <a:lnTo>
                    <a:pt x="1278" y="124"/>
                  </a:lnTo>
                  <a:lnTo>
                    <a:pt x="1290" y="119"/>
                  </a:lnTo>
                  <a:lnTo>
                    <a:pt x="1309" y="107"/>
                  </a:lnTo>
                  <a:lnTo>
                    <a:pt x="1316" y="95"/>
                  </a:lnTo>
                  <a:lnTo>
                    <a:pt x="1318" y="107"/>
                  </a:lnTo>
                  <a:lnTo>
                    <a:pt x="1306" y="162"/>
                  </a:lnTo>
                  <a:lnTo>
                    <a:pt x="1309" y="174"/>
                  </a:lnTo>
                  <a:lnTo>
                    <a:pt x="1309" y="181"/>
                  </a:lnTo>
                  <a:lnTo>
                    <a:pt x="1304" y="209"/>
                  </a:lnTo>
                  <a:lnTo>
                    <a:pt x="1302" y="212"/>
                  </a:lnTo>
                  <a:lnTo>
                    <a:pt x="1294" y="212"/>
                  </a:lnTo>
                  <a:lnTo>
                    <a:pt x="1273" y="209"/>
                  </a:lnTo>
                  <a:lnTo>
                    <a:pt x="1261" y="223"/>
                  </a:lnTo>
                  <a:lnTo>
                    <a:pt x="1275" y="271"/>
                  </a:lnTo>
                  <a:lnTo>
                    <a:pt x="1273" y="283"/>
                  </a:lnTo>
                  <a:lnTo>
                    <a:pt x="1264" y="290"/>
                  </a:lnTo>
                  <a:lnTo>
                    <a:pt x="1271" y="300"/>
                  </a:lnTo>
                  <a:lnTo>
                    <a:pt x="1268" y="304"/>
                  </a:lnTo>
                  <a:lnTo>
                    <a:pt x="1254" y="290"/>
                  </a:lnTo>
                  <a:lnTo>
                    <a:pt x="1247" y="288"/>
                  </a:lnTo>
                  <a:lnTo>
                    <a:pt x="1247" y="295"/>
                  </a:lnTo>
                  <a:lnTo>
                    <a:pt x="1247" y="304"/>
                  </a:lnTo>
                  <a:lnTo>
                    <a:pt x="1242" y="314"/>
                  </a:lnTo>
                  <a:lnTo>
                    <a:pt x="1230" y="321"/>
                  </a:lnTo>
                  <a:lnTo>
                    <a:pt x="1226" y="323"/>
                  </a:lnTo>
                  <a:lnTo>
                    <a:pt x="1216" y="323"/>
                  </a:lnTo>
                  <a:lnTo>
                    <a:pt x="1216" y="323"/>
                  </a:lnTo>
                  <a:lnTo>
                    <a:pt x="1223" y="338"/>
                  </a:lnTo>
                  <a:lnTo>
                    <a:pt x="1223" y="340"/>
                  </a:lnTo>
                  <a:lnTo>
                    <a:pt x="1209" y="342"/>
                  </a:lnTo>
                  <a:lnTo>
                    <a:pt x="1190" y="338"/>
                  </a:lnTo>
                  <a:lnTo>
                    <a:pt x="1181" y="362"/>
                  </a:lnTo>
                  <a:lnTo>
                    <a:pt x="1150" y="383"/>
                  </a:lnTo>
                  <a:lnTo>
                    <a:pt x="1143" y="402"/>
                  </a:lnTo>
                  <a:lnTo>
                    <a:pt x="1143" y="402"/>
                  </a:lnTo>
                  <a:lnTo>
                    <a:pt x="1143" y="402"/>
                  </a:lnTo>
                  <a:lnTo>
                    <a:pt x="1143" y="40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 baseline="-25000"/>
            </a:p>
          </p:txBody>
        </p:sp>
        <p:sp>
          <p:nvSpPr>
            <p:cNvPr id="12" name="Freeform 20"/>
            <p:cNvSpPr>
              <a:spLocks/>
            </p:cNvSpPr>
            <p:nvPr/>
          </p:nvSpPr>
          <p:spPr bwMode="auto">
            <a:xfrm>
              <a:off x="5565158" y="4899612"/>
              <a:ext cx="181142" cy="373153"/>
            </a:xfrm>
            <a:custGeom>
              <a:avLst/>
              <a:gdLst>
                <a:gd name="T0" fmla="*/ 34 w 50"/>
                <a:gd name="T1" fmla="*/ 3 h 103"/>
                <a:gd name="T2" fmla="*/ 34 w 50"/>
                <a:gd name="T3" fmla="*/ 3 h 103"/>
                <a:gd name="T4" fmla="*/ 36 w 50"/>
                <a:gd name="T5" fmla="*/ 0 h 103"/>
                <a:gd name="T6" fmla="*/ 38 w 50"/>
                <a:gd name="T7" fmla="*/ 3 h 103"/>
                <a:gd name="T8" fmla="*/ 48 w 50"/>
                <a:gd name="T9" fmla="*/ 5 h 103"/>
                <a:gd name="T10" fmla="*/ 50 w 50"/>
                <a:gd name="T11" fmla="*/ 10 h 103"/>
                <a:gd name="T12" fmla="*/ 41 w 50"/>
                <a:gd name="T13" fmla="*/ 38 h 103"/>
                <a:gd name="T14" fmla="*/ 36 w 50"/>
                <a:gd name="T15" fmla="*/ 67 h 103"/>
                <a:gd name="T16" fmla="*/ 27 w 50"/>
                <a:gd name="T17" fmla="*/ 88 h 103"/>
                <a:gd name="T18" fmla="*/ 27 w 50"/>
                <a:gd name="T19" fmla="*/ 103 h 103"/>
                <a:gd name="T20" fmla="*/ 19 w 50"/>
                <a:gd name="T21" fmla="*/ 103 h 103"/>
                <a:gd name="T22" fmla="*/ 10 w 50"/>
                <a:gd name="T23" fmla="*/ 88 h 103"/>
                <a:gd name="T24" fmla="*/ 3 w 50"/>
                <a:gd name="T25" fmla="*/ 69 h 103"/>
                <a:gd name="T26" fmla="*/ 0 w 50"/>
                <a:gd name="T27" fmla="*/ 53 h 103"/>
                <a:gd name="T28" fmla="*/ 5 w 50"/>
                <a:gd name="T29" fmla="*/ 46 h 103"/>
                <a:gd name="T30" fmla="*/ 22 w 50"/>
                <a:gd name="T31" fmla="*/ 12 h 103"/>
                <a:gd name="T32" fmla="*/ 34 w 50"/>
                <a:gd name="T33" fmla="*/ 3 h 103"/>
                <a:gd name="T34" fmla="*/ 34 w 50"/>
                <a:gd name="T35" fmla="*/ 3 h 103"/>
                <a:gd name="T36" fmla="*/ 34 w 50"/>
                <a:gd name="T37" fmla="*/ 3 h 103"/>
                <a:gd name="T38" fmla="*/ 34 w 50"/>
                <a:gd name="T39" fmla="*/ 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" h="103">
                  <a:moveTo>
                    <a:pt x="34" y="3"/>
                  </a:moveTo>
                  <a:lnTo>
                    <a:pt x="34" y="3"/>
                  </a:lnTo>
                  <a:lnTo>
                    <a:pt x="36" y="0"/>
                  </a:lnTo>
                  <a:lnTo>
                    <a:pt x="38" y="3"/>
                  </a:lnTo>
                  <a:lnTo>
                    <a:pt x="48" y="5"/>
                  </a:lnTo>
                  <a:lnTo>
                    <a:pt x="50" y="10"/>
                  </a:lnTo>
                  <a:lnTo>
                    <a:pt x="41" y="38"/>
                  </a:lnTo>
                  <a:lnTo>
                    <a:pt x="36" y="67"/>
                  </a:lnTo>
                  <a:lnTo>
                    <a:pt x="27" y="88"/>
                  </a:lnTo>
                  <a:lnTo>
                    <a:pt x="27" y="103"/>
                  </a:lnTo>
                  <a:lnTo>
                    <a:pt x="19" y="103"/>
                  </a:lnTo>
                  <a:lnTo>
                    <a:pt x="10" y="88"/>
                  </a:lnTo>
                  <a:lnTo>
                    <a:pt x="3" y="69"/>
                  </a:lnTo>
                  <a:lnTo>
                    <a:pt x="0" y="53"/>
                  </a:lnTo>
                  <a:lnTo>
                    <a:pt x="5" y="46"/>
                  </a:lnTo>
                  <a:lnTo>
                    <a:pt x="22" y="12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34" y="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 baseline="-25000">
                <a:solidFill>
                  <a:srgbClr val="D6D4D6"/>
                </a:solidFill>
              </a:endParaRPr>
            </a:p>
          </p:txBody>
        </p:sp>
        <p:sp>
          <p:nvSpPr>
            <p:cNvPr id="13" name="Freeform 21"/>
            <p:cNvSpPr>
              <a:spLocks/>
            </p:cNvSpPr>
            <p:nvPr/>
          </p:nvSpPr>
          <p:spPr bwMode="auto">
            <a:xfrm>
              <a:off x="4423965" y="5522740"/>
              <a:ext cx="246353" cy="206501"/>
            </a:xfrm>
            <a:custGeom>
              <a:avLst/>
              <a:gdLst>
                <a:gd name="T0" fmla="*/ 0 w 68"/>
                <a:gd name="T1" fmla="*/ 40 h 57"/>
                <a:gd name="T2" fmla="*/ 0 w 68"/>
                <a:gd name="T3" fmla="*/ 21 h 57"/>
                <a:gd name="T4" fmla="*/ 7 w 68"/>
                <a:gd name="T5" fmla="*/ 16 h 57"/>
                <a:gd name="T6" fmla="*/ 11 w 68"/>
                <a:gd name="T7" fmla="*/ 9 h 57"/>
                <a:gd name="T8" fmla="*/ 16 w 68"/>
                <a:gd name="T9" fmla="*/ 4 h 57"/>
                <a:gd name="T10" fmla="*/ 38 w 68"/>
                <a:gd name="T11" fmla="*/ 4 h 57"/>
                <a:gd name="T12" fmla="*/ 57 w 68"/>
                <a:gd name="T13" fmla="*/ 0 h 57"/>
                <a:gd name="T14" fmla="*/ 64 w 68"/>
                <a:gd name="T15" fmla="*/ 4 h 57"/>
                <a:gd name="T16" fmla="*/ 68 w 68"/>
                <a:gd name="T17" fmla="*/ 14 h 57"/>
                <a:gd name="T18" fmla="*/ 54 w 68"/>
                <a:gd name="T19" fmla="*/ 23 h 57"/>
                <a:gd name="T20" fmla="*/ 52 w 68"/>
                <a:gd name="T21" fmla="*/ 42 h 57"/>
                <a:gd name="T22" fmla="*/ 38 w 68"/>
                <a:gd name="T23" fmla="*/ 47 h 57"/>
                <a:gd name="T24" fmla="*/ 26 w 68"/>
                <a:gd name="T25" fmla="*/ 57 h 57"/>
                <a:gd name="T26" fmla="*/ 19 w 68"/>
                <a:gd name="T27" fmla="*/ 57 h 57"/>
                <a:gd name="T28" fmla="*/ 4 w 68"/>
                <a:gd name="T29" fmla="*/ 52 h 57"/>
                <a:gd name="T30" fmla="*/ 2 w 68"/>
                <a:gd name="T31" fmla="*/ 47 h 57"/>
                <a:gd name="T32" fmla="*/ 0 w 68"/>
                <a:gd name="T33" fmla="*/ 40 h 57"/>
                <a:gd name="T34" fmla="*/ 0 w 68"/>
                <a:gd name="T35" fmla="*/ 40 h 57"/>
                <a:gd name="T36" fmla="*/ 0 w 68"/>
                <a:gd name="T37" fmla="*/ 40 h 57"/>
                <a:gd name="T38" fmla="*/ 0 w 68"/>
                <a:gd name="T39" fmla="*/ 40 h 57"/>
                <a:gd name="T40" fmla="*/ 0 w 68"/>
                <a:gd name="T41" fmla="*/ 4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57">
                  <a:moveTo>
                    <a:pt x="0" y="40"/>
                  </a:moveTo>
                  <a:lnTo>
                    <a:pt x="0" y="21"/>
                  </a:lnTo>
                  <a:lnTo>
                    <a:pt x="7" y="16"/>
                  </a:lnTo>
                  <a:lnTo>
                    <a:pt x="11" y="9"/>
                  </a:lnTo>
                  <a:lnTo>
                    <a:pt x="16" y="4"/>
                  </a:lnTo>
                  <a:lnTo>
                    <a:pt x="38" y="4"/>
                  </a:lnTo>
                  <a:lnTo>
                    <a:pt x="57" y="0"/>
                  </a:lnTo>
                  <a:lnTo>
                    <a:pt x="64" y="4"/>
                  </a:lnTo>
                  <a:lnTo>
                    <a:pt x="68" y="14"/>
                  </a:lnTo>
                  <a:lnTo>
                    <a:pt x="54" y="23"/>
                  </a:lnTo>
                  <a:lnTo>
                    <a:pt x="52" y="42"/>
                  </a:lnTo>
                  <a:lnTo>
                    <a:pt x="38" y="47"/>
                  </a:lnTo>
                  <a:lnTo>
                    <a:pt x="26" y="57"/>
                  </a:lnTo>
                  <a:lnTo>
                    <a:pt x="19" y="57"/>
                  </a:lnTo>
                  <a:lnTo>
                    <a:pt x="4" y="52"/>
                  </a:lnTo>
                  <a:lnTo>
                    <a:pt x="2" y="47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4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 baseline="-25000"/>
            </a:p>
          </p:txBody>
        </p:sp>
      </p:grpSp>
      <p:sp>
        <p:nvSpPr>
          <p:cNvPr id="14" name="椭圆 13"/>
          <p:cNvSpPr/>
          <p:nvPr/>
        </p:nvSpPr>
        <p:spPr>
          <a:xfrm>
            <a:off x="3514786" y="2927085"/>
            <a:ext cx="1581671" cy="1581671"/>
          </a:xfrm>
          <a:prstGeom prst="ellipse">
            <a:avLst/>
          </a:prstGeom>
          <a:solidFill>
            <a:schemeClr val="bg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15" name="椭圆 14"/>
          <p:cNvSpPr/>
          <p:nvPr/>
        </p:nvSpPr>
        <p:spPr>
          <a:xfrm>
            <a:off x="3951191" y="2160133"/>
            <a:ext cx="1908395" cy="1908395"/>
          </a:xfrm>
          <a:prstGeom prst="ellipse">
            <a:avLst/>
          </a:prstGeom>
          <a:solidFill>
            <a:schemeClr val="tx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 useBgFill="1">
        <p:nvSpPr>
          <p:cNvPr id="16" name="椭圆 15"/>
          <p:cNvSpPr/>
          <p:nvPr/>
        </p:nvSpPr>
        <p:spPr>
          <a:xfrm>
            <a:off x="4106493" y="2008349"/>
            <a:ext cx="659995" cy="659995"/>
          </a:xfrm>
          <a:prstGeom prst="ellipse">
            <a:avLst/>
          </a:prstGeom>
          <a:ln>
            <a:solidFill>
              <a:srgbClr val="354C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18" name="TextBox 2"/>
          <p:cNvSpPr txBox="1"/>
          <p:nvPr/>
        </p:nvSpPr>
        <p:spPr>
          <a:xfrm>
            <a:off x="7022071" y="993528"/>
            <a:ext cx="1032981" cy="37741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dist"/>
            <a:r>
              <a:rPr lang="en-US" sz="1400" dirty="0">
                <a:solidFill>
                  <a:srgbClr val="354C75"/>
                </a:solidFill>
              </a:rPr>
              <a:t>BEIJING</a:t>
            </a:r>
            <a:endParaRPr lang="id-ID" sz="1400" dirty="0">
              <a:solidFill>
                <a:srgbClr val="354C75"/>
              </a:solidFill>
            </a:endParaRPr>
          </a:p>
        </p:txBody>
      </p:sp>
      <p:sp>
        <p:nvSpPr>
          <p:cNvPr id="19" name="TextBox 5"/>
          <p:cNvSpPr txBox="1"/>
          <p:nvPr/>
        </p:nvSpPr>
        <p:spPr>
          <a:xfrm>
            <a:off x="6887334" y="1454349"/>
            <a:ext cx="4511391" cy="52681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You will not believe all of the elements in this slide are all editable without reducing the quality, unlimited color.</a:t>
            </a:r>
            <a:endParaRPr lang="id-ID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2" name="TextBox 2"/>
          <p:cNvSpPr txBox="1"/>
          <p:nvPr/>
        </p:nvSpPr>
        <p:spPr>
          <a:xfrm>
            <a:off x="7022071" y="2115479"/>
            <a:ext cx="1265472" cy="37741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lnSpc>
                <a:spcPct val="150000"/>
              </a:lnSpc>
              <a:defRPr sz="1400">
                <a:solidFill>
                  <a:schemeClr val="tx2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>
                <a:solidFill>
                  <a:srgbClr val="354C75"/>
                </a:solidFill>
              </a:rPr>
              <a:t>SHANGHAI</a:t>
            </a:r>
            <a:endParaRPr lang="id-ID" dirty="0">
              <a:solidFill>
                <a:srgbClr val="354C75"/>
              </a:solidFill>
            </a:endParaRPr>
          </a:p>
        </p:txBody>
      </p:sp>
      <p:sp>
        <p:nvSpPr>
          <p:cNvPr id="23" name="TextBox 5"/>
          <p:cNvSpPr txBox="1"/>
          <p:nvPr/>
        </p:nvSpPr>
        <p:spPr>
          <a:xfrm>
            <a:off x="6887334" y="2576301"/>
            <a:ext cx="4511391" cy="52681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You will not believe all of the elements in this slide are all editable without reducing the quality, unlimited color.</a:t>
            </a:r>
            <a:endParaRPr lang="id-ID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5" name="TextBox 2"/>
          <p:cNvSpPr txBox="1"/>
          <p:nvPr/>
        </p:nvSpPr>
        <p:spPr>
          <a:xfrm>
            <a:off x="7022071" y="3282755"/>
            <a:ext cx="1467144" cy="37741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lnSpc>
                <a:spcPct val="150000"/>
              </a:lnSpc>
              <a:defRPr sz="1400">
                <a:solidFill>
                  <a:schemeClr val="tx2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>
                <a:solidFill>
                  <a:srgbClr val="354C75"/>
                </a:solidFill>
              </a:rPr>
              <a:t>GUANGZHOU</a:t>
            </a:r>
            <a:endParaRPr lang="id-ID" dirty="0">
              <a:solidFill>
                <a:srgbClr val="354C75"/>
              </a:solidFill>
            </a:endParaRPr>
          </a:p>
        </p:txBody>
      </p:sp>
      <p:sp>
        <p:nvSpPr>
          <p:cNvPr id="26" name="TextBox 5"/>
          <p:cNvSpPr txBox="1"/>
          <p:nvPr/>
        </p:nvSpPr>
        <p:spPr>
          <a:xfrm>
            <a:off x="6887334" y="3743577"/>
            <a:ext cx="4511391" cy="52681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You will not believe all of the elements in this slide are all editable without reducing the quality, unlimited color.</a:t>
            </a:r>
            <a:endParaRPr lang="id-ID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970202" y="2155485"/>
            <a:ext cx="51869" cy="375491"/>
          </a:xfrm>
          <a:prstGeom prst="rect">
            <a:avLst/>
          </a:prstGeom>
          <a:solidFill>
            <a:srgbClr val="354C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solidFill>
                <a:srgbClr val="354C75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970202" y="3322761"/>
            <a:ext cx="51869" cy="375491"/>
          </a:xfrm>
          <a:prstGeom prst="rect">
            <a:avLst/>
          </a:prstGeom>
          <a:solidFill>
            <a:srgbClr val="354C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solidFill>
                <a:srgbClr val="354C7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9589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" dur="27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fill="hold" grpId="1" nodeType="withEffect" p14:presetBounceEnd="24000">
                                      <p:stCondLst>
                                        <p:cond delay="800"/>
                                      </p:stCondLst>
                                      <p:childTnLst>
                                        <p:animScale p14:bounceEnd="24000">
                                          <p:cBhvr>
                                            <p:cTn id="20" dur="5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2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fill="hold" grpId="1" nodeType="withEffect" p14:presetBounceEnd="24000">
                                      <p:stCondLst>
                                        <p:cond delay="1100"/>
                                      </p:stCondLst>
                                      <p:childTnLst>
                                        <p:animScale p14:bounceEnd="24000">
                                          <p:cBhvr>
                                            <p:cTn id="26" dur="5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fill="hold" grpId="1" nodeType="withEffect" p14:presetBounceEnd="24000">
                                      <p:stCondLst>
                                        <p:cond delay="1300"/>
                                      </p:stCondLst>
                                      <p:childTnLst>
                                        <p:animScale p14:bounceEnd="24000">
                                          <p:cBhvr>
                                            <p:cTn id="32" dur="5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5714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7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7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iterate type="lt">
                                        <p:tmPct val="5714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7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7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7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iterate type="lt">
                                        <p:tmPct val="5714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7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7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7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2" presetClass="entr" presetSubtype="4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8" grpId="0"/>
          <p:bldP spid="19" grpId="0"/>
          <p:bldP spid="22" grpId="0"/>
          <p:bldP spid="23" grpId="0"/>
          <p:bldP spid="25" grpId="0"/>
          <p:bldP spid="26" grpId="0"/>
          <p:bldP spid="27" grpId="0" animBg="1"/>
          <p:bldP spid="2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" dur="27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5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2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5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5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5714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7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7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iterate type="lt">
                                        <p:tmPct val="5714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7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7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7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iterate type="lt">
                                        <p:tmPct val="5714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7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7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7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2" presetClass="entr" presetSubtype="4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8" grpId="0"/>
          <p:bldP spid="19" grpId="0"/>
          <p:bldP spid="22" grpId="0"/>
          <p:bldP spid="23" grpId="0"/>
          <p:bldP spid="25" grpId="0"/>
          <p:bldP spid="26" grpId="0"/>
          <p:bldP spid="27" grpId="0" animBg="1"/>
          <p:bldP spid="28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626262" y="2152528"/>
            <a:ext cx="1161260" cy="110799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dist">
              <a:defRPr sz="13800">
                <a:solidFill>
                  <a:schemeClr val="bg1"/>
                </a:solidFill>
                <a:latin typeface="钟齐李洤标准草书符号" panose="02010600030101010101" pitchFamily="2" charset="-122"/>
                <a:ea typeface="钟齐李洤标准草书符号" panose="02010600030101010101" pitchFamily="2" charset="-122"/>
              </a:defRPr>
            </a:lvl1pPr>
          </a:lstStyle>
          <a:p>
            <a:pPr algn="l"/>
            <a:r>
              <a:rPr lang="zh-CN" altLang="en-US" sz="6600" dirty="0" smtClean="0">
                <a:solidFill>
                  <a:srgbClr val="2C3B5A"/>
                </a:solidFill>
                <a:latin typeface="+mj-ea"/>
                <a:ea typeface="+mj-ea"/>
              </a:rPr>
              <a:t>序</a:t>
            </a:r>
            <a:endParaRPr lang="zh-CN" altLang="en-US" sz="6600" dirty="0">
              <a:solidFill>
                <a:srgbClr val="2C3B5A"/>
              </a:solidFill>
              <a:latin typeface="+mj-ea"/>
              <a:ea typeface="+mj-ea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524067" y="3595225"/>
            <a:ext cx="9289778" cy="791755"/>
          </a:xfrm>
          <a:prstGeom prst="rect">
            <a:avLst/>
          </a:prstGeom>
          <a:noFill/>
          <a:effectLst/>
        </p:spPr>
        <p:txBody>
          <a:bodyPr vert="horz"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阳光像是久病初愈的人，渐渐恢复了原有的活力</a:t>
            </a:r>
            <a:r>
              <a:rPr lang="zh-CN" altLang="en-US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。</a:t>
            </a:r>
            <a:endParaRPr lang="en-US" altLang="zh-CN" spc="3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  <a:p>
            <a:pPr algn="ctr">
              <a:lnSpc>
                <a:spcPct val="130000"/>
              </a:lnSpc>
            </a:pPr>
            <a:r>
              <a:rPr lang="zh-CN" altLang="en-US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窗台</a:t>
            </a:r>
            <a:r>
              <a: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上的一盆养心草苏醒过来，萌发出细嫩翠绿的叶儿。</a:t>
            </a:r>
            <a:endParaRPr lang="en-US" altLang="zh-CN" spc="3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677500" y="95709"/>
            <a:ext cx="1044524" cy="1656244"/>
            <a:chOff x="7461026" y="1866901"/>
            <a:chExt cx="1044524" cy="1656244"/>
          </a:xfrm>
        </p:grpSpPr>
        <p:sp>
          <p:nvSpPr>
            <p:cNvPr id="23" name="任意多边形 22"/>
            <p:cNvSpPr/>
            <p:nvPr/>
          </p:nvSpPr>
          <p:spPr>
            <a:xfrm>
              <a:off x="7461026" y="1866901"/>
              <a:ext cx="1044524" cy="1656244"/>
            </a:xfrm>
            <a:custGeom>
              <a:avLst/>
              <a:gdLst>
                <a:gd name="connsiteX0" fmla="*/ 0 w 1044524"/>
                <a:gd name="connsiteY0" fmla="*/ 0 h 1638463"/>
                <a:gd name="connsiteX1" fmla="*/ 1044524 w 1044524"/>
                <a:gd name="connsiteY1" fmla="*/ 0 h 1638463"/>
                <a:gd name="connsiteX2" fmla="*/ 1044524 w 1044524"/>
                <a:gd name="connsiteY2" fmla="*/ 906174 h 1638463"/>
                <a:gd name="connsiteX3" fmla="*/ 1044523 w 1044524"/>
                <a:gd name="connsiteY3" fmla="*/ 906174 h 1638463"/>
                <a:gd name="connsiteX4" fmla="*/ 1044523 w 1044524"/>
                <a:gd name="connsiteY4" fmla="*/ 1270047 h 1638463"/>
                <a:gd name="connsiteX5" fmla="*/ 1030029 w 1044524"/>
                <a:gd name="connsiteY5" fmla="*/ 1291562 h 1638463"/>
                <a:gd name="connsiteX6" fmla="*/ 977192 w 1044524"/>
                <a:gd name="connsiteY6" fmla="*/ 1359172 h 1638463"/>
                <a:gd name="connsiteX7" fmla="*/ 889428 w 1044524"/>
                <a:gd name="connsiteY7" fmla="*/ 1375254 h 1638463"/>
                <a:gd name="connsiteX8" fmla="*/ 805478 w 1044524"/>
                <a:gd name="connsiteY8" fmla="*/ 1519998 h 1638463"/>
                <a:gd name="connsiteX9" fmla="*/ 660474 w 1044524"/>
                <a:gd name="connsiteY9" fmla="*/ 1536080 h 1638463"/>
                <a:gd name="connsiteX10" fmla="*/ 531689 w 1044524"/>
                <a:gd name="connsiteY10" fmla="*/ 1623530 h 1638463"/>
                <a:gd name="connsiteX11" fmla="*/ 522262 w 1044524"/>
                <a:gd name="connsiteY11" fmla="*/ 1638463 h 1638463"/>
                <a:gd name="connsiteX12" fmla="*/ 512834 w 1044524"/>
                <a:gd name="connsiteY12" fmla="*/ 1623530 h 1638463"/>
                <a:gd name="connsiteX13" fmla="*/ 384049 w 1044524"/>
                <a:gd name="connsiteY13" fmla="*/ 1536080 h 1638463"/>
                <a:gd name="connsiteX14" fmla="*/ 239046 w 1044524"/>
                <a:gd name="connsiteY14" fmla="*/ 1519998 h 1638463"/>
                <a:gd name="connsiteX15" fmla="*/ 155097 w 1044524"/>
                <a:gd name="connsiteY15" fmla="*/ 1375254 h 1638463"/>
                <a:gd name="connsiteX16" fmla="*/ 67331 w 1044524"/>
                <a:gd name="connsiteY16" fmla="*/ 1359172 h 1638463"/>
                <a:gd name="connsiteX17" fmla="*/ 14494 w 1044524"/>
                <a:gd name="connsiteY17" fmla="*/ 1291562 h 1638463"/>
                <a:gd name="connsiteX18" fmla="*/ 0 w 1044524"/>
                <a:gd name="connsiteY18" fmla="*/ 1270047 h 1638463"/>
                <a:gd name="connsiteX19" fmla="*/ 0 w 1044524"/>
                <a:gd name="connsiteY19" fmla="*/ 906174 h 1638463"/>
                <a:gd name="connsiteX20" fmla="*/ 0 w 1044524"/>
                <a:gd name="connsiteY20" fmla="*/ 844443 h 1638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044524" h="1638463">
                  <a:moveTo>
                    <a:pt x="0" y="0"/>
                  </a:moveTo>
                  <a:lnTo>
                    <a:pt x="1044524" y="0"/>
                  </a:lnTo>
                  <a:lnTo>
                    <a:pt x="1044524" y="906174"/>
                  </a:lnTo>
                  <a:lnTo>
                    <a:pt x="1044523" y="906174"/>
                  </a:lnTo>
                  <a:lnTo>
                    <a:pt x="1044523" y="1270047"/>
                  </a:lnTo>
                  <a:lnTo>
                    <a:pt x="1030029" y="1291562"/>
                  </a:lnTo>
                  <a:cubicBezTo>
                    <a:pt x="1015060" y="1315585"/>
                    <a:pt x="1001414" y="1340349"/>
                    <a:pt x="977192" y="1359172"/>
                  </a:cubicBezTo>
                  <a:cubicBezTo>
                    <a:pt x="949818" y="1380379"/>
                    <a:pt x="918683" y="1369892"/>
                    <a:pt x="889428" y="1375254"/>
                  </a:cubicBezTo>
                  <a:cubicBezTo>
                    <a:pt x="861444" y="1423502"/>
                    <a:pt x="861662" y="1474391"/>
                    <a:pt x="805478" y="1519998"/>
                  </a:cubicBezTo>
                  <a:cubicBezTo>
                    <a:pt x="755265" y="1546489"/>
                    <a:pt x="708810" y="1530720"/>
                    <a:pt x="660474" y="1536080"/>
                  </a:cubicBezTo>
                  <a:cubicBezTo>
                    <a:pt x="616566" y="1543215"/>
                    <a:pt x="562289" y="1581222"/>
                    <a:pt x="531689" y="1623530"/>
                  </a:cubicBezTo>
                  <a:lnTo>
                    <a:pt x="522262" y="1638463"/>
                  </a:lnTo>
                  <a:lnTo>
                    <a:pt x="512834" y="1623530"/>
                  </a:lnTo>
                  <a:cubicBezTo>
                    <a:pt x="482236" y="1581222"/>
                    <a:pt x="427957" y="1543215"/>
                    <a:pt x="384049" y="1536080"/>
                  </a:cubicBezTo>
                  <a:cubicBezTo>
                    <a:pt x="335715" y="1530720"/>
                    <a:pt x="289260" y="1546489"/>
                    <a:pt x="239046" y="1519998"/>
                  </a:cubicBezTo>
                  <a:cubicBezTo>
                    <a:pt x="182863" y="1474391"/>
                    <a:pt x="183079" y="1423502"/>
                    <a:pt x="155097" y="1375254"/>
                  </a:cubicBezTo>
                  <a:cubicBezTo>
                    <a:pt x="125842" y="1369892"/>
                    <a:pt x="94705" y="1380379"/>
                    <a:pt x="67331" y="1359172"/>
                  </a:cubicBezTo>
                  <a:cubicBezTo>
                    <a:pt x="43110" y="1340349"/>
                    <a:pt x="29463" y="1315585"/>
                    <a:pt x="14494" y="1291562"/>
                  </a:cubicBezTo>
                  <a:lnTo>
                    <a:pt x="0" y="1270047"/>
                  </a:lnTo>
                  <a:lnTo>
                    <a:pt x="0" y="906174"/>
                  </a:lnTo>
                  <a:lnTo>
                    <a:pt x="0" y="844443"/>
                  </a:lnTo>
                  <a:close/>
                </a:path>
              </a:pathLst>
            </a:custGeom>
            <a:noFill/>
            <a:ln w="9525">
              <a:solidFill>
                <a:srgbClr val="2C3B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7539307" y="1932686"/>
              <a:ext cx="902222" cy="1510383"/>
            </a:xfrm>
            <a:custGeom>
              <a:avLst/>
              <a:gdLst>
                <a:gd name="connsiteX0" fmla="*/ 0 w 902222"/>
                <a:gd name="connsiteY0" fmla="*/ 0 h 1510383"/>
                <a:gd name="connsiteX1" fmla="*/ 902222 w 902222"/>
                <a:gd name="connsiteY1" fmla="*/ 0 h 1510383"/>
                <a:gd name="connsiteX2" fmla="*/ 902222 w 902222"/>
                <a:gd name="connsiteY2" fmla="*/ 852726 h 1510383"/>
                <a:gd name="connsiteX3" fmla="*/ 902221 w 902222"/>
                <a:gd name="connsiteY3" fmla="*/ 852726 h 1510383"/>
                <a:gd name="connsiteX4" fmla="*/ 902221 w 902222"/>
                <a:gd name="connsiteY4" fmla="*/ 1179514 h 1510383"/>
                <a:gd name="connsiteX5" fmla="*/ 889701 w 902222"/>
                <a:gd name="connsiteY5" fmla="*/ 1198837 h 1510383"/>
                <a:gd name="connsiteX6" fmla="*/ 844063 w 902222"/>
                <a:gd name="connsiteY6" fmla="*/ 1259556 h 1510383"/>
                <a:gd name="connsiteX7" fmla="*/ 768256 w 902222"/>
                <a:gd name="connsiteY7" fmla="*/ 1273999 h 1510383"/>
                <a:gd name="connsiteX8" fmla="*/ 695742 w 902222"/>
                <a:gd name="connsiteY8" fmla="*/ 1403992 h 1510383"/>
                <a:gd name="connsiteX9" fmla="*/ 570494 w 902222"/>
                <a:gd name="connsiteY9" fmla="*/ 1418435 h 1510383"/>
                <a:gd name="connsiteX10" fmla="*/ 459254 w 902222"/>
                <a:gd name="connsiteY10" fmla="*/ 1496972 h 1510383"/>
                <a:gd name="connsiteX11" fmla="*/ 451111 w 902222"/>
                <a:gd name="connsiteY11" fmla="*/ 1510383 h 1510383"/>
                <a:gd name="connsiteX12" fmla="*/ 442967 w 902222"/>
                <a:gd name="connsiteY12" fmla="*/ 1496972 h 1510383"/>
                <a:gd name="connsiteX13" fmla="*/ 331728 w 902222"/>
                <a:gd name="connsiteY13" fmla="*/ 1418435 h 1510383"/>
                <a:gd name="connsiteX14" fmla="*/ 206479 w 902222"/>
                <a:gd name="connsiteY14" fmla="*/ 1403992 h 1510383"/>
                <a:gd name="connsiteX15" fmla="*/ 133967 w 902222"/>
                <a:gd name="connsiteY15" fmla="*/ 1273999 h 1510383"/>
                <a:gd name="connsiteX16" fmla="*/ 58158 w 902222"/>
                <a:gd name="connsiteY16" fmla="*/ 1259556 h 1510383"/>
                <a:gd name="connsiteX17" fmla="*/ 12520 w 902222"/>
                <a:gd name="connsiteY17" fmla="*/ 1198837 h 1510383"/>
                <a:gd name="connsiteX18" fmla="*/ 0 w 902222"/>
                <a:gd name="connsiteY18" fmla="*/ 1179514 h 1510383"/>
                <a:gd name="connsiteX19" fmla="*/ 0 w 902222"/>
                <a:gd name="connsiteY19" fmla="*/ 852726 h 1510383"/>
                <a:gd name="connsiteX20" fmla="*/ 0 w 902222"/>
                <a:gd name="connsiteY20" fmla="*/ 797287 h 1510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02222" h="1510383">
                  <a:moveTo>
                    <a:pt x="0" y="0"/>
                  </a:moveTo>
                  <a:lnTo>
                    <a:pt x="902222" y="0"/>
                  </a:lnTo>
                  <a:lnTo>
                    <a:pt x="902222" y="852726"/>
                  </a:lnTo>
                  <a:lnTo>
                    <a:pt x="902221" y="852726"/>
                  </a:lnTo>
                  <a:lnTo>
                    <a:pt x="902221" y="1179514"/>
                  </a:lnTo>
                  <a:lnTo>
                    <a:pt x="889701" y="1198837"/>
                  </a:lnTo>
                  <a:cubicBezTo>
                    <a:pt x="876772" y="1220411"/>
                    <a:pt x="864985" y="1242652"/>
                    <a:pt x="844063" y="1259556"/>
                  </a:cubicBezTo>
                  <a:cubicBezTo>
                    <a:pt x="820418" y="1278602"/>
                    <a:pt x="793525" y="1269184"/>
                    <a:pt x="768256" y="1273999"/>
                  </a:cubicBezTo>
                  <a:cubicBezTo>
                    <a:pt x="744084" y="1317331"/>
                    <a:pt x="744272" y="1363033"/>
                    <a:pt x="695742" y="1403992"/>
                  </a:cubicBezTo>
                  <a:cubicBezTo>
                    <a:pt x="652370" y="1427783"/>
                    <a:pt x="612244" y="1413621"/>
                    <a:pt x="570494" y="1418435"/>
                  </a:cubicBezTo>
                  <a:cubicBezTo>
                    <a:pt x="532568" y="1424842"/>
                    <a:pt x="485685" y="1458976"/>
                    <a:pt x="459254" y="1496972"/>
                  </a:cubicBezTo>
                  <a:lnTo>
                    <a:pt x="451111" y="1510383"/>
                  </a:lnTo>
                  <a:lnTo>
                    <a:pt x="442967" y="1496972"/>
                  </a:lnTo>
                  <a:cubicBezTo>
                    <a:pt x="416538" y="1458976"/>
                    <a:pt x="369654" y="1424842"/>
                    <a:pt x="331728" y="1418435"/>
                  </a:cubicBezTo>
                  <a:cubicBezTo>
                    <a:pt x="289978" y="1413621"/>
                    <a:pt x="249852" y="1427783"/>
                    <a:pt x="206479" y="1403992"/>
                  </a:cubicBezTo>
                  <a:cubicBezTo>
                    <a:pt x="157950" y="1363033"/>
                    <a:pt x="158137" y="1317331"/>
                    <a:pt x="133967" y="1273999"/>
                  </a:cubicBezTo>
                  <a:cubicBezTo>
                    <a:pt x="108698" y="1269184"/>
                    <a:pt x="81803" y="1278602"/>
                    <a:pt x="58158" y="1259556"/>
                  </a:cubicBezTo>
                  <a:cubicBezTo>
                    <a:pt x="37237" y="1242652"/>
                    <a:pt x="25449" y="1220411"/>
                    <a:pt x="12520" y="1198837"/>
                  </a:cubicBezTo>
                  <a:lnTo>
                    <a:pt x="0" y="1179514"/>
                  </a:lnTo>
                  <a:lnTo>
                    <a:pt x="0" y="852726"/>
                  </a:lnTo>
                  <a:lnTo>
                    <a:pt x="0" y="797287"/>
                  </a:lnTo>
                  <a:close/>
                </a:path>
              </a:pathLst>
            </a:custGeom>
            <a:solidFill>
              <a:srgbClr val="425363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 rot="10800000">
            <a:off x="5675486" y="5079189"/>
            <a:ext cx="1044524" cy="1656244"/>
            <a:chOff x="7461026" y="1866901"/>
            <a:chExt cx="1044524" cy="1656244"/>
          </a:xfrm>
        </p:grpSpPr>
        <p:sp>
          <p:nvSpPr>
            <p:cNvPr id="25" name="任意多边形 24"/>
            <p:cNvSpPr/>
            <p:nvPr/>
          </p:nvSpPr>
          <p:spPr>
            <a:xfrm>
              <a:off x="7461026" y="1866901"/>
              <a:ext cx="1044524" cy="1656244"/>
            </a:xfrm>
            <a:custGeom>
              <a:avLst/>
              <a:gdLst>
                <a:gd name="connsiteX0" fmla="*/ 0 w 1044524"/>
                <a:gd name="connsiteY0" fmla="*/ 0 h 1638463"/>
                <a:gd name="connsiteX1" fmla="*/ 1044524 w 1044524"/>
                <a:gd name="connsiteY1" fmla="*/ 0 h 1638463"/>
                <a:gd name="connsiteX2" fmla="*/ 1044524 w 1044524"/>
                <a:gd name="connsiteY2" fmla="*/ 906174 h 1638463"/>
                <a:gd name="connsiteX3" fmla="*/ 1044523 w 1044524"/>
                <a:gd name="connsiteY3" fmla="*/ 906174 h 1638463"/>
                <a:gd name="connsiteX4" fmla="*/ 1044523 w 1044524"/>
                <a:gd name="connsiteY4" fmla="*/ 1270047 h 1638463"/>
                <a:gd name="connsiteX5" fmla="*/ 1030029 w 1044524"/>
                <a:gd name="connsiteY5" fmla="*/ 1291562 h 1638463"/>
                <a:gd name="connsiteX6" fmla="*/ 977192 w 1044524"/>
                <a:gd name="connsiteY6" fmla="*/ 1359172 h 1638463"/>
                <a:gd name="connsiteX7" fmla="*/ 889428 w 1044524"/>
                <a:gd name="connsiteY7" fmla="*/ 1375254 h 1638463"/>
                <a:gd name="connsiteX8" fmla="*/ 805478 w 1044524"/>
                <a:gd name="connsiteY8" fmla="*/ 1519998 h 1638463"/>
                <a:gd name="connsiteX9" fmla="*/ 660474 w 1044524"/>
                <a:gd name="connsiteY9" fmla="*/ 1536080 h 1638463"/>
                <a:gd name="connsiteX10" fmla="*/ 531689 w 1044524"/>
                <a:gd name="connsiteY10" fmla="*/ 1623530 h 1638463"/>
                <a:gd name="connsiteX11" fmla="*/ 522262 w 1044524"/>
                <a:gd name="connsiteY11" fmla="*/ 1638463 h 1638463"/>
                <a:gd name="connsiteX12" fmla="*/ 512834 w 1044524"/>
                <a:gd name="connsiteY12" fmla="*/ 1623530 h 1638463"/>
                <a:gd name="connsiteX13" fmla="*/ 384049 w 1044524"/>
                <a:gd name="connsiteY13" fmla="*/ 1536080 h 1638463"/>
                <a:gd name="connsiteX14" fmla="*/ 239046 w 1044524"/>
                <a:gd name="connsiteY14" fmla="*/ 1519998 h 1638463"/>
                <a:gd name="connsiteX15" fmla="*/ 155097 w 1044524"/>
                <a:gd name="connsiteY15" fmla="*/ 1375254 h 1638463"/>
                <a:gd name="connsiteX16" fmla="*/ 67331 w 1044524"/>
                <a:gd name="connsiteY16" fmla="*/ 1359172 h 1638463"/>
                <a:gd name="connsiteX17" fmla="*/ 14494 w 1044524"/>
                <a:gd name="connsiteY17" fmla="*/ 1291562 h 1638463"/>
                <a:gd name="connsiteX18" fmla="*/ 0 w 1044524"/>
                <a:gd name="connsiteY18" fmla="*/ 1270047 h 1638463"/>
                <a:gd name="connsiteX19" fmla="*/ 0 w 1044524"/>
                <a:gd name="connsiteY19" fmla="*/ 906174 h 1638463"/>
                <a:gd name="connsiteX20" fmla="*/ 0 w 1044524"/>
                <a:gd name="connsiteY20" fmla="*/ 844443 h 1638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044524" h="1638463">
                  <a:moveTo>
                    <a:pt x="0" y="0"/>
                  </a:moveTo>
                  <a:lnTo>
                    <a:pt x="1044524" y="0"/>
                  </a:lnTo>
                  <a:lnTo>
                    <a:pt x="1044524" y="906174"/>
                  </a:lnTo>
                  <a:lnTo>
                    <a:pt x="1044523" y="906174"/>
                  </a:lnTo>
                  <a:lnTo>
                    <a:pt x="1044523" y="1270047"/>
                  </a:lnTo>
                  <a:lnTo>
                    <a:pt x="1030029" y="1291562"/>
                  </a:lnTo>
                  <a:cubicBezTo>
                    <a:pt x="1015060" y="1315585"/>
                    <a:pt x="1001414" y="1340349"/>
                    <a:pt x="977192" y="1359172"/>
                  </a:cubicBezTo>
                  <a:cubicBezTo>
                    <a:pt x="949818" y="1380379"/>
                    <a:pt x="918683" y="1369892"/>
                    <a:pt x="889428" y="1375254"/>
                  </a:cubicBezTo>
                  <a:cubicBezTo>
                    <a:pt x="861444" y="1423502"/>
                    <a:pt x="861662" y="1474391"/>
                    <a:pt x="805478" y="1519998"/>
                  </a:cubicBezTo>
                  <a:cubicBezTo>
                    <a:pt x="755265" y="1546489"/>
                    <a:pt x="708810" y="1530720"/>
                    <a:pt x="660474" y="1536080"/>
                  </a:cubicBezTo>
                  <a:cubicBezTo>
                    <a:pt x="616566" y="1543215"/>
                    <a:pt x="562289" y="1581222"/>
                    <a:pt x="531689" y="1623530"/>
                  </a:cubicBezTo>
                  <a:lnTo>
                    <a:pt x="522262" y="1638463"/>
                  </a:lnTo>
                  <a:lnTo>
                    <a:pt x="512834" y="1623530"/>
                  </a:lnTo>
                  <a:cubicBezTo>
                    <a:pt x="482236" y="1581222"/>
                    <a:pt x="427957" y="1543215"/>
                    <a:pt x="384049" y="1536080"/>
                  </a:cubicBezTo>
                  <a:cubicBezTo>
                    <a:pt x="335715" y="1530720"/>
                    <a:pt x="289260" y="1546489"/>
                    <a:pt x="239046" y="1519998"/>
                  </a:cubicBezTo>
                  <a:cubicBezTo>
                    <a:pt x="182863" y="1474391"/>
                    <a:pt x="183079" y="1423502"/>
                    <a:pt x="155097" y="1375254"/>
                  </a:cubicBezTo>
                  <a:cubicBezTo>
                    <a:pt x="125842" y="1369892"/>
                    <a:pt x="94705" y="1380379"/>
                    <a:pt x="67331" y="1359172"/>
                  </a:cubicBezTo>
                  <a:cubicBezTo>
                    <a:pt x="43110" y="1340349"/>
                    <a:pt x="29463" y="1315585"/>
                    <a:pt x="14494" y="1291562"/>
                  </a:cubicBezTo>
                  <a:lnTo>
                    <a:pt x="0" y="1270047"/>
                  </a:lnTo>
                  <a:lnTo>
                    <a:pt x="0" y="906174"/>
                  </a:lnTo>
                  <a:lnTo>
                    <a:pt x="0" y="844443"/>
                  </a:lnTo>
                  <a:close/>
                </a:path>
              </a:pathLst>
            </a:custGeom>
            <a:noFill/>
            <a:ln w="9525">
              <a:solidFill>
                <a:srgbClr val="2C3B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7539307" y="1932686"/>
              <a:ext cx="902222" cy="1510383"/>
            </a:xfrm>
            <a:custGeom>
              <a:avLst/>
              <a:gdLst>
                <a:gd name="connsiteX0" fmla="*/ 0 w 902222"/>
                <a:gd name="connsiteY0" fmla="*/ 0 h 1510383"/>
                <a:gd name="connsiteX1" fmla="*/ 902222 w 902222"/>
                <a:gd name="connsiteY1" fmla="*/ 0 h 1510383"/>
                <a:gd name="connsiteX2" fmla="*/ 902222 w 902222"/>
                <a:gd name="connsiteY2" fmla="*/ 852726 h 1510383"/>
                <a:gd name="connsiteX3" fmla="*/ 902221 w 902222"/>
                <a:gd name="connsiteY3" fmla="*/ 852726 h 1510383"/>
                <a:gd name="connsiteX4" fmla="*/ 902221 w 902222"/>
                <a:gd name="connsiteY4" fmla="*/ 1179514 h 1510383"/>
                <a:gd name="connsiteX5" fmla="*/ 889701 w 902222"/>
                <a:gd name="connsiteY5" fmla="*/ 1198837 h 1510383"/>
                <a:gd name="connsiteX6" fmla="*/ 844063 w 902222"/>
                <a:gd name="connsiteY6" fmla="*/ 1259556 h 1510383"/>
                <a:gd name="connsiteX7" fmla="*/ 768256 w 902222"/>
                <a:gd name="connsiteY7" fmla="*/ 1273999 h 1510383"/>
                <a:gd name="connsiteX8" fmla="*/ 695742 w 902222"/>
                <a:gd name="connsiteY8" fmla="*/ 1403992 h 1510383"/>
                <a:gd name="connsiteX9" fmla="*/ 570494 w 902222"/>
                <a:gd name="connsiteY9" fmla="*/ 1418435 h 1510383"/>
                <a:gd name="connsiteX10" fmla="*/ 459254 w 902222"/>
                <a:gd name="connsiteY10" fmla="*/ 1496972 h 1510383"/>
                <a:gd name="connsiteX11" fmla="*/ 451111 w 902222"/>
                <a:gd name="connsiteY11" fmla="*/ 1510383 h 1510383"/>
                <a:gd name="connsiteX12" fmla="*/ 442967 w 902222"/>
                <a:gd name="connsiteY12" fmla="*/ 1496972 h 1510383"/>
                <a:gd name="connsiteX13" fmla="*/ 331728 w 902222"/>
                <a:gd name="connsiteY13" fmla="*/ 1418435 h 1510383"/>
                <a:gd name="connsiteX14" fmla="*/ 206479 w 902222"/>
                <a:gd name="connsiteY14" fmla="*/ 1403992 h 1510383"/>
                <a:gd name="connsiteX15" fmla="*/ 133967 w 902222"/>
                <a:gd name="connsiteY15" fmla="*/ 1273999 h 1510383"/>
                <a:gd name="connsiteX16" fmla="*/ 58158 w 902222"/>
                <a:gd name="connsiteY16" fmla="*/ 1259556 h 1510383"/>
                <a:gd name="connsiteX17" fmla="*/ 12520 w 902222"/>
                <a:gd name="connsiteY17" fmla="*/ 1198837 h 1510383"/>
                <a:gd name="connsiteX18" fmla="*/ 0 w 902222"/>
                <a:gd name="connsiteY18" fmla="*/ 1179514 h 1510383"/>
                <a:gd name="connsiteX19" fmla="*/ 0 w 902222"/>
                <a:gd name="connsiteY19" fmla="*/ 852726 h 1510383"/>
                <a:gd name="connsiteX20" fmla="*/ 0 w 902222"/>
                <a:gd name="connsiteY20" fmla="*/ 797287 h 1510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02222" h="1510383">
                  <a:moveTo>
                    <a:pt x="0" y="0"/>
                  </a:moveTo>
                  <a:lnTo>
                    <a:pt x="902222" y="0"/>
                  </a:lnTo>
                  <a:lnTo>
                    <a:pt x="902222" y="852726"/>
                  </a:lnTo>
                  <a:lnTo>
                    <a:pt x="902221" y="852726"/>
                  </a:lnTo>
                  <a:lnTo>
                    <a:pt x="902221" y="1179514"/>
                  </a:lnTo>
                  <a:lnTo>
                    <a:pt x="889701" y="1198837"/>
                  </a:lnTo>
                  <a:cubicBezTo>
                    <a:pt x="876772" y="1220411"/>
                    <a:pt x="864985" y="1242652"/>
                    <a:pt x="844063" y="1259556"/>
                  </a:cubicBezTo>
                  <a:cubicBezTo>
                    <a:pt x="820418" y="1278602"/>
                    <a:pt x="793525" y="1269184"/>
                    <a:pt x="768256" y="1273999"/>
                  </a:cubicBezTo>
                  <a:cubicBezTo>
                    <a:pt x="744084" y="1317331"/>
                    <a:pt x="744272" y="1363033"/>
                    <a:pt x="695742" y="1403992"/>
                  </a:cubicBezTo>
                  <a:cubicBezTo>
                    <a:pt x="652370" y="1427783"/>
                    <a:pt x="612244" y="1413621"/>
                    <a:pt x="570494" y="1418435"/>
                  </a:cubicBezTo>
                  <a:cubicBezTo>
                    <a:pt x="532568" y="1424842"/>
                    <a:pt x="485685" y="1458976"/>
                    <a:pt x="459254" y="1496972"/>
                  </a:cubicBezTo>
                  <a:lnTo>
                    <a:pt x="451111" y="1510383"/>
                  </a:lnTo>
                  <a:lnTo>
                    <a:pt x="442967" y="1496972"/>
                  </a:lnTo>
                  <a:cubicBezTo>
                    <a:pt x="416538" y="1458976"/>
                    <a:pt x="369654" y="1424842"/>
                    <a:pt x="331728" y="1418435"/>
                  </a:cubicBezTo>
                  <a:cubicBezTo>
                    <a:pt x="289978" y="1413621"/>
                    <a:pt x="249852" y="1427783"/>
                    <a:pt x="206479" y="1403992"/>
                  </a:cubicBezTo>
                  <a:cubicBezTo>
                    <a:pt x="157950" y="1363033"/>
                    <a:pt x="158137" y="1317331"/>
                    <a:pt x="133967" y="1273999"/>
                  </a:cubicBezTo>
                  <a:cubicBezTo>
                    <a:pt x="108698" y="1269184"/>
                    <a:pt x="81803" y="1278602"/>
                    <a:pt x="58158" y="1259556"/>
                  </a:cubicBezTo>
                  <a:cubicBezTo>
                    <a:pt x="37237" y="1242652"/>
                    <a:pt x="25449" y="1220411"/>
                    <a:pt x="12520" y="1198837"/>
                  </a:cubicBezTo>
                  <a:lnTo>
                    <a:pt x="0" y="1179514"/>
                  </a:lnTo>
                  <a:lnTo>
                    <a:pt x="0" y="852726"/>
                  </a:lnTo>
                  <a:lnTo>
                    <a:pt x="0" y="797287"/>
                  </a:lnTo>
                  <a:close/>
                </a:path>
              </a:pathLst>
            </a:custGeom>
            <a:solidFill>
              <a:srgbClr val="425363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1542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1000">
        <p14:flythrough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1152" r="13341"/>
          <a:stretch/>
        </p:blipFill>
        <p:spPr>
          <a:xfrm>
            <a:off x="765412" y="1689904"/>
            <a:ext cx="10706583" cy="3587101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765412" y="1689904"/>
            <a:ext cx="3179794" cy="3576577"/>
          </a:xfrm>
          <a:prstGeom prst="rect">
            <a:avLst/>
          </a:prstGeom>
          <a:solidFill>
            <a:srgbClr val="425363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1302713" y="2589359"/>
            <a:ext cx="2105192" cy="2828461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300" dirty="0">
                <a:solidFill>
                  <a:schemeClr val="bg1"/>
                </a:solidFill>
                <a:latin typeface="+mj-ea"/>
                <a:ea typeface="+mj-ea"/>
              </a:rPr>
              <a:t>有多少人为你</a:t>
            </a:r>
            <a:r>
              <a:rPr lang="zh-CN" altLang="en-US" sz="1600" spc="300" dirty="0" smtClean="0">
                <a:solidFill>
                  <a:schemeClr val="bg1"/>
                </a:solidFill>
                <a:latin typeface="+mj-ea"/>
                <a:ea typeface="+mj-ea"/>
              </a:rPr>
              <a:t>痴狂</a:t>
            </a:r>
            <a:r>
              <a:rPr lang="zh-CN" altLang="en-US" sz="1600" spc="300" dirty="0">
                <a:solidFill>
                  <a:schemeClr val="bg1"/>
                </a:solidFill>
                <a:latin typeface="+mj-ea"/>
                <a:ea typeface="+mj-ea"/>
              </a:rPr>
              <a:t>，</a:t>
            </a:r>
            <a:endParaRPr lang="en-US" altLang="zh-CN" sz="1600" spc="300" dirty="0" smtClean="0">
              <a:solidFill>
                <a:schemeClr val="bg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1600" spc="300" dirty="0" smtClean="0">
                <a:solidFill>
                  <a:schemeClr val="bg1"/>
                </a:solidFill>
                <a:latin typeface="+mj-ea"/>
                <a:ea typeface="+mj-ea"/>
              </a:rPr>
              <a:t>在</a:t>
            </a:r>
            <a:r>
              <a:rPr lang="zh-CN" altLang="en-US" sz="1600" spc="300" dirty="0">
                <a:solidFill>
                  <a:schemeClr val="bg1"/>
                </a:solidFill>
                <a:latin typeface="+mj-ea"/>
                <a:ea typeface="+mj-ea"/>
              </a:rPr>
              <a:t>城市的某个角落， </a:t>
            </a:r>
            <a:endParaRPr lang="en-US" altLang="zh-CN" sz="1600" spc="300" dirty="0" smtClean="0">
              <a:solidFill>
                <a:schemeClr val="bg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1600" spc="300" dirty="0" smtClean="0">
                <a:solidFill>
                  <a:schemeClr val="bg1"/>
                </a:solidFill>
                <a:latin typeface="+mj-ea"/>
                <a:ea typeface="+mj-ea"/>
              </a:rPr>
              <a:t>总会</a:t>
            </a:r>
            <a:r>
              <a:rPr lang="zh-CN" altLang="en-US" sz="1600" spc="300" dirty="0">
                <a:solidFill>
                  <a:schemeClr val="bg1"/>
                </a:solidFill>
                <a:latin typeface="+mj-ea"/>
                <a:ea typeface="+mj-ea"/>
              </a:rPr>
              <a:t>有如我般， </a:t>
            </a:r>
            <a:endParaRPr lang="en-US" altLang="zh-CN" sz="1600" spc="300" dirty="0" smtClean="0">
              <a:solidFill>
                <a:schemeClr val="bg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1600" spc="300" dirty="0" smtClean="0">
                <a:solidFill>
                  <a:schemeClr val="bg1"/>
                </a:solidFill>
                <a:latin typeface="+mj-ea"/>
                <a:ea typeface="+mj-ea"/>
              </a:rPr>
              <a:t>心灵</a:t>
            </a:r>
            <a:r>
              <a:rPr lang="zh-CN" altLang="en-US" sz="1600" spc="300" dirty="0">
                <a:solidFill>
                  <a:schemeClr val="bg1"/>
                </a:solidFill>
                <a:latin typeface="+mj-ea"/>
                <a:ea typeface="+mj-ea"/>
              </a:rPr>
              <a:t>的流浪者， </a:t>
            </a:r>
            <a:endParaRPr lang="en-US" altLang="zh-CN" sz="1600" spc="300" dirty="0" smtClean="0">
              <a:solidFill>
                <a:schemeClr val="bg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1600" spc="300" dirty="0" smtClean="0">
                <a:solidFill>
                  <a:schemeClr val="bg1"/>
                </a:solidFill>
                <a:latin typeface="+mj-ea"/>
                <a:ea typeface="+mj-ea"/>
              </a:rPr>
              <a:t>总</a:t>
            </a:r>
            <a:r>
              <a:rPr lang="zh-CN" altLang="en-US" sz="1600" spc="300" dirty="0">
                <a:solidFill>
                  <a:schemeClr val="bg1"/>
                </a:solidFill>
                <a:latin typeface="+mj-ea"/>
                <a:ea typeface="+mj-ea"/>
              </a:rPr>
              <a:t>在寻找失落的</a:t>
            </a:r>
            <a:r>
              <a:rPr lang="zh-CN" altLang="en-US" sz="1600" spc="300" dirty="0" smtClean="0">
                <a:solidFill>
                  <a:schemeClr val="bg1"/>
                </a:solidFill>
                <a:latin typeface="+mj-ea"/>
                <a:ea typeface="+mj-ea"/>
              </a:rPr>
              <a:t>家园 </a:t>
            </a:r>
            <a:r>
              <a:rPr lang="en-US" altLang="zh-CN" sz="1600" spc="300" dirty="0" smtClean="0">
                <a:solidFill>
                  <a:schemeClr val="bg1"/>
                </a:solidFill>
                <a:latin typeface="+mj-ea"/>
                <a:ea typeface="+mj-ea"/>
              </a:rPr>
              <a:t>……</a:t>
            </a:r>
            <a:endParaRPr lang="en-US" altLang="zh-CN" sz="1600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761416" y="1689904"/>
            <a:ext cx="1106305" cy="607391"/>
            <a:chOff x="-4913823" y="-3294175"/>
            <a:chExt cx="7137808" cy="2972835"/>
          </a:xfrm>
          <a:solidFill>
            <a:schemeClr val="bg1"/>
          </a:solidFill>
        </p:grpSpPr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-4913823" y="-3294175"/>
              <a:ext cx="7137808" cy="2972835"/>
            </a:xfrm>
            <a:custGeom>
              <a:avLst/>
              <a:gdLst>
                <a:gd name="T0" fmla="*/ 1056 w 1505"/>
                <a:gd name="T1" fmla="*/ 370 h 625"/>
                <a:gd name="T2" fmla="*/ 967 w 1505"/>
                <a:gd name="T3" fmla="*/ 470 h 625"/>
                <a:gd name="T4" fmla="*/ 420 w 1505"/>
                <a:gd name="T5" fmla="*/ 329 h 625"/>
                <a:gd name="T6" fmla="*/ 1312 w 1505"/>
                <a:gd name="T7" fmla="*/ 108 h 625"/>
                <a:gd name="T8" fmla="*/ 1299 w 1505"/>
                <a:gd name="T9" fmla="*/ 4 h 625"/>
                <a:gd name="T10" fmla="*/ 1196 w 1505"/>
                <a:gd name="T11" fmla="*/ 29 h 625"/>
                <a:gd name="T12" fmla="*/ 1151 w 1505"/>
                <a:gd name="T13" fmla="*/ 222 h 625"/>
                <a:gd name="T14" fmla="*/ 933 w 1505"/>
                <a:gd name="T15" fmla="*/ 123 h 625"/>
                <a:gd name="T16" fmla="*/ 912 w 1505"/>
                <a:gd name="T17" fmla="*/ 301 h 625"/>
                <a:gd name="T18" fmla="*/ 751 w 1505"/>
                <a:gd name="T19" fmla="*/ 312 h 625"/>
                <a:gd name="T20" fmla="*/ 890 w 1505"/>
                <a:gd name="T21" fmla="*/ 117 h 625"/>
                <a:gd name="T22" fmla="*/ 618 w 1505"/>
                <a:gd name="T23" fmla="*/ 170 h 625"/>
                <a:gd name="T24" fmla="*/ 458 w 1505"/>
                <a:gd name="T25" fmla="*/ 108 h 625"/>
                <a:gd name="T26" fmla="*/ 605 w 1505"/>
                <a:gd name="T27" fmla="*/ 342 h 625"/>
                <a:gd name="T28" fmla="*/ 481 w 1505"/>
                <a:gd name="T29" fmla="*/ 326 h 625"/>
                <a:gd name="T30" fmla="*/ 478 w 1505"/>
                <a:gd name="T31" fmla="*/ 121 h 625"/>
                <a:gd name="T32" fmla="*/ 469 w 1505"/>
                <a:gd name="T33" fmla="*/ 28 h 625"/>
                <a:gd name="T34" fmla="*/ 349 w 1505"/>
                <a:gd name="T35" fmla="*/ 86 h 625"/>
                <a:gd name="T36" fmla="*/ 317 w 1505"/>
                <a:gd name="T37" fmla="*/ 112 h 625"/>
                <a:gd name="T38" fmla="*/ 269 w 1505"/>
                <a:gd name="T39" fmla="*/ 4 h 625"/>
                <a:gd name="T40" fmla="*/ 67 w 1505"/>
                <a:gd name="T41" fmla="*/ 15 h 625"/>
                <a:gd name="T42" fmla="*/ 656 w 1505"/>
                <a:gd name="T43" fmla="*/ 521 h 625"/>
                <a:gd name="T44" fmla="*/ 271 w 1505"/>
                <a:gd name="T45" fmla="*/ 304 h 625"/>
                <a:gd name="T46" fmla="*/ 1259 w 1505"/>
                <a:gd name="T47" fmla="*/ 253 h 625"/>
                <a:gd name="T48" fmla="*/ 1163 w 1505"/>
                <a:gd name="T49" fmla="*/ 162 h 625"/>
                <a:gd name="T50" fmla="*/ 825 w 1505"/>
                <a:gd name="T51" fmla="*/ 194 h 625"/>
                <a:gd name="T52" fmla="*/ 897 w 1505"/>
                <a:gd name="T53" fmla="*/ 210 h 625"/>
                <a:gd name="T54" fmla="*/ 782 w 1505"/>
                <a:gd name="T55" fmla="*/ 353 h 625"/>
                <a:gd name="T56" fmla="*/ 756 w 1505"/>
                <a:gd name="T57" fmla="*/ 52 h 625"/>
                <a:gd name="T58" fmla="*/ 556 w 1505"/>
                <a:gd name="T59" fmla="*/ 62 h 625"/>
                <a:gd name="T60" fmla="*/ 546 w 1505"/>
                <a:gd name="T61" fmla="*/ 128 h 625"/>
                <a:gd name="T62" fmla="*/ 1131 w 1505"/>
                <a:gd name="T63" fmla="*/ 277 h 625"/>
                <a:gd name="T64" fmla="*/ 1305 w 1505"/>
                <a:gd name="T65" fmla="*/ 16 h 625"/>
                <a:gd name="T66" fmla="*/ 1091 w 1505"/>
                <a:gd name="T67" fmla="*/ 67 h 625"/>
                <a:gd name="T68" fmla="*/ 1178 w 1505"/>
                <a:gd name="T69" fmla="*/ 207 h 625"/>
                <a:gd name="T70" fmla="*/ 1210 w 1505"/>
                <a:gd name="T71" fmla="*/ 157 h 625"/>
                <a:gd name="T72" fmla="*/ 1061 w 1505"/>
                <a:gd name="T73" fmla="*/ 244 h 625"/>
                <a:gd name="T74" fmla="*/ 985 w 1505"/>
                <a:gd name="T75" fmla="*/ 295 h 625"/>
                <a:gd name="T76" fmla="*/ 927 w 1505"/>
                <a:gd name="T77" fmla="*/ 355 h 625"/>
                <a:gd name="T78" fmla="*/ 774 w 1505"/>
                <a:gd name="T79" fmla="*/ 133 h 625"/>
                <a:gd name="T80" fmla="*/ 675 w 1505"/>
                <a:gd name="T81" fmla="*/ 183 h 625"/>
                <a:gd name="T82" fmla="*/ 650 w 1505"/>
                <a:gd name="T83" fmla="*/ 204 h 625"/>
                <a:gd name="T84" fmla="*/ 612 w 1505"/>
                <a:gd name="T85" fmla="*/ 270 h 625"/>
                <a:gd name="T86" fmla="*/ 636 w 1505"/>
                <a:gd name="T87" fmla="*/ 295 h 625"/>
                <a:gd name="T88" fmla="*/ 561 w 1505"/>
                <a:gd name="T89" fmla="*/ 306 h 625"/>
                <a:gd name="T90" fmla="*/ 643 w 1505"/>
                <a:gd name="T91" fmla="*/ 389 h 625"/>
                <a:gd name="T92" fmla="*/ 825 w 1505"/>
                <a:gd name="T93" fmla="*/ 456 h 625"/>
                <a:gd name="T94" fmla="*/ 972 w 1505"/>
                <a:gd name="T95" fmla="*/ 450 h 625"/>
                <a:gd name="T96" fmla="*/ 600 w 1505"/>
                <a:gd name="T97" fmla="*/ 442 h 625"/>
                <a:gd name="T98" fmla="*/ 676 w 1505"/>
                <a:gd name="T99" fmla="*/ 430 h 625"/>
                <a:gd name="T100" fmla="*/ 525 w 1505"/>
                <a:gd name="T101" fmla="*/ 423 h 625"/>
                <a:gd name="T102" fmla="*/ 436 w 1505"/>
                <a:gd name="T103" fmla="*/ 205 h 625"/>
                <a:gd name="T104" fmla="*/ 376 w 1505"/>
                <a:gd name="T105" fmla="*/ 60 h 625"/>
                <a:gd name="T106" fmla="*/ 438 w 1505"/>
                <a:gd name="T107" fmla="*/ 307 h 625"/>
                <a:gd name="T108" fmla="*/ 387 w 1505"/>
                <a:gd name="T109" fmla="*/ 126 h 625"/>
                <a:gd name="T110" fmla="*/ 430 w 1505"/>
                <a:gd name="T111" fmla="*/ 289 h 625"/>
                <a:gd name="T112" fmla="*/ 306 w 1505"/>
                <a:gd name="T113" fmla="*/ 219 h 625"/>
                <a:gd name="T114" fmla="*/ 246 w 1505"/>
                <a:gd name="T115" fmla="*/ 22 h 625"/>
                <a:gd name="T116" fmla="*/ 84 w 1505"/>
                <a:gd name="T117" fmla="*/ 23 h 625"/>
                <a:gd name="T118" fmla="*/ 139 w 1505"/>
                <a:gd name="T119" fmla="*/ 41 h 625"/>
                <a:gd name="T120" fmla="*/ 126 w 1505"/>
                <a:gd name="T121" fmla="*/ 103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5" h="625">
                  <a:moveTo>
                    <a:pt x="1501" y="4"/>
                  </a:moveTo>
                  <a:cubicBezTo>
                    <a:pt x="1490" y="65"/>
                    <a:pt x="1456" y="121"/>
                    <a:pt x="1404" y="159"/>
                  </a:cubicBezTo>
                  <a:cubicBezTo>
                    <a:pt x="1364" y="192"/>
                    <a:pt x="1313" y="203"/>
                    <a:pt x="1261" y="209"/>
                  </a:cubicBezTo>
                  <a:cubicBezTo>
                    <a:pt x="1258" y="213"/>
                    <a:pt x="1262" y="217"/>
                    <a:pt x="1263" y="220"/>
                  </a:cubicBezTo>
                  <a:cubicBezTo>
                    <a:pt x="1255" y="279"/>
                    <a:pt x="1219" y="334"/>
                    <a:pt x="1161" y="357"/>
                  </a:cubicBezTo>
                  <a:cubicBezTo>
                    <a:pt x="1134" y="369"/>
                    <a:pt x="1101" y="375"/>
                    <a:pt x="1071" y="374"/>
                  </a:cubicBezTo>
                  <a:cubicBezTo>
                    <a:pt x="1056" y="378"/>
                    <a:pt x="1066" y="398"/>
                    <a:pt x="1059" y="406"/>
                  </a:cubicBezTo>
                  <a:cubicBezTo>
                    <a:pt x="1051" y="441"/>
                    <a:pt x="1026" y="475"/>
                    <a:pt x="995" y="498"/>
                  </a:cubicBezTo>
                  <a:cubicBezTo>
                    <a:pt x="974" y="506"/>
                    <a:pt x="953" y="510"/>
                    <a:pt x="930" y="511"/>
                  </a:cubicBezTo>
                  <a:cubicBezTo>
                    <a:pt x="916" y="519"/>
                    <a:pt x="897" y="511"/>
                    <a:pt x="884" y="521"/>
                  </a:cubicBezTo>
                  <a:cubicBezTo>
                    <a:pt x="841" y="528"/>
                    <a:pt x="797" y="545"/>
                    <a:pt x="775" y="587"/>
                  </a:cubicBezTo>
                  <a:cubicBezTo>
                    <a:pt x="757" y="614"/>
                    <a:pt x="757" y="614"/>
                    <a:pt x="757" y="614"/>
                  </a:cubicBezTo>
                  <a:cubicBezTo>
                    <a:pt x="754" y="614"/>
                    <a:pt x="754" y="614"/>
                    <a:pt x="754" y="614"/>
                  </a:cubicBezTo>
                  <a:cubicBezTo>
                    <a:pt x="757" y="572"/>
                    <a:pt x="799" y="545"/>
                    <a:pt x="833" y="527"/>
                  </a:cubicBezTo>
                  <a:cubicBezTo>
                    <a:pt x="896" y="500"/>
                    <a:pt x="985" y="518"/>
                    <a:pt x="1026" y="452"/>
                  </a:cubicBezTo>
                  <a:cubicBezTo>
                    <a:pt x="1040" y="429"/>
                    <a:pt x="1048" y="400"/>
                    <a:pt x="1053" y="373"/>
                  </a:cubicBezTo>
                  <a:cubicBezTo>
                    <a:pt x="1056" y="370"/>
                    <a:pt x="1056" y="370"/>
                    <a:pt x="1056" y="370"/>
                  </a:cubicBezTo>
                  <a:cubicBezTo>
                    <a:pt x="1125" y="367"/>
                    <a:pt x="1194" y="345"/>
                    <a:pt x="1229" y="281"/>
                  </a:cubicBezTo>
                  <a:cubicBezTo>
                    <a:pt x="1241" y="256"/>
                    <a:pt x="1250" y="232"/>
                    <a:pt x="1253" y="204"/>
                  </a:cubicBezTo>
                  <a:cubicBezTo>
                    <a:pt x="1262" y="197"/>
                    <a:pt x="1275" y="202"/>
                    <a:pt x="1286" y="198"/>
                  </a:cubicBezTo>
                  <a:cubicBezTo>
                    <a:pt x="1315" y="188"/>
                    <a:pt x="1348" y="186"/>
                    <a:pt x="1374" y="166"/>
                  </a:cubicBezTo>
                  <a:cubicBezTo>
                    <a:pt x="1412" y="139"/>
                    <a:pt x="1449" y="109"/>
                    <a:pt x="1469" y="65"/>
                  </a:cubicBezTo>
                  <a:cubicBezTo>
                    <a:pt x="1476" y="46"/>
                    <a:pt x="1484" y="25"/>
                    <a:pt x="1489" y="4"/>
                  </a:cubicBezTo>
                  <a:cubicBezTo>
                    <a:pt x="1465" y="4"/>
                    <a:pt x="1465" y="4"/>
                    <a:pt x="1465" y="4"/>
                  </a:cubicBezTo>
                  <a:cubicBezTo>
                    <a:pt x="1465" y="5"/>
                    <a:pt x="1465" y="5"/>
                    <a:pt x="1465" y="5"/>
                  </a:cubicBezTo>
                  <a:cubicBezTo>
                    <a:pt x="1462" y="46"/>
                    <a:pt x="1432" y="75"/>
                    <a:pt x="1409" y="105"/>
                  </a:cubicBezTo>
                  <a:cubicBezTo>
                    <a:pt x="1378" y="128"/>
                    <a:pt x="1346" y="155"/>
                    <a:pt x="1308" y="163"/>
                  </a:cubicBezTo>
                  <a:cubicBezTo>
                    <a:pt x="1289" y="174"/>
                    <a:pt x="1263" y="177"/>
                    <a:pt x="1241" y="177"/>
                  </a:cubicBezTo>
                  <a:cubicBezTo>
                    <a:pt x="1238" y="178"/>
                    <a:pt x="1232" y="180"/>
                    <a:pt x="1232" y="184"/>
                  </a:cubicBezTo>
                  <a:cubicBezTo>
                    <a:pt x="1237" y="243"/>
                    <a:pt x="1205" y="295"/>
                    <a:pt x="1153" y="323"/>
                  </a:cubicBezTo>
                  <a:cubicBezTo>
                    <a:pt x="1121" y="342"/>
                    <a:pt x="1084" y="343"/>
                    <a:pt x="1047" y="344"/>
                  </a:cubicBezTo>
                  <a:cubicBezTo>
                    <a:pt x="1041" y="346"/>
                    <a:pt x="1035" y="340"/>
                    <a:pt x="1031" y="346"/>
                  </a:cubicBezTo>
                  <a:cubicBezTo>
                    <a:pt x="1031" y="366"/>
                    <a:pt x="1024" y="387"/>
                    <a:pt x="1022" y="406"/>
                  </a:cubicBezTo>
                  <a:cubicBezTo>
                    <a:pt x="1015" y="433"/>
                    <a:pt x="994" y="459"/>
                    <a:pt x="967" y="470"/>
                  </a:cubicBezTo>
                  <a:cubicBezTo>
                    <a:pt x="932" y="494"/>
                    <a:pt x="887" y="485"/>
                    <a:pt x="847" y="497"/>
                  </a:cubicBezTo>
                  <a:cubicBezTo>
                    <a:pt x="807" y="503"/>
                    <a:pt x="771" y="533"/>
                    <a:pt x="752" y="569"/>
                  </a:cubicBezTo>
                  <a:cubicBezTo>
                    <a:pt x="749" y="569"/>
                    <a:pt x="749" y="569"/>
                    <a:pt x="749" y="569"/>
                  </a:cubicBezTo>
                  <a:cubicBezTo>
                    <a:pt x="731" y="543"/>
                    <a:pt x="709" y="518"/>
                    <a:pt x="679" y="505"/>
                  </a:cubicBezTo>
                  <a:cubicBezTo>
                    <a:pt x="630" y="477"/>
                    <a:pt x="568" y="491"/>
                    <a:pt x="520" y="459"/>
                  </a:cubicBezTo>
                  <a:cubicBezTo>
                    <a:pt x="491" y="446"/>
                    <a:pt x="482" y="414"/>
                    <a:pt x="475" y="388"/>
                  </a:cubicBezTo>
                  <a:cubicBezTo>
                    <a:pt x="466" y="373"/>
                    <a:pt x="469" y="356"/>
                    <a:pt x="467" y="340"/>
                  </a:cubicBezTo>
                  <a:cubicBezTo>
                    <a:pt x="416" y="341"/>
                    <a:pt x="370" y="333"/>
                    <a:pt x="329" y="307"/>
                  </a:cubicBezTo>
                  <a:cubicBezTo>
                    <a:pt x="308" y="290"/>
                    <a:pt x="296" y="267"/>
                    <a:pt x="286" y="244"/>
                  </a:cubicBezTo>
                  <a:cubicBezTo>
                    <a:pt x="274" y="219"/>
                    <a:pt x="264" y="191"/>
                    <a:pt x="267" y="163"/>
                  </a:cubicBezTo>
                  <a:cubicBezTo>
                    <a:pt x="260" y="163"/>
                    <a:pt x="251" y="162"/>
                    <a:pt x="244" y="165"/>
                  </a:cubicBezTo>
                  <a:cubicBezTo>
                    <a:pt x="236" y="160"/>
                    <a:pt x="222" y="163"/>
                    <a:pt x="217" y="154"/>
                  </a:cubicBezTo>
                  <a:cubicBezTo>
                    <a:pt x="219" y="152"/>
                    <a:pt x="219" y="152"/>
                    <a:pt x="219" y="152"/>
                  </a:cubicBezTo>
                  <a:cubicBezTo>
                    <a:pt x="237" y="156"/>
                    <a:pt x="253" y="159"/>
                    <a:pt x="272" y="156"/>
                  </a:cubicBezTo>
                  <a:cubicBezTo>
                    <a:pt x="278" y="159"/>
                    <a:pt x="278" y="159"/>
                    <a:pt x="278" y="159"/>
                  </a:cubicBezTo>
                  <a:cubicBezTo>
                    <a:pt x="276" y="202"/>
                    <a:pt x="293" y="243"/>
                    <a:pt x="317" y="277"/>
                  </a:cubicBezTo>
                  <a:cubicBezTo>
                    <a:pt x="342" y="312"/>
                    <a:pt x="381" y="325"/>
                    <a:pt x="420" y="329"/>
                  </a:cubicBezTo>
                  <a:cubicBezTo>
                    <a:pt x="438" y="331"/>
                    <a:pt x="457" y="325"/>
                    <a:pt x="473" y="332"/>
                  </a:cubicBezTo>
                  <a:cubicBezTo>
                    <a:pt x="475" y="336"/>
                    <a:pt x="477" y="340"/>
                    <a:pt x="474" y="344"/>
                  </a:cubicBezTo>
                  <a:cubicBezTo>
                    <a:pt x="480" y="385"/>
                    <a:pt x="488" y="429"/>
                    <a:pt x="529" y="453"/>
                  </a:cubicBezTo>
                  <a:cubicBezTo>
                    <a:pt x="552" y="464"/>
                    <a:pt x="575" y="477"/>
                    <a:pt x="601" y="476"/>
                  </a:cubicBezTo>
                  <a:cubicBezTo>
                    <a:pt x="654" y="487"/>
                    <a:pt x="723" y="491"/>
                    <a:pt x="746" y="553"/>
                  </a:cubicBezTo>
                  <a:cubicBezTo>
                    <a:pt x="759" y="544"/>
                    <a:pt x="763" y="527"/>
                    <a:pt x="775" y="517"/>
                  </a:cubicBezTo>
                  <a:cubicBezTo>
                    <a:pt x="813" y="490"/>
                    <a:pt x="858" y="475"/>
                    <a:pt x="908" y="475"/>
                  </a:cubicBezTo>
                  <a:cubicBezTo>
                    <a:pt x="941" y="472"/>
                    <a:pt x="975" y="461"/>
                    <a:pt x="997" y="433"/>
                  </a:cubicBezTo>
                  <a:cubicBezTo>
                    <a:pt x="1018" y="406"/>
                    <a:pt x="1014" y="372"/>
                    <a:pt x="1019" y="339"/>
                  </a:cubicBezTo>
                  <a:cubicBezTo>
                    <a:pt x="1024" y="334"/>
                    <a:pt x="1024" y="334"/>
                    <a:pt x="1024" y="334"/>
                  </a:cubicBezTo>
                  <a:cubicBezTo>
                    <a:pt x="1073" y="332"/>
                    <a:pt x="1131" y="332"/>
                    <a:pt x="1172" y="301"/>
                  </a:cubicBezTo>
                  <a:cubicBezTo>
                    <a:pt x="1207" y="274"/>
                    <a:pt x="1221" y="232"/>
                    <a:pt x="1219" y="187"/>
                  </a:cubicBezTo>
                  <a:cubicBezTo>
                    <a:pt x="1219" y="180"/>
                    <a:pt x="1214" y="170"/>
                    <a:pt x="1216" y="164"/>
                  </a:cubicBezTo>
                  <a:cubicBezTo>
                    <a:pt x="1263" y="160"/>
                    <a:pt x="1305" y="151"/>
                    <a:pt x="1345" y="130"/>
                  </a:cubicBezTo>
                  <a:cubicBezTo>
                    <a:pt x="1345" y="126"/>
                    <a:pt x="1345" y="126"/>
                    <a:pt x="1345" y="126"/>
                  </a:cubicBezTo>
                  <a:cubicBezTo>
                    <a:pt x="1334" y="129"/>
                    <a:pt x="1324" y="137"/>
                    <a:pt x="1314" y="136"/>
                  </a:cubicBezTo>
                  <a:cubicBezTo>
                    <a:pt x="1314" y="127"/>
                    <a:pt x="1313" y="118"/>
                    <a:pt x="1312" y="108"/>
                  </a:cubicBezTo>
                  <a:cubicBezTo>
                    <a:pt x="1311" y="95"/>
                    <a:pt x="1296" y="88"/>
                    <a:pt x="1288" y="81"/>
                  </a:cubicBezTo>
                  <a:cubicBezTo>
                    <a:pt x="1305" y="81"/>
                    <a:pt x="1326" y="72"/>
                    <a:pt x="1342" y="83"/>
                  </a:cubicBezTo>
                  <a:cubicBezTo>
                    <a:pt x="1349" y="84"/>
                    <a:pt x="1354" y="102"/>
                    <a:pt x="1363" y="91"/>
                  </a:cubicBezTo>
                  <a:cubicBezTo>
                    <a:pt x="1365" y="83"/>
                    <a:pt x="1359" y="76"/>
                    <a:pt x="1357" y="70"/>
                  </a:cubicBezTo>
                  <a:cubicBezTo>
                    <a:pt x="1367" y="73"/>
                    <a:pt x="1378" y="76"/>
                    <a:pt x="1390" y="77"/>
                  </a:cubicBezTo>
                  <a:cubicBezTo>
                    <a:pt x="1397" y="77"/>
                    <a:pt x="1406" y="68"/>
                    <a:pt x="1409" y="77"/>
                  </a:cubicBezTo>
                  <a:cubicBezTo>
                    <a:pt x="1393" y="97"/>
                    <a:pt x="1368" y="109"/>
                    <a:pt x="1349" y="125"/>
                  </a:cubicBezTo>
                  <a:cubicBezTo>
                    <a:pt x="1360" y="122"/>
                    <a:pt x="1372" y="114"/>
                    <a:pt x="1382" y="107"/>
                  </a:cubicBezTo>
                  <a:cubicBezTo>
                    <a:pt x="1422" y="85"/>
                    <a:pt x="1443" y="45"/>
                    <a:pt x="1453" y="4"/>
                  </a:cubicBezTo>
                  <a:cubicBezTo>
                    <a:pt x="1448" y="4"/>
                    <a:pt x="1448" y="4"/>
                    <a:pt x="1448" y="4"/>
                  </a:cubicBezTo>
                  <a:cubicBezTo>
                    <a:pt x="1443" y="24"/>
                    <a:pt x="1436" y="44"/>
                    <a:pt x="1424" y="62"/>
                  </a:cubicBezTo>
                  <a:cubicBezTo>
                    <a:pt x="1423" y="63"/>
                    <a:pt x="1423" y="63"/>
                    <a:pt x="1423" y="63"/>
                  </a:cubicBezTo>
                  <a:cubicBezTo>
                    <a:pt x="1418" y="50"/>
                    <a:pt x="1411" y="34"/>
                    <a:pt x="1395" y="29"/>
                  </a:cubicBezTo>
                  <a:cubicBezTo>
                    <a:pt x="1379" y="28"/>
                    <a:pt x="1361" y="30"/>
                    <a:pt x="1347" y="40"/>
                  </a:cubicBezTo>
                  <a:cubicBezTo>
                    <a:pt x="1337" y="36"/>
                    <a:pt x="1331" y="25"/>
                    <a:pt x="1322" y="19"/>
                  </a:cubicBezTo>
                  <a:cubicBezTo>
                    <a:pt x="1314" y="13"/>
                    <a:pt x="1305" y="9"/>
                    <a:pt x="1296" y="7"/>
                  </a:cubicBezTo>
                  <a:cubicBezTo>
                    <a:pt x="1297" y="6"/>
                    <a:pt x="1298" y="5"/>
                    <a:pt x="1299" y="4"/>
                  </a:cubicBezTo>
                  <a:cubicBezTo>
                    <a:pt x="1286" y="4"/>
                    <a:pt x="1286" y="4"/>
                    <a:pt x="1286" y="4"/>
                  </a:cubicBezTo>
                  <a:cubicBezTo>
                    <a:pt x="1285" y="5"/>
                    <a:pt x="1284" y="5"/>
                    <a:pt x="1282" y="5"/>
                  </a:cubicBezTo>
                  <a:cubicBezTo>
                    <a:pt x="1274" y="10"/>
                    <a:pt x="1262" y="10"/>
                    <a:pt x="1253" y="12"/>
                  </a:cubicBezTo>
                  <a:cubicBezTo>
                    <a:pt x="1251" y="10"/>
                    <a:pt x="1250" y="7"/>
                    <a:pt x="1250" y="4"/>
                  </a:cubicBezTo>
                  <a:cubicBezTo>
                    <a:pt x="1243" y="4"/>
                    <a:pt x="1243" y="4"/>
                    <a:pt x="1243" y="4"/>
                  </a:cubicBezTo>
                  <a:cubicBezTo>
                    <a:pt x="1246" y="9"/>
                    <a:pt x="1248" y="14"/>
                    <a:pt x="1242" y="18"/>
                  </a:cubicBezTo>
                  <a:cubicBezTo>
                    <a:pt x="1239" y="14"/>
                    <a:pt x="1237" y="9"/>
                    <a:pt x="1234" y="4"/>
                  </a:cubicBezTo>
                  <a:cubicBezTo>
                    <a:pt x="1219" y="4"/>
                    <a:pt x="1219" y="4"/>
                    <a:pt x="1219" y="4"/>
                  </a:cubicBezTo>
                  <a:cubicBezTo>
                    <a:pt x="1226" y="5"/>
                    <a:pt x="1232" y="9"/>
                    <a:pt x="1234" y="16"/>
                  </a:cubicBezTo>
                  <a:cubicBezTo>
                    <a:pt x="1234" y="22"/>
                    <a:pt x="1232" y="30"/>
                    <a:pt x="1226" y="31"/>
                  </a:cubicBezTo>
                  <a:cubicBezTo>
                    <a:pt x="1219" y="35"/>
                    <a:pt x="1212" y="35"/>
                    <a:pt x="1206" y="32"/>
                  </a:cubicBezTo>
                  <a:cubicBezTo>
                    <a:pt x="1200" y="28"/>
                    <a:pt x="1199" y="20"/>
                    <a:pt x="1201" y="14"/>
                  </a:cubicBezTo>
                  <a:cubicBezTo>
                    <a:pt x="1203" y="8"/>
                    <a:pt x="1210" y="8"/>
                    <a:pt x="1214" y="4"/>
                  </a:cubicBezTo>
                  <a:cubicBezTo>
                    <a:pt x="1215" y="4"/>
                    <a:pt x="1215" y="4"/>
                    <a:pt x="1215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200" y="4"/>
                    <a:pt x="1200" y="5"/>
                    <a:pt x="1200" y="5"/>
                  </a:cubicBezTo>
                  <a:cubicBezTo>
                    <a:pt x="1195" y="12"/>
                    <a:pt x="1191" y="20"/>
                    <a:pt x="1196" y="29"/>
                  </a:cubicBezTo>
                  <a:cubicBezTo>
                    <a:pt x="1201" y="40"/>
                    <a:pt x="1215" y="43"/>
                    <a:pt x="1226" y="38"/>
                  </a:cubicBezTo>
                  <a:cubicBezTo>
                    <a:pt x="1236" y="33"/>
                    <a:pt x="1236" y="33"/>
                    <a:pt x="1236" y="33"/>
                  </a:cubicBezTo>
                  <a:cubicBezTo>
                    <a:pt x="1236" y="41"/>
                    <a:pt x="1225" y="44"/>
                    <a:pt x="1218" y="46"/>
                  </a:cubicBezTo>
                  <a:cubicBezTo>
                    <a:pt x="1209" y="48"/>
                    <a:pt x="1202" y="45"/>
                    <a:pt x="1196" y="43"/>
                  </a:cubicBezTo>
                  <a:cubicBezTo>
                    <a:pt x="1190" y="36"/>
                    <a:pt x="1186" y="27"/>
                    <a:pt x="1186" y="17"/>
                  </a:cubicBezTo>
                  <a:cubicBezTo>
                    <a:pt x="1186" y="12"/>
                    <a:pt x="1188" y="8"/>
                    <a:pt x="1191" y="4"/>
                  </a:cubicBezTo>
                  <a:cubicBezTo>
                    <a:pt x="1184" y="4"/>
                    <a:pt x="1184" y="4"/>
                    <a:pt x="1184" y="4"/>
                  </a:cubicBezTo>
                  <a:cubicBezTo>
                    <a:pt x="1182" y="5"/>
                    <a:pt x="1180" y="6"/>
                    <a:pt x="1178" y="4"/>
                  </a:cubicBezTo>
                  <a:cubicBezTo>
                    <a:pt x="1150" y="4"/>
                    <a:pt x="1150" y="4"/>
                    <a:pt x="1150" y="4"/>
                  </a:cubicBezTo>
                  <a:cubicBezTo>
                    <a:pt x="1122" y="16"/>
                    <a:pt x="1092" y="36"/>
                    <a:pt x="1084" y="67"/>
                  </a:cubicBezTo>
                  <a:cubicBezTo>
                    <a:pt x="1086" y="71"/>
                    <a:pt x="1083" y="79"/>
                    <a:pt x="1089" y="78"/>
                  </a:cubicBezTo>
                  <a:cubicBezTo>
                    <a:pt x="1110" y="69"/>
                    <a:pt x="1127" y="91"/>
                    <a:pt x="1150" y="87"/>
                  </a:cubicBezTo>
                  <a:cubicBezTo>
                    <a:pt x="1161" y="83"/>
                    <a:pt x="1172" y="80"/>
                    <a:pt x="1182" y="75"/>
                  </a:cubicBezTo>
                  <a:cubicBezTo>
                    <a:pt x="1185" y="87"/>
                    <a:pt x="1186" y="103"/>
                    <a:pt x="1193" y="115"/>
                  </a:cubicBezTo>
                  <a:cubicBezTo>
                    <a:pt x="1207" y="129"/>
                    <a:pt x="1199" y="149"/>
                    <a:pt x="1195" y="166"/>
                  </a:cubicBezTo>
                  <a:cubicBezTo>
                    <a:pt x="1181" y="164"/>
                    <a:pt x="1193" y="178"/>
                    <a:pt x="1188" y="184"/>
                  </a:cubicBezTo>
                  <a:cubicBezTo>
                    <a:pt x="1180" y="201"/>
                    <a:pt x="1169" y="216"/>
                    <a:pt x="1151" y="222"/>
                  </a:cubicBezTo>
                  <a:cubicBezTo>
                    <a:pt x="1135" y="224"/>
                    <a:pt x="1123" y="230"/>
                    <a:pt x="1107" y="226"/>
                  </a:cubicBezTo>
                  <a:cubicBezTo>
                    <a:pt x="1108" y="221"/>
                    <a:pt x="1108" y="221"/>
                    <a:pt x="1108" y="221"/>
                  </a:cubicBezTo>
                  <a:cubicBezTo>
                    <a:pt x="1127" y="207"/>
                    <a:pt x="1142" y="193"/>
                    <a:pt x="1161" y="180"/>
                  </a:cubicBezTo>
                  <a:cubicBezTo>
                    <a:pt x="1174" y="167"/>
                    <a:pt x="1173" y="151"/>
                    <a:pt x="1174" y="134"/>
                  </a:cubicBezTo>
                  <a:cubicBezTo>
                    <a:pt x="1169" y="116"/>
                    <a:pt x="1150" y="104"/>
                    <a:pt x="1134" y="100"/>
                  </a:cubicBezTo>
                  <a:cubicBezTo>
                    <a:pt x="1129" y="107"/>
                    <a:pt x="1136" y="117"/>
                    <a:pt x="1134" y="125"/>
                  </a:cubicBezTo>
                  <a:cubicBezTo>
                    <a:pt x="1128" y="146"/>
                    <a:pt x="1127" y="166"/>
                    <a:pt x="1133" y="187"/>
                  </a:cubicBezTo>
                  <a:cubicBezTo>
                    <a:pt x="1123" y="207"/>
                    <a:pt x="1103" y="228"/>
                    <a:pt x="1078" y="224"/>
                  </a:cubicBezTo>
                  <a:cubicBezTo>
                    <a:pt x="1056" y="219"/>
                    <a:pt x="1034" y="213"/>
                    <a:pt x="1015" y="202"/>
                  </a:cubicBezTo>
                  <a:cubicBezTo>
                    <a:pt x="1036" y="194"/>
                    <a:pt x="1055" y="181"/>
                    <a:pt x="1076" y="173"/>
                  </a:cubicBezTo>
                  <a:cubicBezTo>
                    <a:pt x="1092" y="163"/>
                    <a:pt x="1101" y="146"/>
                    <a:pt x="1106" y="131"/>
                  </a:cubicBezTo>
                  <a:cubicBezTo>
                    <a:pt x="1109" y="114"/>
                    <a:pt x="1104" y="97"/>
                    <a:pt x="1098" y="83"/>
                  </a:cubicBezTo>
                  <a:cubicBezTo>
                    <a:pt x="1094" y="88"/>
                    <a:pt x="1091" y="95"/>
                    <a:pt x="1088" y="100"/>
                  </a:cubicBezTo>
                  <a:cubicBezTo>
                    <a:pt x="1074" y="115"/>
                    <a:pt x="1053" y="124"/>
                    <a:pt x="1048" y="146"/>
                  </a:cubicBezTo>
                  <a:cubicBezTo>
                    <a:pt x="1047" y="161"/>
                    <a:pt x="1040" y="176"/>
                    <a:pt x="1033" y="188"/>
                  </a:cubicBezTo>
                  <a:cubicBezTo>
                    <a:pt x="1022" y="193"/>
                    <a:pt x="1009" y="200"/>
                    <a:pt x="996" y="193"/>
                  </a:cubicBezTo>
                  <a:cubicBezTo>
                    <a:pt x="970" y="178"/>
                    <a:pt x="941" y="153"/>
                    <a:pt x="933" y="123"/>
                  </a:cubicBezTo>
                  <a:cubicBezTo>
                    <a:pt x="932" y="119"/>
                    <a:pt x="929" y="115"/>
                    <a:pt x="926" y="111"/>
                  </a:cubicBezTo>
                  <a:cubicBezTo>
                    <a:pt x="924" y="114"/>
                    <a:pt x="924" y="114"/>
                    <a:pt x="924" y="114"/>
                  </a:cubicBezTo>
                  <a:cubicBezTo>
                    <a:pt x="920" y="114"/>
                    <a:pt x="920" y="110"/>
                    <a:pt x="918" y="108"/>
                  </a:cubicBezTo>
                  <a:cubicBezTo>
                    <a:pt x="918" y="129"/>
                    <a:pt x="913" y="155"/>
                    <a:pt x="889" y="162"/>
                  </a:cubicBezTo>
                  <a:cubicBezTo>
                    <a:pt x="870" y="167"/>
                    <a:pt x="846" y="156"/>
                    <a:pt x="832" y="172"/>
                  </a:cubicBezTo>
                  <a:cubicBezTo>
                    <a:pt x="825" y="183"/>
                    <a:pt x="811" y="182"/>
                    <a:pt x="801" y="185"/>
                  </a:cubicBezTo>
                  <a:cubicBezTo>
                    <a:pt x="811" y="200"/>
                    <a:pt x="831" y="205"/>
                    <a:pt x="849" y="204"/>
                  </a:cubicBezTo>
                  <a:cubicBezTo>
                    <a:pt x="865" y="200"/>
                    <a:pt x="881" y="193"/>
                    <a:pt x="892" y="178"/>
                  </a:cubicBezTo>
                  <a:cubicBezTo>
                    <a:pt x="895" y="178"/>
                    <a:pt x="895" y="178"/>
                    <a:pt x="895" y="178"/>
                  </a:cubicBezTo>
                  <a:cubicBezTo>
                    <a:pt x="897" y="199"/>
                    <a:pt x="870" y="213"/>
                    <a:pt x="872" y="233"/>
                  </a:cubicBezTo>
                  <a:cubicBezTo>
                    <a:pt x="869" y="254"/>
                    <a:pt x="892" y="267"/>
                    <a:pt x="898" y="285"/>
                  </a:cubicBezTo>
                  <a:cubicBezTo>
                    <a:pt x="899" y="287"/>
                    <a:pt x="902" y="287"/>
                    <a:pt x="903" y="285"/>
                  </a:cubicBezTo>
                  <a:cubicBezTo>
                    <a:pt x="907" y="263"/>
                    <a:pt x="919" y="243"/>
                    <a:pt x="911" y="221"/>
                  </a:cubicBezTo>
                  <a:cubicBezTo>
                    <a:pt x="901" y="206"/>
                    <a:pt x="900" y="187"/>
                    <a:pt x="904" y="170"/>
                  </a:cubicBezTo>
                  <a:cubicBezTo>
                    <a:pt x="910" y="154"/>
                    <a:pt x="918" y="139"/>
                    <a:pt x="924" y="123"/>
                  </a:cubicBezTo>
                  <a:cubicBezTo>
                    <a:pt x="938" y="133"/>
                    <a:pt x="935" y="156"/>
                    <a:pt x="939" y="172"/>
                  </a:cubicBezTo>
                  <a:cubicBezTo>
                    <a:pt x="943" y="220"/>
                    <a:pt x="933" y="262"/>
                    <a:pt x="912" y="301"/>
                  </a:cubicBezTo>
                  <a:cubicBezTo>
                    <a:pt x="905" y="309"/>
                    <a:pt x="895" y="311"/>
                    <a:pt x="885" y="314"/>
                  </a:cubicBezTo>
                  <a:cubicBezTo>
                    <a:pt x="870" y="303"/>
                    <a:pt x="859" y="286"/>
                    <a:pt x="839" y="286"/>
                  </a:cubicBezTo>
                  <a:cubicBezTo>
                    <a:pt x="831" y="282"/>
                    <a:pt x="832" y="273"/>
                    <a:pt x="827" y="268"/>
                  </a:cubicBezTo>
                  <a:cubicBezTo>
                    <a:pt x="819" y="273"/>
                    <a:pt x="824" y="283"/>
                    <a:pt x="820" y="291"/>
                  </a:cubicBezTo>
                  <a:cubicBezTo>
                    <a:pt x="816" y="301"/>
                    <a:pt x="814" y="312"/>
                    <a:pt x="818" y="323"/>
                  </a:cubicBezTo>
                  <a:cubicBezTo>
                    <a:pt x="825" y="337"/>
                    <a:pt x="839" y="340"/>
                    <a:pt x="852" y="342"/>
                  </a:cubicBezTo>
                  <a:cubicBezTo>
                    <a:pt x="868" y="339"/>
                    <a:pt x="880" y="329"/>
                    <a:pt x="893" y="320"/>
                  </a:cubicBezTo>
                  <a:cubicBezTo>
                    <a:pt x="897" y="320"/>
                    <a:pt x="897" y="320"/>
                    <a:pt x="897" y="320"/>
                  </a:cubicBezTo>
                  <a:cubicBezTo>
                    <a:pt x="889" y="343"/>
                    <a:pt x="862" y="361"/>
                    <a:pt x="840" y="372"/>
                  </a:cubicBezTo>
                  <a:cubicBezTo>
                    <a:pt x="808" y="387"/>
                    <a:pt x="768" y="387"/>
                    <a:pt x="733" y="383"/>
                  </a:cubicBezTo>
                  <a:cubicBezTo>
                    <a:pt x="719" y="375"/>
                    <a:pt x="702" y="369"/>
                    <a:pt x="695" y="353"/>
                  </a:cubicBezTo>
                  <a:cubicBezTo>
                    <a:pt x="697" y="342"/>
                    <a:pt x="701" y="329"/>
                    <a:pt x="712" y="326"/>
                  </a:cubicBezTo>
                  <a:cubicBezTo>
                    <a:pt x="730" y="320"/>
                    <a:pt x="727" y="339"/>
                    <a:pt x="739" y="346"/>
                  </a:cubicBezTo>
                  <a:cubicBezTo>
                    <a:pt x="755" y="358"/>
                    <a:pt x="777" y="366"/>
                    <a:pt x="798" y="359"/>
                  </a:cubicBezTo>
                  <a:cubicBezTo>
                    <a:pt x="802" y="356"/>
                    <a:pt x="809" y="363"/>
                    <a:pt x="809" y="355"/>
                  </a:cubicBezTo>
                  <a:cubicBezTo>
                    <a:pt x="803" y="341"/>
                    <a:pt x="799" y="326"/>
                    <a:pt x="786" y="318"/>
                  </a:cubicBezTo>
                  <a:cubicBezTo>
                    <a:pt x="776" y="311"/>
                    <a:pt x="763" y="306"/>
                    <a:pt x="751" y="312"/>
                  </a:cubicBezTo>
                  <a:cubicBezTo>
                    <a:pt x="739" y="322"/>
                    <a:pt x="727" y="307"/>
                    <a:pt x="716" y="315"/>
                  </a:cubicBezTo>
                  <a:cubicBezTo>
                    <a:pt x="703" y="321"/>
                    <a:pt x="696" y="331"/>
                    <a:pt x="690" y="342"/>
                  </a:cubicBezTo>
                  <a:cubicBezTo>
                    <a:pt x="684" y="337"/>
                    <a:pt x="681" y="330"/>
                    <a:pt x="681" y="323"/>
                  </a:cubicBezTo>
                  <a:cubicBezTo>
                    <a:pt x="682" y="306"/>
                    <a:pt x="694" y="295"/>
                    <a:pt x="695" y="278"/>
                  </a:cubicBezTo>
                  <a:cubicBezTo>
                    <a:pt x="698" y="276"/>
                    <a:pt x="698" y="276"/>
                    <a:pt x="698" y="276"/>
                  </a:cubicBezTo>
                  <a:cubicBezTo>
                    <a:pt x="713" y="298"/>
                    <a:pt x="738" y="313"/>
                    <a:pt x="765" y="306"/>
                  </a:cubicBezTo>
                  <a:cubicBezTo>
                    <a:pt x="779" y="301"/>
                    <a:pt x="792" y="310"/>
                    <a:pt x="805" y="306"/>
                  </a:cubicBezTo>
                  <a:cubicBezTo>
                    <a:pt x="811" y="281"/>
                    <a:pt x="803" y="253"/>
                    <a:pt x="781" y="236"/>
                  </a:cubicBezTo>
                  <a:cubicBezTo>
                    <a:pt x="774" y="229"/>
                    <a:pt x="767" y="227"/>
                    <a:pt x="761" y="222"/>
                  </a:cubicBezTo>
                  <a:cubicBezTo>
                    <a:pt x="765" y="214"/>
                    <a:pt x="774" y="211"/>
                    <a:pt x="781" y="207"/>
                  </a:cubicBezTo>
                  <a:cubicBezTo>
                    <a:pt x="800" y="186"/>
                    <a:pt x="801" y="163"/>
                    <a:pt x="799" y="137"/>
                  </a:cubicBezTo>
                  <a:cubicBezTo>
                    <a:pt x="799" y="133"/>
                    <a:pt x="804" y="128"/>
                    <a:pt x="799" y="124"/>
                  </a:cubicBezTo>
                  <a:cubicBezTo>
                    <a:pt x="780" y="127"/>
                    <a:pt x="762" y="118"/>
                    <a:pt x="744" y="123"/>
                  </a:cubicBezTo>
                  <a:cubicBezTo>
                    <a:pt x="753" y="100"/>
                    <a:pt x="774" y="79"/>
                    <a:pt x="800" y="74"/>
                  </a:cubicBezTo>
                  <a:cubicBezTo>
                    <a:pt x="804" y="75"/>
                    <a:pt x="804" y="75"/>
                    <a:pt x="804" y="75"/>
                  </a:cubicBezTo>
                  <a:cubicBezTo>
                    <a:pt x="814" y="88"/>
                    <a:pt x="820" y="105"/>
                    <a:pt x="838" y="108"/>
                  </a:cubicBezTo>
                  <a:cubicBezTo>
                    <a:pt x="855" y="112"/>
                    <a:pt x="871" y="118"/>
                    <a:pt x="890" y="117"/>
                  </a:cubicBezTo>
                  <a:cubicBezTo>
                    <a:pt x="894" y="109"/>
                    <a:pt x="888" y="97"/>
                    <a:pt x="884" y="88"/>
                  </a:cubicBezTo>
                  <a:cubicBezTo>
                    <a:pt x="879" y="76"/>
                    <a:pt x="867" y="64"/>
                    <a:pt x="852" y="65"/>
                  </a:cubicBezTo>
                  <a:cubicBezTo>
                    <a:pt x="837" y="65"/>
                    <a:pt x="823" y="71"/>
                    <a:pt x="809" y="66"/>
                  </a:cubicBezTo>
                  <a:cubicBezTo>
                    <a:pt x="793" y="69"/>
                    <a:pt x="779" y="76"/>
                    <a:pt x="764" y="83"/>
                  </a:cubicBezTo>
                  <a:cubicBezTo>
                    <a:pt x="761" y="72"/>
                    <a:pt x="769" y="63"/>
                    <a:pt x="773" y="54"/>
                  </a:cubicBezTo>
                  <a:cubicBezTo>
                    <a:pt x="774" y="43"/>
                    <a:pt x="778" y="31"/>
                    <a:pt x="772" y="20"/>
                  </a:cubicBezTo>
                  <a:cubicBezTo>
                    <a:pt x="766" y="9"/>
                    <a:pt x="755" y="8"/>
                    <a:pt x="744" y="4"/>
                  </a:cubicBezTo>
                  <a:cubicBezTo>
                    <a:pt x="726" y="4"/>
                    <a:pt x="726" y="4"/>
                    <a:pt x="726" y="4"/>
                  </a:cubicBezTo>
                  <a:cubicBezTo>
                    <a:pt x="732" y="19"/>
                    <a:pt x="732" y="36"/>
                    <a:pt x="741" y="49"/>
                  </a:cubicBezTo>
                  <a:cubicBezTo>
                    <a:pt x="748" y="60"/>
                    <a:pt x="765" y="66"/>
                    <a:pt x="756" y="82"/>
                  </a:cubicBezTo>
                  <a:cubicBezTo>
                    <a:pt x="753" y="95"/>
                    <a:pt x="753" y="95"/>
                    <a:pt x="753" y="95"/>
                  </a:cubicBezTo>
                  <a:cubicBezTo>
                    <a:pt x="744" y="106"/>
                    <a:pt x="737" y="117"/>
                    <a:pt x="732" y="129"/>
                  </a:cubicBezTo>
                  <a:cubicBezTo>
                    <a:pt x="724" y="136"/>
                    <a:pt x="713" y="141"/>
                    <a:pt x="708" y="151"/>
                  </a:cubicBezTo>
                  <a:cubicBezTo>
                    <a:pt x="704" y="145"/>
                    <a:pt x="702" y="136"/>
                    <a:pt x="698" y="128"/>
                  </a:cubicBezTo>
                  <a:cubicBezTo>
                    <a:pt x="682" y="106"/>
                    <a:pt x="662" y="89"/>
                    <a:pt x="638" y="78"/>
                  </a:cubicBezTo>
                  <a:cubicBezTo>
                    <a:pt x="630" y="81"/>
                    <a:pt x="637" y="90"/>
                    <a:pt x="637" y="95"/>
                  </a:cubicBezTo>
                  <a:cubicBezTo>
                    <a:pt x="623" y="118"/>
                    <a:pt x="612" y="143"/>
                    <a:pt x="618" y="170"/>
                  </a:cubicBezTo>
                  <a:cubicBezTo>
                    <a:pt x="614" y="172"/>
                    <a:pt x="608" y="170"/>
                    <a:pt x="604" y="169"/>
                  </a:cubicBezTo>
                  <a:cubicBezTo>
                    <a:pt x="599" y="151"/>
                    <a:pt x="592" y="133"/>
                    <a:pt x="582" y="117"/>
                  </a:cubicBezTo>
                  <a:cubicBezTo>
                    <a:pt x="581" y="108"/>
                    <a:pt x="578" y="95"/>
                    <a:pt x="587" y="90"/>
                  </a:cubicBezTo>
                  <a:cubicBezTo>
                    <a:pt x="613" y="84"/>
                    <a:pt x="640" y="66"/>
                    <a:pt x="645" y="38"/>
                  </a:cubicBezTo>
                  <a:cubicBezTo>
                    <a:pt x="644" y="30"/>
                    <a:pt x="634" y="30"/>
                    <a:pt x="628" y="28"/>
                  </a:cubicBezTo>
                  <a:cubicBezTo>
                    <a:pt x="608" y="24"/>
                    <a:pt x="593" y="42"/>
                    <a:pt x="585" y="55"/>
                  </a:cubicBezTo>
                  <a:cubicBezTo>
                    <a:pt x="588" y="72"/>
                    <a:pt x="571" y="83"/>
                    <a:pt x="575" y="99"/>
                  </a:cubicBezTo>
                  <a:cubicBezTo>
                    <a:pt x="573" y="101"/>
                    <a:pt x="575" y="108"/>
                    <a:pt x="570" y="106"/>
                  </a:cubicBezTo>
                  <a:cubicBezTo>
                    <a:pt x="561" y="98"/>
                    <a:pt x="546" y="88"/>
                    <a:pt x="551" y="73"/>
                  </a:cubicBezTo>
                  <a:cubicBezTo>
                    <a:pt x="553" y="67"/>
                    <a:pt x="561" y="73"/>
                    <a:pt x="565" y="68"/>
                  </a:cubicBezTo>
                  <a:cubicBezTo>
                    <a:pt x="586" y="59"/>
                    <a:pt x="592" y="38"/>
                    <a:pt x="591" y="17"/>
                  </a:cubicBezTo>
                  <a:cubicBezTo>
                    <a:pt x="582" y="11"/>
                    <a:pt x="577" y="23"/>
                    <a:pt x="568" y="23"/>
                  </a:cubicBezTo>
                  <a:cubicBezTo>
                    <a:pt x="554" y="28"/>
                    <a:pt x="541" y="42"/>
                    <a:pt x="540" y="58"/>
                  </a:cubicBezTo>
                  <a:cubicBezTo>
                    <a:pt x="542" y="81"/>
                    <a:pt x="542" y="81"/>
                    <a:pt x="542" y="81"/>
                  </a:cubicBezTo>
                  <a:cubicBezTo>
                    <a:pt x="524" y="74"/>
                    <a:pt x="500" y="68"/>
                    <a:pt x="484" y="82"/>
                  </a:cubicBezTo>
                  <a:cubicBezTo>
                    <a:pt x="474" y="88"/>
                    <a:pt x="472" y="101"/>
                    <a:pt x="460" y="104"/>
                  </a:cubicBezTo>
                  <a:cubicBezTo>
                    <a:pt x="458" y="105"/>
                    <a:pt x="458" y="106"/>
                    <a:pt x="458" y="108"/>
                  </a:cubicBezTo>
                  <a:cubicBezTo>
                    <a:pt x="466" y="113"/>
                    <a:pt x="481" y="111"/>
                    <a:pt x="490" y="114"/>
                  </a:cubicBezTo>
                  <a:cubicBezTo>
                    <a:pt x="515" y="117"/>
                    <a:pt x="533" y="81"/>
                    <a:pt x="557" y="103"/>
                  </a:cubicBezTo>
                  <a:cubicBezTo>
                    <a:pt x="562" y="108"/>
                    <a:pt x="568" y="112"/>
                    <a:pt x="570" y="119"/>
                  </a:cubicBezTo>
                  <a:cubicBezTo>
                    <a:pt x="551" y="125"/>
                    <a:pt x="529" y="113"/>
                    <a:pt x="513" y="127"/>
                  </a:cubicBezTo>
                  <a:cubicBezTo>
                    <a:pt x="498" y="145"/>
                    <a:pt x="495" y="168"/>
                    <a:pt x="494" y="191"/>
                  </a:cubicBezTo>
                  <a:cubicBezTo>
                    <a:pt x="493" y="193"/>
                    <a:pt x="489" y="195"/>
                    <a:pt x="493" y="198"/>
                  </a:cubicBezTo>
                  <a:cubicBezTo>
                    <a:pt x="501" y="197"/>
                    <a:pt x="505" y="186"/>
                    <a:pt x="513" y="182"/>
                  </a:cubicBezTo>
                  <a:cubicBezTo>
                    <a:pt x="536" y="173"/>
                    <a:pt x="555" y="152"/>
                    <a:pt x="555" y="128"/>
                  </a:cubicBezTo>
                  <a:cubicBezTo>
                    <a:pt x="569" y="123"/>
                    <a:pt x="577" y="132"/>
                    <a:pt x="586" y="139"/>
                  </a:cubicBezTo>
                  <a:cubicBezTo>
                    <a:pt x="589" y="148"/>
                    <a:pt x="599" y="160"/>
                    <a:pt x="590" y="170"/>
                  </a:cubicBezTo>
                  <a:cubicBezTo>
                    <a:pt x="564" y="172"/>
                    <a:pt x="544" y="186"/>
                    <a:pt x="524" y="202"/>
                  </a:cubicBezTo>
                  <a:cubicBezTo>
                    <a:pt x="517" y="202"/>
                    <a:pt x="509" y="205"/>
                    <a:pt x="506" y="210"/>
                  </a:cubicBezTo>
                  <a:cubicBezTo>
                    <a:pt x="510" y="220"/>
                    <a:pt x="520" y="212"/>
                    <a:pt x="527" y="218"/>
                  </a:cubicBezTo>
                  <a:cubicBezTo>
                    <a:pt x="539" y="233"/>
                    <a:pt x="555" y="251"/>
                    <a:pt x="576" y="256"/>
                  </a:cubicBezTo>
                  <a:cubicBezTo>
                    <a:pt x="607" y="258"/>
                    <a:pt x="607" y="258"/>
                    <a:pt x="607" y="258"/>
                  </a:cubicBezTo>
                  <a:cubicBezTo>
                    <a:pt x="611" y="266"/>
                    <a:pt x="600" y="275"/>
                    <a:pt x="599" y="285"/>
                  </a:cubicBezTo>
                  <a:cubicBezTo>
                    <a:pt x="596" y="304"/>
                    <a:pt x="597" y="325"/>
                    <a:pt x="605" y="342"/>
                  </a:cubicBezTo>
                  <a:cubicBezTo>
                    <a:pt x="601" y="345"/>
                    <a:pt x="594" y="347"/>
                    <a:pt x="589" y="345"/>
                  </a:cubicBezTo>
                  <a:cubicBezTo>
                    <a:pt x="575" y="341"/>
                    <a:pt x="585" y="328"/>
                    <a:pt x="586" y="320"/>
                  </a:cubicBezTo>
                  <a:cubicBezTo>
                    <a:pt x="594" y="308"/>
                    <a:pt x="592" y="290"/>
                    <a:pt x="586" y="278"/>
                  </a:cubicBezTo>
                  <a:cubicBezTo>
                    <a:pt x="584" y="276"/>
                    <a:pt x="577" y="268"/>
                    <a:pt x="575" y="275"/>
                  </a:cubicBezTo>
                  <a:cubicBezTo>
                    <a:pt x="563" y="289"/>
                    <a:pt x="551" y="302"/>
                    <a:pt x="549" y="321"/>
                  </a:cubicBezTo>
                  <a:cubicBezTo>
                    <a:pt x="553" y="333"/>
                    <a:pt x="560" y="345"/>
                    <a:pt x="572" y="350"/>
                  </a:cubicBezTo>
                  <a:cubicBezTo>
                    <a:pt x="566" y="353"/>
                    <a:pt x="559" y="352"/>
                    <a:pt x="553" y="349"/>
                  </a:cubicBezTo>
                  <a:cubicBezTo>
                    <a:pt x="549" y="341"/>
                    <a:pt x="547" y="331"/>
                    <a:pt x="539" y="323"/>
                  </a:cubicBezTo>
                  <a:cubicBezTo>
                    <a:pt x="527" y="312"/>
                    <a:pt x="506" y="310"/>
                    <a:pt x="500" y="293"/>
                  </a:cubicBezTo>
                  <a:cubicBezTo>
                    <a:pt x="487" y="297"/>
                    <a:pt x="494" y="313"/>
                    <a:pt x="486" y="323"/>
                  </a:cubicBezTo>
                  <a:cubicBezTo>
                    <a:pt x="486" y="337"/>
                    <a:pt x="494" y="350"/>
                    <a:pt x="508" y="357"/>
                  </a:cubicBezTo>
                  <a:cubicBezTo>
                    <a:pt x="524" y="367"/>
                    <a:pt x="543" y="360"/>
                    <a:pt x="561" y="358"/>
                  </a:cubicBezTo>
                  <a:cubicBezTo>
                    <a:pt x="562" y="361"/>
                    <a:pt x="562" y="361"/>
                    <a:pt x="560" y="363"/>
                  </a:cubicBezTo>
                  <a:cubicBezTo>
                    <a:pt x="542" y="371"/>
                    <a:pt x="519" y="380"/>
                    <a:pt x="513" y="402"/>
                  </a:cubicBezTo>
                  <a:cubicBezTo>
                    <a:pt x="512" y="410"/>
                    <a:pt x="508" y="420"/>
                    <a:pt x="512" y="428"/>
                  </a:cubicBezTo>
                  <a:cubicBezTo>
                    <a:pt x="506" y="426"/>
                    <a:pt x="499" y="416"/>
                    <a:pt x="496" y="409"/>
                  </a:cubicBezTo>
                  <a:cubicBezTo>
                    <a:pt x="483" y="384"/>
                    <a:pt x="483" y="354"/>
                    <a:pt x="481" y="326"/>
                  </a:cubicBezTo>
                  <a:cubicBezTo>
                    <a:pt x="471" y="318"/>
                    <a:pt x="452" y="330"/>
                    <a:pt x="447" y="315"/>
                  </a:cubicBezTo>
                  <a:cubicBezTo>
                    <a:pt x="447" y="300"/>
                    <a:pt x="448" y="282"/>
                    <a:pt x="462" y="273"/>
                  </a:cubicBezTo>
                  <a:cubicBezTo>
                    <a:pt x="468" y="267"/>
                    <a:pt x="475" y="260"/>
                    <a:pt x="483" y="264"/>
                  </a:cubicBezTo>
                  <a:cubicBezTo>
                    <a:pt x="503" y="282"/>
                    <a:pt x="537" y="285"/>
                    <a:pt x="561" y="273"/>
                  </a:cubicBezTo>
                  <a:cubicBezTo>
                    <a:pt x="559" y="260"/>
                    <a:pt x="553" y="250"/>
                    <a:pt x="541" y="244"/>
                  </a:cubicBezTo>
                  <a:cubicBezTo>
                    <a:pt x="518" y="235"/>
                    <a:pt x="498" y="254"/>
                    <a:pt x="476" y="253"/>
                  </a:cubicBezTo>
                  <a:cubicBezTo>
                    <a:pt x="474" y="244"/>
                    <a:pt x="484" y="238"/>
                    <a:pt x="484" y="229"/>
                  </a:cubicBezTo>
                  <a:cubicBezTo>
                    <a:pt x="485" y="216"/>
                    <a:pt x="480" y="202"/>
                    <a:pt x="467" y="195"/>
                  </a:cubicBezTo>
                  <a:cubicBezTo>
                    <a:pt x="460" y="187"/>
                    <a:pt x="447" y="187"/>
                    <a:pt x="441" y="177"/>
                  </a:cubicBezTo>
                  <a:cubicBezTo>
                    <a:pt x="432" y="176"/>
                    <a:pt x="431" y="187"/>
                    <a:pt x="429" y="192"/>
                  </a:cubicBezTo>
                  <a:cubicBezTo>
                    <a:pt x="426" y="205"/>
                    <a:pt x="433" y="217"/>
                    <a:pt x="441" y="227"/>
                  </a:cubicBezTo>
                  <a:cubicBezTo>
                    <a:pt x="449" y="236"/>
                    <a:pt x="461" y="237"/>
                    <a:pt x="468" y="249"/>
                  </a:cubicBezTo>
                  <a:cubicBezTo>
                    <a:pt x="464" y="265"/>
                    <a:pt x="449" y="276"/>
                    <a:pt x="440" y="289"/>
                  </a:cubicBezTo>
                  <a:cubicBezTo>
                    <a:pt x="428" y="272"/>
                    <a:pt x="427" y="244"/>
                    <a:pt x="423" y="222"/>
                  </a:cubicBezTo>
                  <a:cubicBezTo>
                    <a:pt x="420" y="208"/>
                    <a:pt x="420" y="189"/>
                    <a:pt x="423" y="176"/>
                  </a:cubicBezTo>
                  <a:cubicBezTo>
                    <a:pt x="449" y="172"/>
                    <a:pt x="464" y="148"/>
                    <a:pt x="475" y="127"/>
                  </a:cubicBezTo>
                  <a:cubicBezTo>
                    <a:pt x="477" y="126"/>
                    <a:pt x="480" y="123"/>
                    <a:pt x="478" y="121"/>
                  </a:cubicBezTo>
                  <a:cubicBezTo>
                    <a:pt x="466" y="117"/>
                    <a:pt x="452" y="113"/>
                    <a:pt x="438" y="117"/>
                  </a:cubicBezTo>
                  <a:cubicBezTo>
                    <a:pt x="438" y="107"/>
                    <a:pt x="447" y="99"/>
                    <a:pt x="454" y="92"/>
                  </a:cubicBezTo>
                  <a:cubicBezTo>
                    <a:pt x="470" y="67"/>
                    <a:pt x="496" y="46"/>
                    <a:pt x="519" y="26"/>
                  </a:cubicBezTo>
                  <a:cubicBezTo>
                    <a:pt x="518" y="23"/>
                    <a:pt x="518" y="23"/>
                    <a:pt x="518" y="23"/>
                  </a:cubicBezTo>
                  <a:cubicBezTo>
                    <a:pt x="509" y="21"/>
                    <a:pt x="509" y="32"/>
                    <a:pt x="502" y="33"/>
                  </a:cubicBezTo>
                  <a:cubicBezTo>
                    <a:pt x="486" y="45"/>
                    <a:pt x="476" y="58"/>
                    <a:pt x="461" y="70"/>
                  </a:cubicBezTo>
                  <a:cubicBezTo>
                    <a:pt x="465" y="49"/>
                    <a:pt x="470" y="29"/>
                    <a:pt x="490" y="14"/>
                  </a:cubicBezTo>
                  <a:cubicBezTo>
                    <a:pt x="502" y="11"/>
                    <a:pt x="513" y="18"/>
                    <a:pt x="526" y="20"/>
                  </a:cubicBezTo>
                  <a:cubicBezTo>
                    <a:pt x="544" y="25"/>
                    <a:pt x="566" y="19"/>
                    <a:pt x="580" y="5"/>
                  </a:cubicBezTo>
                  <a:cubicBezTo>
                    <a:pt x="580" y="5"/>
                    <a:pt x="580" y="5"/>
                    <a:pt x="580" y="4"/>
                  </a:cubicBezTo>
                  <a:cubicBezTo>
                    <a:pt x="564" y="4"/>
                    <a:pt x="564" y="4"/>
                    <a:pt x="564" y="4"/>
                  </a:cubicBezTo>
                  <a:cubicBezTo>
                    <a:pt x="565" y="5"/>
                    <a:pt x="565" y="5"/>
                    <a:pt x="566" y="6"/>
                  </a:cubicBezTo>
                  <a:cubicBezTo>
                    <a:pt x="566" y="10"/>
                    <a:pt x="561" y="13"/>
                    <a:pt x="557" y="13"/>
                  </a:cubicBezTo>
                  <a:cubicBezTo>
                    <a:pt x="540" y="18"/>
                    <a:pt x="519" y="15"/>
                    <a:pt x="505" y="5"/>
                  </a:cubicBezTo>
                  <a:cubicBezTo>
                    <a:pt x="505" y="5"/>
                    <a:pt x="506" y="5"/>
                    <a:pt x="506" y="4"/>
                  </a:cubicBezTo>
                  <a:cubicBezTo>
                    <a:pt x="491" y="4"/>
                    <a:pt x="491" y="4"/>
                    <a:pt x="491" y="4"/>
                  </a:cubicBezTo>
                  <a:cubicBezTo>
                    <a:pt x="483" y="12"/>
                    <a:pt x="476" y="20"/>
                    <a:pt x="469" y="28"/>
                  </a:cubicBezTo>
                  <a:cubicBezTo>
                    <a:pt x="463" y="21"/>
                    <a:pt x="463" y="12"/>
                    <a:pt x="461" y="4"/>
                  </a:cubicBezTo>
                  <a:cubicBezTo>
                    <a:pt x="453" y="4"/>
                    <a:pt x="453" y="4"/>
                    <a:pt x="453" y="4"/>
                  </a:cubicBezTo>
                  <a:cubicBezTo>
                    <a:pt x="453" y="5"/>
                    <a:pt x="453" y="5"/>
                    <a:pt x="453" y="5"/>
                  </a:cubicBezTo>
                  <a:cubicBezTo>
                    <a:pt x="451" y="4"/>
                    <a:pt x="451" y="4"/>
                    <a:pt x="451" y="4"/>
                  </a:cubicBezTo>
                  <a:cubicBezTo>
                    <a:pt x="436" y="4"/>
                    <a:pt x="436" y="4"/>
                    <a:pt x="436" y="4"/>
                  </a:cubicBezTo>
                  <a:cubicBezTo>
                    <a:pt x="450" y="14"/>
                    <a:pt x="450" y="14"/>
                    <a:pt x="450" y="14"/>
                  </a:cubicBezTo>
                  <a:cubicBezTo>
                    <a:pt x="451" y="17"/>
                    <a:pt x="453" y="23"/>
                    <a:pt x="447" y="25"/>
                  </a:cubicBezTo>
                  <a:cubicBezTo>
                    <a:pt x="433" y="24"/>
                    <a:pt x="421" y="16"/>
                    <a:pt x="415" y="4"/>
                  </a:cubicBezTo>
                  <a:cubicBezTo>
                    <a:pt x="404" y="4"/>
                    <a:pt x="404" y="4"/>
                    <a:pt x="404" y="4"/>
                  </a:cubicBezTo>
                  <a:cubicBezTo>
                    <a:pt x="416" y="21"/>
                    <a:pt x="436" y="35"/>
                    <a:pt x="459" y="31"/>
                  </a:cubicBezTo>
                  <a:cubicBezTo>
                    <a:pt x="466" y="42"/>
                    <a:pt x="456" y="51"/>
                    <a:pt x="455" y="61"/>
                  </a:cubicBezTo>
                  <a:cubicBezTo>
                    <a:pt x="449" y="71"/>
                    <a:pt x="452" y="85"/>
                    <a:pt x="442" y="93"/>
                  </a:cubicBezTo>
                  <a:cubicBezTo>
                    <a:pt x="424" y="81"/>
                    <a:pt x="432" y="54"/>
                    <a:pt x="407" y="45"/>
                  </a:cubicBezTo>
                  <a:cubicBezTo>
                    <a:pt x="394" y="37"/>
                    <a:pt x="376" y="42"/>
                    <a:pt x="363" y="47"/>
                  </a:cubicBezTo>
                  <a:cubicBezTo>
                    <a:pt x="345" y="54"/>
                    <a:pt x="341" y="75"/>
                    <a:pt x="323" y="80"/>
                  </a:cubicBezTo>
                  <a:cubicBezTo>
                    <a:pt x="322" y="83"/>
                    <a:pt x="322" y="83"/>
                    <a:pt x="322" y="83"/>
                  </a:cubicBezTo>
                  <a:cubicBezTo>
                    <a:pt x="328" y="92"/>
                    <a:pt x="339" y="82"/>
                    <a:pt x="349" y="86"/>
                  </a:cubicBezTo>
                  <a:cubicBezTo>
                    <a:pt x="371" y="94"/>
                    <a:pt x="397" y="90"/>
                    <a:pt x="420" y="81"/>
                  </a:cubicBezTo>
                  <a:cubicBezTo>
                    <a:pt x="426" y="80"/>
                    <a:pt x="428" y="87"/>
                    <a:pt x="429" y="90"/>
                  </a:cubicBezTo>
                  <a:cubicBezTo>
                    <a:pt x="424" y="100"/>
                    <a:pt x="439" y="100"/>
                    <a:pt x="432" y="110"/>
                  </a:cubicBezTo>
                  <a:cubicBezTo>
                    <a:pt x="428" y="126"/>
                    <a:pt x="407" y="137"/>
                    <a:pt x="407" y="154"/>
                  </a:cubicBezTo>
                  <a:cubicBezTo>
                    <a:pt x="407" y="164"/>
                    <a:pt x="406" y="175"/>
                    <a:pt x="397" y="181"/>
                  </a:cubicBezTo>
                  <a:cubicBezTo>
                    <a:pt x="398" y="190"/>
                    <a:pt x="395" y="200"/>
                    <a:pt x="391" y="210"/>
                  </a:cubicBezTo>
                  <a:cubicBezTo>
                    <a:pt x="386" y="211"/>
                    <a:pt x="383" y="205"/>
                    <a:pt x="380" y="201"/>
                  </a:cubicBezTo>
                  <a:cubicBezTo>
                    <a:pt x="379" y="186"/>
                    <a:pt x="395" y="178"/>
                    <a:pt x="400" y="164"/>
                  </a:cubicBezTo>
                  <a:cubicBezTo>
                    <a:pt x="404" y="147"/>
                    <a:pt x="396" y="127"/>
                    <a:pt x="393" y="110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75" y="123"/>
                    <a:pt x="357" y="133"/>
                    <a:pt x="355" y="153"/>
                  </a:cubicBezTo>
                  <a:cubicBezTo>
                    <a:pt x="356" y="165"/>
                    <a:pt x="360" y="178"/>
                    <a:pt x="367" y="188"/>
                  </a:cubicBezTo>
                  <a:cubicBezTo>
                    <a:pt x="367" y="192"/>
                    <a:pt x="367" y="192"/>
                    <a:pt x="367" y="192"/>
                  </a:cubicBezTo>
                  <a:cubicBezTo>
                    <a:pt x="352" y="179"/>
                    <a:pt x="329" y="197"/>
                    <a:pt x="320" y="176"/>
                  </a:cubicBezTo>
                  <a:cubicBezTo>
                    <a:pt x="320" y="168"/>
                    <a:pt x="330" y="164"/>
                    <a:pt x="333" y="158"/>
                  </a:cubicBezTo>
                  <a:cubicBezTo>
                    <a:pt x="343" y="140"/>
                    <a:pt x="349" y="113"/>
                    <a:pt x="337" y="96"/>
                  </a:cubicBezTo>
                  <a:cubicBezTo>
                    <a:pt x="329" y="100"/>
                    <a:pt x="328" y="113"/>
                    <a:pt x="317" y="112"/>
                  </a:cubicBezTo>
                  <a:cubicBezTo>
                    <a:pt x="303" y="123"/>
                    <a:pt x="303" y="123"/>
                    <a:pt x="303" y="123"/>
                  </a:cubicBezTo>
                  <a:cubicBezTo>
                    <a:pt x="298" y="100"/>
                    <a:pt x="270" y="87"/>
                    <a:pt x="263" y="65"/>
                  </a:cubicBezTo>
                  <a:cubicBezTo>
                    <a:pt x="269" y="55"/>
                    <a:pt x="273" y="42"/>
                    <a:pt x="274" y="31"/>
                  </a:cubicBezTo>
                  <a:cubicBezTo>
                    <a:pt x="290" y="46"/>
                    <a:pt x="314" y="54"/>
                    <a:pt x="336" y="47"/>
                  </a:cubicBezTo>
                  <a:cubicBezTo>
                    <a:pt x="342" y="42"/>
                    <a:pt x="353" y="50"/>
                    <a:pt x="355" y="38"/>
                  </a:cubicBezTo>
                  <a:cubicBezTo>
                    <a:pt x="353" y="26"/>
                    <a:pt x="350" y="14"/>
                    <a:pt x="345" y="4"/>
                  </a:cubicBezTo>
                  <a:cubicBezTo>
                    <a:pt x="337" y="4"/>
                    <a:pt x="337" y="4"/>
                    <a:pt x="337" y="4"/>
                  </a:cubicBezTo>
                  <a:cubicBezTo>
                    <a:pt x="339" y="7"/>
                    <a:pt x="341" y="10"/>
                    <a:pt x="342" y="14"/>
                  </a:cubicBezTo>
                  <a:cubicBezTo>
                    <a:pt x="343" y="18"/>
                    <a:pt x="345" y="21"/>
                    <a:pt x="344" y="25"/>
                  </a:cubicBezTo>
                  <a:cubicBezTo>
                    <a:pt x="338" y="23"/>
                    <a:pt x="338" y="23"/>
                    <a:pt x="338" y="23"/>
                  </a:cubicBezTo>
                  <a:cubicBezTo>
                    <a:pt x="332" y="15"/>
                    <a:pt x="325" y="9"/>
                    <a:pt x="318" y="4"/>
                  </a:cubicBezTo>
                  <a:cubicBezTo>
                    <a:pt x="304" y="4"/>
                    <a:pt x="304" y="4"/>
                    <a:pt x="304" y="4"/>
                  </a:cubicBezTo>
                  <a:cubicBezTo>
                    <a:pt x="318" y="11"/>
                    <a:pt x="330" y="23"/>
                    <a:pt x="339" y="36"/>
                  </a:cubicBezTo>
                  <a:cubicBezTo>
                    <a:pt x="332" y="45"/>
                    <a:pt x="318" y="42"/>
                    <a:pt x="307" y="42"/>
                  </a:cubicBezTo>
                  <a:cubicBezTo>
                    <a:pt x="291" y="40"/>
                    <a:pt x="278" y="27"/>
                    <a:pt x="273" y="13"/>
                  </a:cubicBezTo>
                  <a:cubicBezTo>
                    <a:pt x="279" y="4"/>
                    <a:pt x="279" y="4"/>
                    <a:pt x="279" y="4"/>
                  </a:cubicBezTo>
                  <a:cubicBezTo>
                    <a:pt x="269" y="4"/>
                    <a:pt x="269" y="4"/>
                    <a:pt x="269" y="4"/>
                  </a:cubicBezTo>
                  <a:cubicBezTo>
                    <a:pt x="264" y="9"/>
                    <a:pt x="258" y="12"/>
                    <a:pt x="252" y="13"/>
                  </a:cubicBezTo>
                  <a:cubicBezTo>
                    <a:pt x="254" y="10"/>
                    <a:pt x="258" y="8"/>
                    <a:pt x="262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50" y="4"/>
                    <a:pt x="249" y="4"/>
                    <a:pt x="249" y="4"/>
                  </a:cubicBezTo>
                  <a:cubicBezTo>
                    <a:pt x="247" y="5"/>
                    <a:pt x="244" y="5"/>
                    <a:pt x="242" y="4"/>
                  </a:cubicBezTo>
                  <a:cubicBezTo>
                    <a:pt x="229" y="4"/>
                    <a:pt x="229" y="4"/>
                    <a:pt x="229" y="4"/>
                  </a:cubicBezTo>
                  <a:cubicBezTo>
                    <a:pt x="232" y="7"/>
                    <a:pt x="235" y="10"/>
                    <a:pt x="238" y="12"/>
                  </a:cubicBezTo>
                  <a:cubicBezTo>
                    <a:pt x="235" y="16"/>
                    <a:pt x="230" y="12"/>
                    <a:pt x="227" y="11"/>
                  </a:cubicBezTo>
                  <a:cubicBezTo>
                    <a:pt x="224" y="9"/>
                    <a:pt x="221" y="7"/>
                    <a:pt x="220" y="4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198" y="14"/>
                    <a:pt x="179" y="14"/>
                    <a:pt x="166" y="10"/>
                  </a:cubicBezTo>
                  <a:cubicBezTo>
                    <a:pt x="163" y="8"/>
                    <a:pt x="160" y="6"/>
                    <a:pt x="157" y="4"/>
                  </a:cubicBezTo>
                  <a:cubicBezTo>
                    <a:pt x="146" y="4"/>
                    <a:pt x="146" y="4"/>
                    <a:pt x="146" y="4"/>
                  </a:cubicBezTo>
                  <a:cubicBezTo>
                    <a:pt x="150" y="7"/>
                    <a:pt x="154" y="10"/>
                    <a:pt x="157" y="13"/>
                  </a:cubicBezTo>
                  <a:cubicBezTo>
                    <a:pt x="154" y="20"/>
                    <a:pt x="148" y="24"/>
                    <a:pt x="143" y="29"/>
                  </a:cubicBezTo>
                  <a:cubicBezTo>
                    <a:pt x="130" y="28"/>
                    <a:pt x="125" y="10"/>
                    <a:pt x="114" y="7"/>
                  </a:cubicBezTo>
                  <a:cubicBezTo>
                    <a:pt x="97" y="0"/>
                    <a:pt x="81" y="9"/>
                    <a:pt x="67" y="15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4" y="10"/>
                    <a:pt x="64" y="7"/>
                    <a:pt x="63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60" y="33"/>
                    <a:pt x="75" y="59"/>
                    <a:pt x="94" y="81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70" y="66"/>
                    <a:pt x="59" y="39"/>
                    <a:pt x="48" y="13"/>
                  </a:cubicBezTo>
                  <a:cubicBezTo>
                    <a:pt x="48" y="9"/>
                    <a:pt x="47" y="7"/>
                    <a:pt x="4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9" y="16"/>
                    <a:pt x="24" y="28"/>
                    <a:pt x="25" y="41"/>
                  </a:cubicBezTo>
                  <a:cubicBezTo>
                    <a:pt x="42" y="79"/>
                    <a:pt x="59" y="127"/>
                    <a:pt x="103" y="142"/>
                  </a:cubicBezTo>
                  <a:cubicBezTo>
                    <a:pt x="132" y="165"/>
                    <a:pt x="168" y="175"/>
                    <a:pt x="203" y="183"/>
                  </a:cubicBezTo>
                  <a:cubicBezTo>
                    <a:pt x="216" y="188"/>
                    <a:pt x="235" y="183"/>
                    <a:pt x="240" y="197"/>
                  </a:cubicBezTo>
                  <a:cubicBezTo>
                    <a:pt x="251" y="249"/>
                    <a:pt x="273" y="302"/>
                    <a:pt x="321" y="333"/>
                  </a:cubicBezTo>
                  <a:cubicBezTo>
                    <a:pt x="355" y="352"/>
                    <a:pt x="391" y="367"/>
                    <a:pt x="434" y="365"/>
                  </a:cubicBezTo>
                  <a:cubicBezTo>
                    <a:pt x="439" y="371"/>
                    <a:pt x="443" y="379"/>
                    <a:pt x="442" y="387"/>
                  </a:cubicBezTo>
                  <a:cubicBezTo>
                    <a:pt x="458" y="430"/>
                    <a:pt x="488" y="473"/>
                    <a:pt x="533" y="490"/>
                  </a:cubicBezTo>
                  <a:cubicBezTo>
                    <a:pt x="571" y="509"/>
                    <a:pt x="617" y="504"/>
                    <a:pt x="656" y="521"/>
                  </a:cubicBezTo>
                  <a:cubicBezTo>
                    <a:pt x="694" y="535"/>
                    <a:pt x="727" y="570"/>
                    <a:pt x="742" y="609"/>
                  </a:cubicBezTo>
                  <a:cubicBezTo>
                    <a:pt x="742" y="611"/>
                    <a:pt x="742" y="611"/>
                    <a:pt x="742" y="611"/>
                  </a:cubicBezTo>
                  <a:cubicBezTo>
                    <a:pt x="719" y="577"/>
                    <a:pt x="686" y="539"/>
                    <a:pt x="646" y="526"/>
                  </a:cubicBezTo>
                  <a:cubicBezTo>
                    <a:pt x="604" y="514"/>
                    <a:pt x="561" y="514"/>
                    <a:pt x="522" y="495"/>
                  </a:cubicBezTo>
                  <a:cubicBezTo>
                    <a:pt x="473" y="475"/>
                    <a:pt x="445" y="425"/>
                    <a:pt x="431" y="377"/>
                  </a:cubicBezTo>
                  <a:cubicBezTo>
                    <a:pt x="422" y="372"/>
                    <a:pt x="409" y="375"/>
                    <a:pt x="398" y="373"/>
                  </a:cubicBezTo>
                  <a:cubicBezTo>
                    <a:pt x="333" y="374"/>
                    <a:pt x="282" y="319"/>
                    <a:pt x="253" y="264"/>
                  </a:cubicBezTo>
                  <a:cubicBezTo>
                    <a:pt x="244" y="246"/>
                    <a:pt x="245" y="223"/>
                    <a:pt x="238" y="205"/>
                  </a:cubicBezTo>
                  <a:cubicBezTo>
                    <a:pt x="231" y="196"/>
                    <a:pt x="218" y="200"/>
                    <a:pt x="208" y="197"/>
                  </a:cubicBezTo>
                  <a:cubicBezTo>
                    <a:pt x="184" y="196"/>
                    <a:pt x="165" y="184"/>
                    <a:pt x="143" y="180"/>
                  </a:cubicBezTo>
                  <a:cubicBezTo>
                    <a:pt x="99" y="166"/>
                    <a:pt x="55" y="130"/>
                    <a:pt x="37" y="86"/>
                  </a:cubicBezTo>
                  <a:cubicBezTo>
                    <a:pt x="24" y="60"/>
                    <a:pt x="12" y="34"/>
                    <a:pt x="6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4" y="30"/>
                    <a:pt x="13" y="54"/>
                    <a:pt x="25" y="77"/>
                  </a:cubicBezTo>
                  <a:cubicBezTo>
                    <a:pt x="49" y="140"/>
                    <a:pt x="111" y="184"/>
                    <a:pt x="176" y="196"/>
                  </a:cubicBezTo>
                  <a:cubicBezTo>
                    <a:pt x="194" y="203"/>
                    <a:pt x="216" y="202"/>
                    <a:pt x="233" y="211"/>
                  </a:cubicBezTo>
                  <a:cubicBezTo>
                    <a:pt x="240" y="244"/>
                    <a:pt x="249" y="278"/>
                    <a:pt x="271" y="304"/>
                  </a:cubicBezTo>
                  <a:cubicBezTo>
                    <a:pt x="300" y="346"/>
                    <a:pt x="342" y="375"/>
                    <a:pt x="391" y="379"/>
                  </a:cubicBezTo>
                  <a:cubicBezTo>
                    <a:pt x="402" y="383"/>
                    <a:pt x="419" y="376"/>
                    <a:pt x="426" y="384"/>
                  </a:cubicBezTo>
                  <a:cubicBezTo>
                    <a:pt x="431" y="403"/>
                    <a:pt x="443" y="419"/>
                    <a:pt x="449" y="437"/>
                  </a:cubicBezTo>
                  <a:cubicBezTo>
                    <a:pt x="468" y="470"/>
                    <a:pt x="500" y="489"/>
                    <a:pt x="532" y="504"/>
                  </a:cubicBezTo>
                  <a:cubicBezTo>
                    <a:pt x="575" y="523"/>
                    <a:pt x="626" y="520"/>
                    <a:pt x="668" y="542"/>
                  </a:cubicBezTo>
                  <a:cubicBezTo>
                    <a:pt x="698" y="562"/>
                    <a:pt x="727" y="592"/>
                    <a:pt x="739" y="624"/>
                  </a:cubicBezTo>
                  <a:cubicBezTo>
                    <a:pt x="741" y="624"/>
                    <a:pt x="741" y="624"/>
                    <a:pt x="741" y="624"/>
                  </a:cubicBezTo>
                  <a:cubicBezTo>
                    <a:pt x="746" y="625"/>
                    <a:pt x="742" y="619"/>
                    <a:pt x="743" y="615"/>
                  </a:cubicBezTo>
                  <a:cubicBezTo>
                    <a:pt x="746" y="618"/>
                    <a:pt x="753" y="617"/>
                    <a:pt x="756" y="622"/>
                  </a:cubicBezTo>
                  <a:cubicBezTo>
                    <a:pt x="765" y="614"/>
                    <a:pt x="771" y="601"/>
                    <a:pt x="778" y="590"/>
                  </a:cubicBezTo>
                  <a:cubicBezTo>
                    <a:pt x="801" y="550"/>
                    <a:pt x="844" y="531"/>
                    <a:pt x="888" y="524"/>
                  </a:cubicBezTo>
                  <a:cubicBezTo>
                    <a:pt x="911" y="520"/>
                    <a:pt x="933" y="514"/>
                    <a:pt x="959" y="513"/>
                  </a:cubicBezTo>
                  <a:cubicBezTo>
                    <a:pt x="993" y="510"/>
                    <a:pt x="1023" y="487"/>
                    <a:pt x="1041" y="458"/>
                  </a:cubicBezTo>
                  <a:cubicBezTo>
                    <a:pt x="1059" y="436"/>
                    <a:pt x="1061" y="407"/>
                    <a:pt x="1071" y="381"/>
                  </a:cubicBezTo>
                  <a:cubicBezTo>
                    <a:pt x="1098" y="377"/>
                    <a:pt x="1124" y="376"/>
                    <a:pt x="1149" y="369"/>
                  </a:cubicBezTo>
                  <a:cubicBezTo>
                    <a:pt x="1194" y="345"/>
                    <a:pt x="1194" y="345"/>
                    <a:pt x="1194" y="345"/>
                  </a:cubicBezTo>
                  <a:cubicBezTo>
                    <a:pt x="1228" y="323"/>
                    <a:pt x="1247" y="288"/>
                    <a:pt x="1259" y="253"/>
                  </a:cubicBezTo>
                  <a:cubicBezTo>
                    <a:pt x="1263" y="240"/>
                    <a:pt x="1263" y="225"/>
                    <a:pt x="1270" y="213"/>
                  </a:cubicBezTo>
                  <a:cubicBezTo>
                    <a:pt x="1329" y="205"/>
                    <a:pt x="1389" y="188"/>
                    <a:pt x="1430" y="141"/>
                  </a:cubicBezTo>
                  <a:cubicBezTo>
                    <a:pt x="1473" y="104"/>
                    <a:pt x="1496" y="56"/>
                    <a:pt x="1505" y="4"/>
                  </a:cubicBezTo>
                  <a:lnTo>
                    <a:pt x="1501" y="4"/>
                  </a:lnTo>
                  <a:close/>
                  <a:moveTo>
                    <a:pt x="1410" y="46"/>
                  </a:moveTo>
                  <a:cubicBezTo>
                    <a:pt x="1413" y="51"/>
                    <a:pt x="1415" y="56"/>
                    <a:pt x="1413" y="62"/>
                  </a:cubicBezTo>
                  <a:cubicBezTo>
                    <a:pt x="1404" y="61"/>
                    <a:pt x="1399" y="49"/>
                    <a:pt x="1390" y="47"/>
                  </a:cubicBezTo>
                  <a:cubicBezTo>
                    <a:pt x="1383" y="41"/>
                    <a:pt x="1371" y="43"/>
                    <a:pt x="1369" y="36"/>
                  </a:cubicBezTo>
                  <a:cubicBezTo>
                    <a:pt x="1383" y="34"/>
                    <a:pt x="1400" y="34"/>
                    <a:pt x="1410" y="46"/>
                  </a:cubicBezTo>
                  <a:close/>
                  <a:moveTo>
                    <a:pt x="1355" y="45"/>
                  </a:moveTo>
                  <a:cubicBezTo>
                    <a:pt x="1371" y="45"/>
                    <a:pt x="1393" y="47"/>
                    <a:pt x="1402" y="64"/>
                  </a:cubicBezTo>
                  <a:cubicBezTo>
                    <a:pt x="1403" y="70"/>
                    <a:pt x="1396" y="70"/>
                    <a:pt x="1393" y="71"/>
                  </a:cubicBezTo>
                  <a:cubicBezTo>
                    <a:pt x="1376" y="71"/>
                    <a:pt x="1359" y="68"/>
                    <a:pt x="1349" y="52"/>
                  </a:cubicBezTo>
                  <a:cubicBezTo>
                    <a:pt x="1346" y="47"/>
                    <a:pt x="1351" y="45"/>
                    <a:pt x="1355" y="45"/>
                  </a:cubicBezTo>
                  <a:close/>
                  <a:moveTo>
                    <a:pt x="1153" y="116"/>
                  </a:moveTo>
                  <a:cubicBezTo>
                    <a:pt x="1160" y="118"/>
                    <a:pt x="1165" y="125"/>
                    <a:pt x="1168" y="131"/>
                  </a:cubicBezTo>
                  <a:cubicBezTo>
                    <a:pt x="1170" y="142"/>
                    <a:pt x="1169" y="154"/>
                    <a:pt x="1163" y="162"/>
                  </a:cubicBezTo>
                  <a:cubicBezTo>
                    <a:pt x="1169" y="170"/>
                    <a:pt x="1158" y="173"/>
                    <a:pt x="1157" y="179"/>
                  </a:cubicBezTo>
                  <a:cubicBezTo>
                    <a:pt x="1148" y="185"/>
                    <a:pt x="1148" y="185"/>
                    <a:pt x="1148" y="185"/>
                  </a:cubicBezTo>
                  <a:cubicBezTo>
                    <a:pt x="1146" y="176"/>
                    <a:pt x="1154" y="168"/>
                    <a:pt x="1154" y="159"/>
                  </a:cubicBezTo>
                  <a:cubicBezTo>
                    <a:pt x="1161" y="144"/>
                    <a:pt x="1151" y="131"/>
                    <a:pt x="1153" y="116"/>
                  </a:cubicBezTo>
                  <a:close/>
                  <a:moveTo>
                    <a:pt x="1141" y="114"/>
                  </a:moveTo>
                  <a:cubicBezTo>
                    <a:pt x="1150" y="128"/>
                    <a:pt x="1154" y="149"/>
                    <a:pt x="1148" y="165"/>
                  </a:cubicBezTo>
                  <a:cubicBezTo>
                    <a:pt x="1145" y="169"/>
                    <a:pt x="1144" y="176"/>
                    <a:pt x="1138" y="178"/>
                  </a:cubicBezTo>
                  <a:cubicBezTo>
                    <a:pt x="1126" y="156"/>
                    <a:pt x="1141" y="136"/>
                    <a:pt x="1141" y="114"/>
                  </a:cubicBezTo>
                  <a:close/>
                  <a:moveTo>
                    <a:pt x="1091" y="153"/>
                  </a:moveTo>
                  <a:cubicBezTo>
                    <a:pt x="1085" y="160"/>
                    <a:pt x="1080" y="166"/>
                    <a:pt x="1070" y="168"/>
                  </a:cubicBezTo>
                  <a:cubicBezTo>
                    <a:pt x="1069" y="167"/>
                    <a:pt x="1069" y="167"/>
                    <a:pt x="1069" y="167"/>
                  </a:cubicBezTo>
                  <a:cubicBezTo>
                    <a:pt x="1082" y="149"/>
                    <a:pt x="1089" y="126"/>
                    <a:pt x="1097" y="106"/>
                  </a:cubicBezTo>
                  <a:cubicBezTo>
                    <a:pt x="1105" y="120"/>
                    <a:pt x="1097" y="139"/>
                    <a:pt x="1091" y="153"/>
                  </a:cubicBezTo>
                  <a:close/>
                  <a:moveTo>
                    <a:pt x="1088" y="111"/>
                  </a:moveTo>
                  <a:cubicBezTo>
                    <a:pt x="1081" y="136"/>
                    <a:pt x="1072" y="165"/>
                    <a:pt x="1049" y="176"/>
                  </a:cubicBezTo>
                  <a:cubicBezTo>
                    <a:pt x="1047" y="149"/>
                    <a:pt x="1063" y="120"/>
                    <a:pt x="1088" y="111"/>
                  </a:cubicBezTo>
                  <a:close/>
                  <a:moveTo>
                    <a:pt x="825" y="194"/>
                  </a:moveTo>
                  <a:cubicBezTo>
                    <a:pt x="823" y="193"/>
                    <a:pt x="823" y="193"/>
                    <a:pt x="823" y="193"/>
                  </a:cubicBezTo>
                  <a:cubicBezTo>
                    <a:pt x="832" y="188"/>
                    <a:pt x="843" y="190"/>
                    <a:pt x="854" y="190"/>
                  </a:cubicBezTo>
                  <a:cubicBezTo>
                    <a:pt x="859" y="189"/>
                    <a:pt x="865" y="187"/>
                    <a:pt x="868" y="189"/>
                  </a:cubicBezTo>
                  <a:cubicBezTo>
                    <a:pt x="856" y="198"/>
                    <a:pt x="839" y="200"/>
                    <a:pt x="825" y="194"/>
                  </a:cubicBezTo>
                  <a:close/>
                  <a:moveTo>
                    <a:pt x="867" y="180"/>
                  </a:moveTo>
                  <a:cubicBezTo>
                    <a:pt x="855" y="184"/>
                    <a:pt x="844" y="186"/>
                    <a:pt x="832" y="183"/>
                  </a:cubicBezTo>
                  <a:cubicBezTo>
                    <a:pt x="831" y="174"/>
                    <a:pt x="842" y="174"/>
                    <a:pt x="847" y="170"/>
                  </a:cubicBezTo>
                  <a:cubicBezTo>
                    <a:pt x="859" y="166"/>
                    <a:pt x="872" y="169"/>
                    <a:pt x="884" y="171"/>
                  </a:cubicBezTo>
                  <a:cubicBezTo>
                    <a:pt x="883" y="178"/>
                    <a:pt x="873" y="178"/>
                    <a:pt x="867" y="180"/>
                  </a:cubicBezTo>
                  <a:close/>
                  <a:moveTo>
                    <a:pt x="896" y="265"/>
                  </a:moveTo>
                  <a:cubicBezTo>
                    <a:pt x="883" y="258"/>
                    <a:pt x="880" y="246"/>
                    <a:pt x="878" y="234"/>
                  </a:cubicBezTo>
                  <a:cubicBezTo>
                    <a:pt x="878" y="225"/>
                    <a:pt x="879" y="212"/>
                    <a:pt x="890" y="210"/>
                  </a:cubicBezTo>
                  <a:cubicBezTo>
                    <a:pt x="894" y="227"/>
                    <a:pt x="890" y="247"/>
                    <a:pt x="898" y="264"/>
                  </a:cubicBezTo>
                  <a:lnTo>
                    <a:pt x="896" y="265"/>
                  </a:lnTo>
                  <a:close/>
                  <a:moveTo>
                    <a:pt x="909" y="241"/>
                  </a:moveTo>
                  <a:cubicBezTo>
                    <a:pt x="908" y="247"/>
                    <a:pt x="907" y="252"/>
                    <a:pt x="904" y="257"/>
                  </a:cubicBezTo>
                  <a:cubicBezTo>
                    <a:pt x="898" y="243"/>
                    <a:pt x="893" y="226"/>
                    <a:pt x="897" y="210"/>
                  </a:cubicBezTo>
                  <a:cubicBezTo>
                    <a:pt x="906" y="216"/>
                    <a:pt x="909" y="229"/>
                    <a:pt x="909" y="241"/>
                  </a:cubicBezTo>
                  <a:close/>
                  <a:moveTo>
                    <a:pt x="848" y="335"/>
                  </a:moveTo>
                  <a:cubicBezTo>
                    <a:pt x="839" y="335"/>
                    <a:pt x="830" y="331"/>
                    <a:pt x="825" y="323"/>
                  </a:cubicBezTo>
                  <a:cubicBezTo>
                    <a:pt x="822" y="316"/>
                    <a:pt x="822" y="307"/>
                    <a:pt x="826" y="300"/>
                  </a:cubicBezTo>
                  <a:cubicBezTo>
                    <a:pt x="836" y="315"/>
                    <a:pt x="852" y="325"/>
                    <a:pt x="871" y="326"/>
                  </a:cubicBezTo>
                  <a:cubicBezTo>
                    <a:pt x="867" y="333"/>
                    <a:pt x="857" y="334"/>
                    <a:pt x="848" y="335"/>
                  </a:cubicBezTo>
                  <a:close/>
                  <a:moveTo>
                    <a:pt x="844" y="311"/>
                  </a:moveTo>
                  <a:cubicBezTo>
                    <a:pt x="840" y="305"/>
                    <a:pt x="830" y="298"/>
                    <a:pt x="833" y="290"/>
                  </a:cubicBezTo>
                  <a:cubicBezTo>
                    <a:pt x="849" y="294"/>
                    <a:pt x="869" y="298"/>
                    <a:pt x="873" y="316"/>
                  </a:cubicBezTo>
                  <a:cubicBezTo>
                    <a:pt x="863" y="321"/>
                    <a:pt x="852" y="317"/>
                    <a:pt x="844" y="311"/>
                  </a:cubicBezTo>
                  <a:close/>
                  <a:moveTo>
                    <a:pt x="759" y="317"/>
                  </a:moveTo>
                  <a:cubicBezTo>
                    <a:pt x="770" y="316"/>
                    <a:pt x="778" y="321"/>
                    <a:pt x="787" y="327"/>
                  </a:cubicBezTo>
                  <a:cubicBezTo>
                    <a:pt x="791" y="333"/>
                    <a:pt x="799" y="341"/>
                    <a:pt x="795" y="349"/>
                  </a:cubicBezTo>
                  <a:cubicBezTo>
                    <a:pt x="782" y="342"/>
                    <a:pt x="771" y="332"/>
                    <a:pt x="758" y="323"/>
                  </a:cubicBezTo>
                  <a:cubicBezTo>
                    <a:pt x="755" y="321"/>
                    <a:pt x="757" y="318"/>
                    <a:pt x="759" y="317"/>
                  </a:cubicBezTo>
                  <a:close/>
                  <a:moveTo>
                    <a:pt x="733" y="321"/>
                  </a:moveTo>
                  <a:cubicBezTo>
                    <a:pt x="752" y="324"/>
                    <a:pt x="770" y="337"/>
                    <a:pt x="782" y="353"/>
                  </a:cubicBezTo>
                  <a:cubicBezTo>
                    <a:pt x="772" y="360"/>
                    <a:pt x="759" y="349"/>
                    <a:pt x="748" y="345"/>
                  </a:cubicBezTo>
                  <a:cubicBezTo>
                    <a:pt x="740" y="339"/>
                    <a:pt x="731" y="331"/>
                    <a:pt x="733" y="321"/>
                  </a:cubicBezTo>
                  <a:close/>
                  <a:moveTo>
                    <a:pt x="875" y="84"/>
                  </a:moveTo>
                  <a:cubicBezTo>
                    <a:pt x="879" y="88"/>
                    <a:pt x="880" y="92"/>
                    <a:pt x="881" y="97"/>
                  </a:cubicBezTo>
                  <a:cubicBezTo>
                    <a:pt x="880" y="98"/>
                    <a:pt x="880" y="98"/>
                    <a:pt x="880" y="98"/>
                  </a:cubicBezTo>
                  <a:cubicBezTo>
                    <a:pt x="871" y="91"/>
                    <a:pt x="858" y="84"/>
                    <a:pt x="852" y="73"/>
                  </a:cubicBezTo>
                  <a:cubicBezTo>
                    <a:pt x="861" y="72"/>
                    <a:pt x="870" y="77"/>
                    <a:pt x="875" y="84"/>
                  </a:cubicBezTo>
                  <a:close/>
                  <a:moveTo>
                    <a:pt x="839" y="76"/>
                  </a:moveTo>
                  <a:cubicBezTo>
                    <a:pt x="852" y="84"/>
                    <a:pt x="868" y="95"/>
                    <a:pt x="877" y="107"/>
                  </a:cubicBezTo>
                  <a:cubicBezTo>
                    <a:pt x="875" y="113"/>
                    <a:pt x="865" y="109"/>
                    <a:pt x="859" y="108"/>
                  </a:cubicBezTo>
                  <a:cubicBezTo>
                    <a:pt x="842" y="105"/>
                    <a:pt x="820" y="96"/>
                    <a:pt x="813" y="77"/>
                  </a:cubicBezTo>
                  <a:cubicBezTo>
                    <a:pt x="818" y="70"/>
                    <a:pt x="831" y="76"/>
                    <a:pt x="839" y="76"/>
                  </a:cubicBezTo>
                  <a:close/>
                  <a:moveTo>
                    <a:pt x="756" y="52"/>
                  </a:moveTo>
                  <a:cubicBezTo>
                    <a:pt x="742" y="44"/>
                    <a:pt x="738" y="30"/>
                    <a:pt x="737" y="13"/>
                  </a:cubicBezTo>
                  <a:cubicBezTo>
                    <a:pt x="737" y="9"/>
                    <a:pt x="741" y="10"/>
                    <a:pt x="743" y="12"/>
                  </a:cubicBezTo>
                  <a:cubicBezTo>
                    <a:pt x="754" y="30"/>
                    <a:pt x="754" y="30"/>
                    <a:pt x="754" y="30"/>
                  </a:cubicBezTo>
                  <a:cubicBezTo>
                    <a:pt x="756" y="36"/>
                    <a:pt x="762" y="49"/>
                    <a:pt x="756" y="52"/>
                  </a:cubicBezTo>
                  <a:close/>
                  <a:moveTo>
                    <a:pt x="757" y="18"/>
                  </a:moveTo>
                  <a:cubicBezTo>
                    <a:pt x="758" y="16"/>
                    <a:pt x="758" y="16"/>
                    <a:pt x="758" y="16"/>
                  </a:cubicBezTo>
                  <a:cubicBezTo>
                    <a:pt x="766" y="22"/>
                    <a:pt x="771" y="31"/>
                    <a:pt x="770" y="42"/>
                  </a:cubicBezTo>
                  <a:cubicBezTo>
                    <a:pt x="769" y="44"/>
                    <a:pt x="769" y="46"/>
                    <a:pt x="767" y="46"/>
                  </a:cubicBezTo>
                  <a:lnTo>
                    <a:pt x="757" y="18"/>
                  </a:lnTo>
                  <a:close/>
                  <a:moveTo>
                    <a:pt x="614" y="36"/>
                  </a:moveTo>
                  <a:cubicBezTo>
                    <a:pt x="611" y="40"/>
                    <a:pt x="611" y="40"/>
                    <a:pt x="611" y="40"/>
                  </a:cubicBezTo>
                  <a:cubicBezTo>
                    <a:pt x="608" y="40"/>
                    <a:pt x="608" y="40"/>
                    <a:pt x="608" y="40"/>
                  </a:cubicBezTo>
                  <a:lnTo>
                    <a:pt x="614" y="36"/>
                  </a:lnTo>
                  <a:close/>
                  <a:moveTo>
                    <a:pt x="622" y="41"/>
                  </a:moveTo>
                  <a:cubicBezTo>
                    <a:pt x="627" y="41"/>
                    <a:pt x="632" y="39"/>
                    <a:pt x="637" y="40"/>
                  </a:cubicBezTo>
                  <a:cubicBezTo>
                    <a:pt x="630" y="61"/>
                    <a:pt x="611" y="80"/>
                    <a:pt x="588" y="82"/>
                  </a:cubicBezTo>
                  <a:cubicBezTo>
                    <a:pt x="590" y="66"/>
                    <a:pt x="606" y="48"/>
                    <a:pt x="622" y="41"/>
                  </a:cubicBezTo>
                  <a:close/>
                  <a:moveTo>
                    <a:pt x="580" y="35"/>
                  </a:moveTo>
                  <a:cubicBezTo>
                    <a:pt x="582" y="36"/>
                    <a:pt x="582" y="36"/>
                    <a:pt x="582" y="36"/>
                  </a:cubicBezTo>
                  <a:cubicBezTo>
                    <a:pt x="581" y="47"/>
                    <a:pt x="571" y="57"/>
                    <a:pt x="560" y="62"/>
                  </a:cubicBezTo>
                  <a:cubicBezTo>
                    <a:pt x="556" y="62"/>
                    <a:pt x="556" y="62"/>
                    <a:pt x="556" y="62"/>
                  </a:cubicBezTo>
                  <a:cubicBezTo>
                    <a:pt x="555" y="48"/>
                    <a:pt x="573" y="45"/>
                    <a:pt x="580" y="35"/>
                  </a:cubicBezTo>
                  <a:close/>
                  <a:moveTo>
                    <a:pt x="572" y="30"/>
                  </a:moveTo>
                  <a:cubicBezTo>
                    <a:pt x="569" y="41"/>
                    <a:pt x="556" y="42"/>
                    <a:pt x="550" y="50"/>
                  </a:cubicBezTo>
                  <a:cubicBezTo>
                    <a:pt x="553" y="40"/>
                    <a:pt x="563" y="32"/>
                    <a:pt x="572" y="30"/>
                  </a:cubicBezTo>
                  <a:close/>
                  <a:moveTo>
                    <a:pt x="503" y="104"/>
                  </a:moveTo>
                  <a:cubicBezTo>
                    <a:pt x="498" y="106"/>
                    <a:pt x="491" y="107"/>
                    <a:pt x="486" y="104"/>
                  </a:cubicBezTo>
                  <a:cubicBezTo>
                    <a:pt x="494" y="97"/>
                    <a:pt x="504" y="92"/>
                    <a:pt x="518" y="94"/>
                  </a:cubicBezTo>
                  <a:cubicBezTo>
                    <a:pt x="516" y="99"/>
                    <a:pt x="508" y="102"/>
                    <a:pt x="503" y="104"/>
                  </a:cubicBezTo>
                  <a:close/>
                  <a:moveTo>
                    <a:pt x="485" y="94"/>
                  </a:moveTo>
                  <a:cubicBezTo>
                    <a:pt x="494" y="85"/>
                    <a:pt x="509" y="74"/>
                    <a:pt x="521" y="83"/>
                  </a:cubicBezTo>
                  <a:cubicBezTo>
                    <a:pt x="510" y="87"/>
                    <a:pt x="496" y="88"/>
                    <a:pt x="485" y="94"/>
                  </a:cubicBezTo>
                  <a:close/>
                  <a:moveTo>
                    <a:pt x="505" y="170"/>
                  </a:moveTo>
                  <a:cubicBezTo>
                    <a:pt x="505" y="155"/>
                    <a:pt x="508" y="132"/>
                    <a:pt x="528" y="128"/>
                  </a:cubicBezTo>
                  <a:cubicBezTo>
                    <a:pt x="517" y="141"/>
                    <a:pt x="516" y="158"/>
                    <a:pt x="505" y="170"/>
                  </a:cubicBezTo>
                  <a:close/>
                  <a:moveTo>
                    <a:pt x="515" y="173"/>
                  </a:moveTo>
                  <a:cubicBezTo>
                    <a:pt x="514" y="170"/>
                    <a:pt x="514" y="170"/>
                    <a:pt x="514" y="170"/>
                  </a:cubicBezTo>
                  <a:cubicBezTo>
                    <a:pt x="521" y="155"/>
                    <a:pt x="526" y="132"/>
                    <a:pt x="546" y="128"/>
                  </a:cubicBezTo>
                  <a:cubicBezTo>
                    <a:pt x="549" y="133"/>
                    <a:pt x="549" y="133"/>
                    <a:pt x="549" y="133"/>
                  </a:cubicBezTo>
                  <a:cubicBezTo>
                    <a:pt x="547" y="151"/>
                    <a:pt x="532" y="168"/>
                    <a:pt x="515" y="173"/>
                  </a:cubicBezTo>
                  <a:close/>
                  <a:moveTo>
                    <a:pt x="512" y="350"/>
                  </a:moveTo>
                  <a:cubicBezTo>
                    <a:pt x="504" y="344"/>
                    <a:pt x="494" y="339"/>
                    <a:pt x="497" y="328"/>
                  </a:cubicBezTo>
                  <a:cubicBezTo>
                    <a:pt x="507" y="340"/>
                    <a:pt x="520" y="347"/>
                    <a:pt x="533" y="354"/>
                  </a:cubicBezTo>
                  <a:cubicBezTo>
                    <a:pt x="528" y="357"/>
                    <a:pt x="518" y="353"/>
                    <a:pt x="512" y="350"/>
                  </a:cubicBezTo>
                  <a:close/>
                  <a:moveTo>
                    <a:pt x="499" y="311"/>
                  </a:moveTo>
                  <a:cubicBezTo>
                    <a:pt x="500" y="308"/>
                    <a:pt x="500" y="308"/>
                    <a:pt x="500" y="308"/>
                  </a:cubicBezTo>
                  <a:cubicBezTo>
                    <a:pt x="517" y="317"/>
                    <a:pt x="543" y="324"/>
                    <a:pt x="542" y="348"/>
                  </a:cubicBezTo>
                  <a:cubicBezTo>
                    <a:pt x="524" y="344"/>
                    <a:pt x="503" y="331"/>
                    <a:pt x="499" y="311"/>
                  </a:cubicBezTo>
                  <a:close/>
                  <a:moveTo>
                    <a:pt x="1161" y="287"/>
                  </a:moveTo>
                  <a:cubicBezTo>
                    <a:pt x="1142" y="253"/>
                    <a:pt x="1142" y="253"/>
                    <a:pt x="1142" y="253"/>
                  </a:cubicBezTo>
                  <a:cubicBezTo>
                    <a:pt x="1147" y="250"/>
                    <a:pt x="1153" y="254"/>
                    <a:pt x="1158" y="255"/>
                  </a:cubicBezTo>
                  <a:cubicBezTo>
                    <a:pt x="1166" y="264"/>
                    <a:pt x="1166" y="264"/>
                    <a:pt x="1166" y="264"/>
                  </a:cubicBezTo>
                  <a:cubicBezTo>
                    <a:pt x="1168" y="272"/>
                    <a:pt x="1168" y="283"/>
                    <a:pt x="1161" y="287"/>
                  </a:cubicBezTo>
                  <a:close/>
                  <a:moveTo>
                    <a:pt x="1152" y="291"/>
                  </a:moveTo>
                  <a:cubicBezTo>
                    <a:pt x="1144" y="291"/>
                    <a:pt x="1135" y="286"/>
                    <a:pt x="1131" y="277"/>
                  </a:cubicBezTo>
                  <a:cubicBezTo>
                    <a:pt x="1128" y="270"/>
                    <a:pt x="1130" y="261"/>
                    <a:pt x="1132" y="254"/>
                  </a:cubicBezTo>
                  <a:cubicBezTo>
                    <a:pt x="1144" y="261"/>
                    <a:pt x="1153" y="277"/>
                    <a:pt x="1152" y="291"/>
                  </a:cubicBezTo>
                  <a:close/>
                  <a:moveTo>
                    <a:pt x="1285" y="133"/>
                  </a:moveTo>
                  <a:cubicBezTo>
                    <a:pt x="1279" y="122"/>
                    <a:pt x="1273" y="108"/>
                    <a:pt x="1277" y="95"/>
                  </a:cubicBezTo>
                  <a:cubicBezTo>
                    <a:pt x="1290" y="106"/>
                    <a:pt x="1299" y="122"/>
                    <a:pt x="1301" y="139"/>
                  </a:cubicBezTo>
                  <a:cubicBezTo>
                    <a:pt x="1296" y="142"/>
                    <a:pt x="1290" y="136"/>
                    <a:pt x="1285" y="133"/>
                  </a:cubicBezTo>
                  <a:close/>
                  <a:moveTo>
                    <a:pt x="1307" y="108"/>
                  </a:moveTo>
                  <a:cubicBezTo>
                    <a:pt x="1308" y="115"/>
                    <a:pt x="1311" y="121"/>
                    <a:pt x="1308" y="128"/>
                  </a:cubicBezTo>
                  <a:cubicBezTo>
                    <a:pt x="1306" y="128"/>
                    <a:pt x="1306" y="128"/>
                    <a:pt x="1306" y="128"/>
                  </a:cubicBezTo>
                  <a:cubicBezTo>
                    <a:pt x="1300" y="115"/>
                    <a:pt x="1293" y="103"/>
                    <a:pt x="1285" y="90"/>
                  </a:cubicBezTo>
                  <a:cubicBezTo>
                    <a:pt x="1295" y="92"/>
                    <a:pt x="1304" y="98"/>
                    <a:pt x="1307" y="108"/>
                  </a:cubicBezTo>
                  <a:close/>
                  <a:moveTo>
                    <a:pt x="1305" y="16"/>
                  </a:moveTo>
                  <a:cubicBezTo>
                    <a:pt x="1322" y="25"/>
                    <a:pt x="1322" y="25"/>
                    <a:pt x="1322" y="25"/>
                  </a:cubicBezTo>
                  <a:cubicBezTo>
                    <a:pt x="1329" y="33"/>
                    <a:pt x="1340" y="42"/>
                    <a:pt x="1341" y="53"/>
                  </a:cubicBezTo>
                  <a:cubicBezTo>
                    <a:pt x="1315" y="38"/>
                    <a:pt x="1286" y="24"/>
                    <a:pt x="1255" y="24"/>
                  </a:cubicBezTo>
                  <a:cubicBezTo>
                    <a:pt x="1253" y="22"/>
                    <a:pt x="1253" y="22"/>
                    <a:pt x="1253" y="22"/>
                  </a:cubicBezTo>
                  <a:cubicBezTo>
                    <a:pt x="1266" y="13"/>
                    <a:pt x="1288" y="14"/>
                    <a:pt x="1305" y="16"/>
                  </a:cubicBezTo>
                  <a:close/>
                  <a:moveTo>
                    <a:pt x="1279" y="32"/>
                  </a:moveTo>
                  <a:cubicBezTo>
                    <a:pt x="1303" y="35"/>
                    <a:pt x="1324" y="48"/>
                    <a:pt x="1340" y="65"/>
                  </a:cubicBezTo>
                  <a:cubicBezTo>
                    <a:pt x="1332" y="73"/>
                    <a:pt x="1318" y="72"/>
                    <a:pt x="1307" y="75"/>
                  </a:cubicBezTo>
                  <a:cubicBezTo>
                    <a:pt x="1283" y="72"/>
                    <a:pt x="1253" y="65"/>
                    <a:pt x="1246" y="39"/>
                  </a:cubicBezTo>
                  <a:cubicBezTo>
                    <a:pt x="1249" y="23"/>
                    <a:pt x="1269" y="34"/>
                    <a:pt x="1279" y="32"/>
                  </a:cubicBezTo>
                  <a:close/>
                  <a:moveTo>
                    <a:pt x="1241" y="22"/>
                  </a:moveTo>
                  <a:cubicBezTo>
                    <a:pt x="1242" y="23"/>
                    <a:pt x="1245" y="26"/>
                    <a:pt x="1243" y="28"/>
                  </a:cubicBezTo>
                  <a:cubicBezTo>
                    <a:pt x="1243" y="31"/>
                    <a:pt x="1239" y="31"/>
                    <a:pt x="1238" y="30"/>
                  </a:cubicBezTo>
                  <a:lnTo>
                    <a:pt x="1241" y="22"/>
                  </a:lnTo>
                  <a:close/>
                  <a:moveTo>
                    <a:pt x="1221" y="55"/>
                  </a:moveTo>
                  <a:cubicBezTo>
                    <a:pt x="1227" y="50"/>
                    <a:pt x="1236" y="42"/>
                    <a:pt x="1243" y="46"/>
                  </a:cubicBezTo>
                  <a:cubicBezTo>
                    <a:pt x="1246" y="56"/>
                    <a:pt x="1258" y="63"/>
                    <a:pt x="1262" y="72"/>
                  </a:cubicBezTo>
                  <a:cubicBezTo>
                    <a:pt x="1268" y="89"/>
                    <a:pt x="1258" y="106"/>
                    <a:pt x="1249" y="121"/>
                  </a:cubicBezTo>
                  <a:cubicBezTo>
                    <a:pt x="1246" y="123"/>
                    <a:pt x="1242" y="126"/>
                    <a:pt x="1238" y="125"/>
                  </a:cubicBezTo>
                  <a:cubicBezTo>
                    <a:pt x="1228" y="104"/>
                    <a:pt x="1218" y="78"/>
                    <a:pt x="1221" y="55"/>
                  </a:cubicBezTo>
                  <a:close/>
                  <a:moveTo>
                    <a:pt x="1097" y="66"/>
                  </a:moveTo>
                  <a:cubicBezTo>
                    <a:pt x="1096" y="67"/>
                    <a:pt x="1093" y="68"/>
                    <a:pt x="1091" y="67"/>
                  </a:cubicBezTo>
                  <a:cubicBezTo>
                    <a:pt x="1096" y="32"/>
                    <a:pt x="1133" y="18"/>
                    <a:pt x="1159" y="6"/>
                  </a:cubicBezTo>
                  <a:cubicBezTo>
                    <a:pt x="1168" y="4"/>
                    <a:pt x="1174" y="11"/>
                    <a:pt x="1180" y="15"/>
                  </a:cubicBezTo>
                  <a:cubicBezTo>
                    <a:pt x="1180" y="19"/>
                    <a:pt x="1181" y="24"/>
                    <a:pt x="1177" y="26"/>
                  </a:cubicBezTo>
                  <a:cubicBezTo>
                    <a:pt x="1147" y="33"/>
                    <a:pt x="1123" y="50"/>
                    <a:pt x="1097" y="66"/>
                  </a:cubicBezTo>
                  <a:close/>
                  <a:moveTo>
                    <a:pt x="1166" y="76"/>
                  </a:moveTo>
                  <a:cubicBezTo>
                    <a:pt x="1148" y="86"/>
                    <a:pt x="1125" y="79"/>
                    <a:pt x="1109" y="69"/>
                  </a:cubicBezTo>
                  <a:cubicBezTo>
                    <a:pt x="1116" y="59"/>
                    <a:pt x="1129" y="54"/>
                    <a:pt x="1139" y="46"/>
                  </a:cubicBezTo>
                  <a:cubicBezTo>
                    <a:pt x="1152" y="41"/>
                    <a:pt x="1166" y="29"/>
                    <a:pt x="1181" y="33"/>
                  </a:cubicBezTo>
                  <a:cubicBezTo>
                    <a:pt x="1193" y="50"/>
                    <a:pt x="1193" y="50"/>
                    <a:pt x="1193" y="50"/>
                  </a:cubicBezTo>
                  <a:cubicBezTo>
                    <a:pt x="1192" y="65"/>
                    <a:pt x="1177" y="70"/>
                    <a:pt x="1166" y="76"/>
                  </a:cubicBezTo>
                  <a:close/>
                  <a:moveTo>
                    <a:pt x="1189" y="78"/>
                  </a:moveTo>
                  <a:cubicBezTo>
                    <a:pt x="1193" y="69"/>
                    <a:pt x="1194" y="60"/>
                    <a:pt x="1199" y="53"/>
                  </a:cubicBezTo>
                  <a:cubicBezTo>
                    <a:pt x="1214" y="54"/>
                    <a:pt x="1214" y="54"/>
                    <a:pt x="1214" y="54"/>
                  </a:cubicBezTo>
                  <a:cubicBezTo>
                    <a:pt x="1213" y="84"/>
                    <a:pt x="1228" y="108"/>
                    <a:pt x="1234" y="134"/>
                  </a:cubicBezTo>
                  <a:cubicBezTo>
                    <a:pt x="1228" y="136"/>
                    <a:pt x="1220" y="129"/>
                    <a:pt x="1213" y="126"/>
                  </a:cubicBezTo>
                  <a:cubicBezTo>
                    <a:pt x="1196" y="116"/>
                    <a:pt x="1191" y="97"/>
                    <a:pt x="1189" y="78"/>
                  </a:cubicBezTo>
                  <a:close/>
                  <a:moveTo>
                    <a:pt x="1178" y="207"/>
                  </a:moveTo>
                  <a:cubicBezTo>
                    <a:pt x="1185" y="200"/>
                    <a:pt x="1190" y="191"/>
                    <a:pt x="1194" y="184"/>
                  </a:cubicBezTo>
                  <a:cubicBezTo>
                    <a:pt x="1200" y="184"/>
                    <a:pt x="1199" y="190"/>
                    <a:pt x="1201" y="193"/>
                  </a:cubicBezTo>
                  <a:cubicBezTo>
                    <a:pt x="1199" y="202"/>
                    <a:pt x="1195" y="212"/>
                    <a:pt x="1189" y="218"/>
                  </a:cubicBezTo>
                  <a:cubicBezTo>
                    <a:pt x="1183" y="224"/>
                    <a:pt x="1174" y="225"/>
                    <a:pt x="1165" y="225"/>
                  </a:cubicBezTo>
                  <a:cubicBezTo>
                    <a:pt x="1166" y="219"/>
                    <a:pt x="1175" y="214"/>
                    <a:pt x="1178" y="207"/>
                  </a:cubicBezTo>
                  <a:close/>
                  <a:moveTo>
                    <a:pt x="1150" y="228"/>
                  </a:moveTo>
                  <a:cubicBezTo>
                    <a:pt x="1166" y="230"/>
                    <a:pt x="1187" y="234"/>
                    <a:pt x="1198" y="217"/>
                  </a:cubicBezTo>
                  <a:cubicBezTo>
                    <a:pt x="1207" y="207"/>
                    <a:pt x="1206" y="193"/>
                    <a:pt x="1201" y="181"/>
                  </a:cubicBezTo>
                  <a:cubicBezTo>
                    <a:pt x="1199" y="175"/>
                    <a:pt x="1199" y="175"/>
                    <a:pt x="1199" y="175"/>
                  </a:cubicBezTo>
                  <a:cubicBezTo>
                    <a:pt x="1207" y="132"/>
                    <a:pt x="1207" y="132"/>
                    <a:pt x="1207" y="132"/>
                  </a:cubicBezTo>
                  <a:cubicBezTo>
                    <a:pt x="1218" y="135"/>
                    <a:pt x="1232" y="139"/>
                    <a:pt x="1240" y="149"/>
                  </a:cubicBezTo>
                  <a:cubicBezTo>
                    <a:pt x="1245" y="145"/>
                    <a:pt x="1243" y="138"/>
                    <a:pt x="1243" y="133"/>
                  </a:cubicBezTo>
                  <a:cubicBezTo>
                    <a:pt x="1255" y="125"/>
                    <a:pt x="1260" y="113"/>
                    <a:pt x="1266" y="101"/>
                  </a:cubicBezTo>
                  <a:cubicBezTo>
                    <a:pt x="1268" y="101"/>
                    <a:pt x="1268" y="101"/>
                    <a:pt x="1268" y="101"/>
                  </a:cubicBezTo>
                  <a:cubicBezTo>
                    <a:pt x="1274" y="116"/>
                    <a:pt x="1272" y="135"/>
                    <a:pt x="1289" y="144"/>
                  </a:cubicBezTo>
                  <a:cubicBezTo>
                    <a:pt x="1268" y="156"/>
                    <a:pt x="1242" y="155"/>
                    <a:pt x="1218" y="159"/>
                  </a:cubicBezTo>
                  <a:cubicBezTo>
                    <a:pt x="1216" y="157"/>
                    <a:pt x="1213" y="156"/>
                    <a:pt x="1210" y="157"/>
                  </a:cubicBezTo>
                  <a:cubicBezTo>
                    <a:pt x="1207" y="168"/>
                    <a:pt x="1216" y="177"/>
                    <a:pt x="1214" y="191"/>
                  </a:cubicBezTo>
                  <a:cubicBezTo>
                    <a:pt x="1217" y="231"/>
                    <a:pt x="1200" y="273"/>
                    <a:pt x="1167" y="295"/>
                  </a:cubicBezTo>
                  <a:cubicBezTo>
                    <a:pt x="1165" y="294"/>
                    <a:pt x="1165" y="294"/>
                    <a:pt x="1165" y="294"/>
                  </a:cubicBezTo>
                  <a:cubicBezTo>
                    <a:pt x="1170" y="284"/>
                    <a:pt x="1179" y="272"/>
                    <a:pt x="1170" y="261"/>
                  </a:cubicBezTo>
                  <a:cubicBezTo>
                    <a:pt x="1161" y="239"/>
                    <a:pt x="1132" y="250"/>
                    <a:pt x="1120" y="233"/>
                  </a:cubicBezTo>
                  <a:lnTo>
                    <a:pt x="1150" y="228"/>
                  </a:lnTo>
                  <a:close/>
                  <a:moveTo>
                    <a:pt x="1104" y="236"/>
                  </a:moveTo>
                  <a:cubicBezTo>
                    <a:pt x="1139" y="240"/>
                    <a:pt x="1109" y="289"/>
                    <a:pt x="1143" y="296"/>
                  </a:cubicBezTo>
                  <a:cubicBezTo>
                    <a:pt x="1146" y="298"/>
                    <a:pt x="1154" y="298"/>
                    <a:pt x="1154" y="305"/>
                  </a:cubicBezTo>
                  <a:cubicBezTo>
                    <a:pt x="1133" y="322"/>
                    <a:pt x="1104" y="320"/>
                    <a:pt x="1078" y="326"/>
                  </a:cubicBezTo>
                  <a:cubicBezTo>
                    <a:pt x="1074" y="325"/>
                    <a:pt x="1074" y="325"/>
                    <a:pt x="1074" y="325"/>
                  </a:cubicBezTo>
                  <a:cubicBezTo>
                    <a:pt x="1078" y="309"/>
                    <a:pt x="1090" y="291"/>
                    <a:pt x="1090" y="271"/>
                  </a:cubicBezTo>
                  <a:cubicBezTo>
                    <a:pt x="1090" y="247"/>
                    <a:pt x="1063" y="238"/>
                    <a:pt x="1047" y="226"/>
                  </a:cubicBezTo>
                  <a:cubicBezTo>
                    <a:pt x="1046" y="223"/>
                    <a:pt x="1046" y="223"/>
                    <a:pt x="1046" y="223"/>
                  </a:cubicBezTo>
                  <a:cubicBezTo>
                    <a:pt x="1066" y="227"/>
                    <a:pt x="1086" y="229"/>
                    <a:pt x="1104" y="236"/>
                  </a:cubicBezTo>
                  <a:close/>
                  <a:moveTo>
                    <a:pt x="1071" y="271"/>
                  </a:moveTo>
                  <a:cubicBezTo>
                    <a:pt x="1061" y="244"/>
                    <a:pt x="1061" y="244"/>
                    <a:pt x="1061" y="244"/>
                  </a:cubicBezTo>
                  <a:cubicBezTo>
                    <a:pt x="1071" y="245"/>
                    <a:pt x="1077" y="256"/>
                    <a:pt x="1083" y="262"/>
                  </a:cubicBezTo>
                  <a:cubicBezTo>
                    <a:pt x="1083" y="274"/>
                    <a:pt x="1086" y="286"/>
                    <a:pt x="1077" y="299"/>
                  </a:cubicBezTo>
                  <a:cubicBezTo>
                    <a:pt x="1074" y="292"/>
                    <a:pt x="1074" y="279"/>
                    <a:pt x="1071" y="271"/>
                  </a:cubicBezTo>
                  <a:close/>
                  <a:moveTo>
                    <a:pt x="1042" y="251"/>
                  </a:moveTo>
                  <a:cubicBezTo>
                    <a:pt x="1046" y="238"/>
                    <a:pt x="1046" y="238"/>
                    <a:pt x="1046" y="238"/>
                  </a:cubicBezTo>
                  <a:cubicBezTo>
                    <a:pt x="1059" y="249"/>
                    <a:pt x="1065" y="268"/>
                    <a:pt x="1068" y="286"/>
                  </a:cubicBezTo>
                  <a:cubicBezTo>
                    <a:pt x="1068" y="313"/>
                    <a:pt x="1068" y="313"/>
                    <a:pt x="1068" y="313"/>
                  </a:cubicBezTo>
                  <a:cubicBezTo>
                    <a:pt x="1065" y="313"/>
                    <a:pt x="1065" y="313"/>
                    <a:pt x="1065" y="313"/>
                  </a:cubicBezTo>
                  <a:cubicBezTo>
                    <a:pt x="1047" y="299"/>
                    <a:pt x="1038" y="275"/>
                    <a:pt x="1042" y="251"/>
                  </a:cubicBezTo>
                  <a:close/>
                  <a:moveTo>
                    <a:pt x="917" y="309"/>
                  </a:moveTo>
                  <a:cubicBezTo>
                    <a:pt x="928" y="282"/>
                    <a:pt x="937" y="253"/>
                    <a:pt x="944" y="226"/>
                  </a:cubicBezTo>
                  <a:cubicBezTo>
                    <a:pt x="965" y="246"/>
                    <a:pt x="940" y="280"/>
                    <a:pt x="957" y="305"/>
                  </a:cubicBezTo>
                  <a:cubicBezTo>
                    <a:pt x="964" y="319"/>
                    <a:pt x="977" y="328"/>
                    <a:pt x="984" y="342"/>
                  </a:cubicBezTo>
                  <a:cubicBezTo>
                    <a:pt x="974" y="346"/>
                    <a:pt x="964" y="338"/>
                    <a:pt x="952" y="339"/>
                  </a:cubicBezTo>
                  <a:cubicBezTo>
                    <a:pt x="940" y="339"/>
                    <a:pt x="925" y="340"/>
                    <a:pt x="917" y="328"/>
                  </a:cubicBezTo>
                  <a:cubicBezTo>
                    <a:pt x="914" y="322"/>
                    <a:pt x="913" y="315"/>
                    <a:pt x="917" y="309"/>
                  </a:cubicBezTo>
                  <a:close/>
                  <a:moveTo>
                    <a:pt x="985" y="295"/>
                  </a:moveTo>
                  <a:cubicBezTo>
                    <a:pt x="986" y="306"/>
                    <a:pt x="990" y="317"/>
                    <a:pt x="983" y="327"/>
                  </a:cubicBezTo>
                  <a:cubicBezTo>
                    <a:pt x="969" y="315"/>
                    <a:pt x="954" y="297"/>
                    <a:pt x="956" y="274"/>
                  </a:cubicBezTo>
                  <a:cubicBezTo>
                    <a:pt x="960" y="244"/>
                    <a:pt x="960" y="244"/>
                    <a:pt x="960" y="244"/>
                  </a:cubicBezTo>
                  <a:cubicBezTo>
                    <a:pt x="978" y="255"/>
                    <a:pt x="979" y="277"/>
                    <a:pt x="985" y="295"/>
                  </a:cubicBezTo>
                  <a:close/>
                  <a:moveTo>
                    <a:pt x="981" y="258"/>
                  </a:moveTo>
                  <a:cubicBezTo>
                    <a:pt x="997" y="267"/>
                    <a:pt x="999" y="290"/>
                    <a:pt x="997" y="307"/>
                  </a:cubicBezTo>
                  <a:cubicBezTo>
                    <a:pt x="997" y="309"/>
                    <a:pt x="995" y="310"/>
                    <a:pt x="994" y="311"/>
                  </a:cubicBezTo>
                  <a:cubicBezTo>
                    <a:pt x="990" y="293"/>
                    <a:pt x="986" y="273"/>
                    <a:pt x="981" y="258"/>
                  </a:cubicBezTo>
                  <a:close/>
                  <a:moveTo>
                    <a:pt x="931" y="348"/>
                  </a:moveTo>
                  <a:cubicBezTo>
                    <a:pt x="933" y="345"/>
                    <a:pt x="933" y="345"/>
                    <a:pt x="933" y="345"/>
                  </a:cubicBezTo>
                  <a:cubicBezTo>
                    <a:pt x="956" y="343"/>
                    <a:pt x="982" y="346"/>
                    <a:pt x="993" y="368"/>
                  </a:cubicBezTo>
                  <a:cubicBezTo>
                    <a:pt x="993" y="371"/>
                    <a:pt x="993" y="371"/>
                    <a:pt x="993" y="371"/>
                  </a:cubicBezTo>
                  <a:cubicBezTo>
                    <a:pt x="971" y="369"/>
                    <a:pt x="943" y="370"/>
                    <a:pt x="931" y="348"/>
                  </a:cubicBezTo>
                  <a:close/>
                  <a:moveTo>
                    <a:pt x="985" y="378"/>
                  </a:moveTo>
                  <a:cubicBezTo>
                    <a:pt x="976" y="386"/>
                    <a:pt x="961" y="391"/>
                    <a:pt x="947" y="387"/>
                  </a:cubicBezTo>
                  <a:cubicBezTo>
                    <a:pt x="936" y="383"/>
                    <a:pt x="930" y="373"/>
                    <a:pt x="926" y="362"/>
                  </a:cubicBezTo>
                  <a:cubicBezTo>
                    <a:pt x="927" y="355"/>
                    <a:pt x="927" y="355"/>
                    <a:pt x="927" y="355"/>
                  </a:cubicBezTo>
                  <a:cubicBezTo>
                    <a:pt x="943" y="369"/>
                    <a:pt x="961" y="378"/>
                    <a:pt x="984" y="377"/>
                  </a:cubicBezTo>
                  <a:lnTo>
                    <a:pt x="985" y="378"/>
                  </a:lnTo>
                  <a:close/>
                  <a:moveTo>
                    <a:pt x="681" y="345"/>
                  </a:moveTo>
                  <a:cubicBezTo>
                    <a:pt x="687" y="356"/>
                    <a:pt x="697" y="368"/>
                    <a:pt x="705" y="375"/>
                  </a:cubicBezTo>
                  <a:cubicBezTo>
                    <a:pt x="686" y="372"/>
                    <a:pt x="670" y="360"/>
                    <a:pt x="659" y="346"/>
                  </a:cubicBezTo>
                  <a:cubicBezTo>
                    <a:pt x="659" y="339"/>
                    <a:pt x="668" y="334"/>
                    <a:pt x="672" y="329"/>
                  </a:cubicBezTo>
                  <a:cubicBezTo>
                    <a:pt x="679" y="332"/>
                    <a:pt x="676" y="341"/>
                    <a:pt x="681" y="345"/>
                  </a:cubicBezTo>
                  <a:close/>
                  <a:moveTo>
                    <a:pt x="795" y="264"/>
                  </a:moveTo>
                  <a:cubicBezTo>
                    <a:pt x="799" y="272"/>
                    <a:pt x="798" y="281"/>
                    <a:pt x="801" y="290"/>
                  </a:cubicBezTo>
                  <a:cubicBezTo>
                    <a:pt x="798" y="294"/>
                    <a:pt x="795" y="290"/>
                    <a:pt x="793" y="289"/>
                  </a:cubicBezTo>
                  <a:cubicBezTo>
                    <a:pt x="773" y="265"/>
                    <a:pt x="747" y="242"/>
                    <a:pt x="718" y="234"/>
                  </a:cubicBezTo>
                  <a:cubicBezTo>
                    <a:pt x="716" y="229"/>
                    <a:pt x="720" y="226"/>
                    <a:pt x="723" y="222"/>
                  </a:cubicBezTo>
                  <a:cubicBezTo>
                    <a:pt x="754" y="219"/>
                    <a:pt x="781" y="238"/>
                    <a:pt x="795" y="264"/>
                  </a:cubicBezTo>
                  <a:close/>
                  <a:moveTo>
                    <a:pt x="774" y="133"/>
                  </a:moveTo>
                  <a:cubicBezTo>
                    <a:pt x="771" y="141"/>
                    <a:pt x="761" y="142"/>
                    <a:pt x="753" y="140"/>
                  </a:cubicBezTo>
                  <a:cubicBezTo>
                    <a:pt x="750" y="138"/>
                    <a:pt x="747" y="135"/>
                    <a:pt x="745" y="132"/>
                  </a:cubicBezTo>
                  <a:cubicBezTo>
                    <a:pt x="753" y="127"/>
                    <a:pt x="767" y="125"/>
                    <a:pt x="774" y="133"/>
                  </a:cubicBezTo>
                  <a:close/>
                  <a:moveTo>
                    <a:pt x="668" y="105"/>
                  </a:moveTo>
                  <a:cubicBezTo>
                    <a:pt x="682" y="119"/>
                    <a:pt x="700" y="133"/>
                    <a:pt x="697" y="154"/>
                  </a:cubicBezTo>
                  <a:cubicBezTo>
                    <a:pt x="699" y="159"/>
                    <a:pt x="693" y="174"/>
                    <a:pt x="702" y="172"/>
                  </a:cubicBezTo>
                  <a:cubicBezTo>
                    <a:pt x="714" y="151"/>
                    <a:pt x="714" y="151"/>
                    <a:pt x="714" y="151"/>
                  </a:cubicBezTo>
                  <a:cubicBezTo>
                    <a:pt x="741" y="164"/>
                    <a:pt x="767" y="146"/>
                    <a:pt x="791" y="136"/>
                  </a:cubicBezTo>
                  <a:cubicBezTo>
                    <a:pt x="798" y="158"/>
                    <a:pt x="793" y="182"/>
                    <a:pt x="781" y="199"/>
                  </a:cubicBezTo>
                  <a:cubicBezTo>
                    <a:pt x="751" y="217"/>
                    <a:pt x="751" y="217"/>
                    <a:pt x="751" y="217"/>
                  </a:cubicBezTo>
                  <a:cubicBezTo>
                    <a:pt x="718" y="216"/>
                    <a:pt x="718" y="216"/>
                    <a:pt x="718" y="216"/>
                  </a:cubicBezTo>
                  <a:cubicBezTo>
                    <a:pt x="714" y="213"/>
                    <a:pt x="716" y="206"/>
                    <a:pt x="714" y="202"/>
                  </a:cubicBezTo>
                  <a:cubicBezTo>
                    <a:pt x="720" y="187"/>
                    <a:pt x="736" y="177"/>
                    <a:pt x="743" y="163"/>
                  </a:cubicBezTo>
                  <a:cubicBezTo>
                    <a:pt x="739" y="163"/>
                    <a:pt x="739" y="163"/>
                    <a:pt x="739" y="163"/>
                  </a:cubicBezTo>
                  <a:cubicBezTo>
                    <a:pt x="715" y="187"/>
                    <a:pt x="715" y="187"/>
                    <a:pt x="715" y="187"/>
                  </a:cubicBezTo>
                  <a:cubicBezTo>
                    <a:pt x="713" y="187"/>
                    <a:pt x="710" y="183"/>
                    <a:pt x="708" y="186"/>
                  </a:cubicBezTo>
                  <a:cubicBezTo>
                    <a:pt x="706" y="190"/>
                    <a:pt x="706" y="190"/>
                    <a:pt x="706" y="190"/>
                  </a:cubicBezTo>
                  <a:cubicBezTo>
                    <a:pt x="710" y="192"/>
                    <a:pt x="710" y="192"/>
                    <a:pt x="710" y="192"/>
                  </a:cubicBezTo>
                  <a:cubicBezTo>
                    <a:pt x="709" y="193"/>
                    <a:pt x="709" y="193"/>
                    <a:pt x="709" y="193"/>
                  </a:cubicBezTo>
                  <a:cubicBezTo>
                    <a:pt x="699" y="187"/>
                    <a:pt x="687" y="185"/>
                    <a:pt x="675" y="183"/>
                  </a:cubicBezTo>
                  <a:cubicBezTo>
                    <a:pt x="670" y="153"/>
                    <a:pt x="663" y="125"/>
                    <a:pt x="652" y="95"/>
                  </a:cubicBezTo>
                  <a:cubicBezTo>
                    <a:pt x="657" y="96"/>
                    <a:pt x="665" y="101"/>
                    <a:pt x="668" y="105"/>
                  </a:cubicBezTo>
                  <a:close/>
                  <a:moveTo>
                    <a:pt x="684" y="191"/>
                  </a:moveTo>
                  <a:cubicBezTo>
                    <a:pt x="684" y="192"/>
                    <a:pt x="682" y="193"/>
                    <a:pt x="680" y="192"/>
                  </a:cubicBezTo>
                  <a:cubicBezTo>
                    <a:pt x="681" y="190"/>
                    <a:pt x="681" y="190"/>
                    <a:pt x="681" y="190"/>
                  </a:cubicBezTo>
                  <a:lnTo>
                    <a:pt x="684" y="191"/>
                  </a:lnTo>
                  <a:close/>
                  <a:moveTo>
                    <a:pt x="671" y="193"/>
                  </a:moveTo>
                  <a:cubicBezTo>
                    <a:pt x="669" y="200"/>
                    <a:pt x="659" y="197"/>
                    <a:pt x="654" y="201"/>
                  </a:cubicBezTo>
                  <a:cubicBezTo>
                    <a:pt x="653" y="197"/>
                    <a:pt x="661" y="192"/>
                    <a:pt x="666" y="192"/>
                  </a:cubicBezTo>
                  <a:cubicBezTo>
                    <a:pt x="667" y="192"/>
                    <a:pt x="669" y="191"/>
                    <a:pt x="671" y="193"/>
                  </a:cubicBezTo>
                  <a:close/>
                  <a:moveTo>
                    <a:pt x="628" y="126"/>
                  </a:moveTo>
                  <a:cubicBezTo>
                    <a:pt x="634" y="117"/>
                    <a:pt x="638" y="107"/>
                    <a:pt x="645" y="101"/>
                  </a:cubicBezTo>
                  <a:cubicBezTo>
                    <a:pt x="652" y="114"/>
                    <a:pt x="652" y="114"/>
                    <a:pt x="652" y="114"/>
                  </a:cubicBezTo>
                  <a:cubicBezTo>
                    <a:pt x="660" y="135"/>
                    <a:pt x="668" y="160"/>
                    <a:pt x="666" y="184"/>
                  </a:cubicBezTo>
                  <a:cubicBezTo>
                    <a:pt x="657" y="187"/>
                    <a:pt x="648" y="200"/>
                    <a:pt x="639" y="193"/>
                  </a:cubicBezTo>
                  <a:cubicBezTo>
                    <a:pt x="623" y="176"/>
                    <a:pt x="617" y="146"/>
                    <a:pt x="628" y="126"/>
                  </a:cubicBezTo>
                  <a:close/>
                  <a:moveTo>
                    <a:pt x="650" y="204"/>
                  </a:moveTo>
                  <a:cubicBezTo>
                    <a:pt x="643" y="211"/>
                    <a:pt x="641" y="224"/>
                    <a:pt x="640" y="233"/>
                  </a:cubicBezTo>
                  <a:cubicBezTo>
                    <a:pt x="635" y="228"/>
                    <a:pt x="639" y="217"/>
                    <a:pt x="641" y="211"/>
                  </a:cubicBezTo>
                  <a:cubicBezTo>
                    <a:pt x="642" y="207"/>
                    <a:pt x="644" y="204"/>
                    <a:pt x="650" y="204"/>
                  </a:cubicBezTo>
                  <a:close/>
                  <a:moveTo>
                    <a:pt x="564" y="183"/>
                  </a:moveTo>
                  <a:cubicBezTo>
                    <a:pt x="581" y="176"/>
                    <a:pt x="606" y="171"/>
                    <a:pt x="622" y="182"/>
                  </a:cubicBezTo>
                  <a:cubicBezTo>
                    <a:pt x="637" y="202"/>
                    <a:pt x="637" y="202"/>
                    <a:pt x="637" y="202"/>
                  </a:cubicBezTo>
                  <a:cubicBezTo>
                    <a:pt x="637" y="206"/>
                    <a:pt x="634" y="210"/>
                    <a:pt x="631" y="211"/>
                  </a:cubicBezTo>
                  <a:cubicBezTo>
                    <a:pt x="616" y="207"/>
                    <a:pt x="602" y="202"/>
                    <a:pt x="584" y="203"/>
                  </a:cubicBezTo>
                  <a:cubicBezTo>
                    <a:pt x="543" y="200"/>
                    <a:pt x="543" y="200"/>
                    <a:pt x="543" y="200"/>
                  </a:cubicBezTo>
                  <a:cubicBezTo>
                    <a:pt x="545" y="191"/>
                    <a:pt x="556" y="187"/>
                    <a:pt x="564" y="183"/>
                  </a:cubicBezTo>
                  <a:close/>
                  <a:moveTo>
                    <a:pt x="555" y="238"/>
                  </a:moveTo>
                  <a:cubicBezTo>
                    <a:pt x="543" y="230"/>
                    <a:pt x="539" y="218"/>
                    <a:pt x="530" y="209"/>
                  </a:cubicBezTo>
                  <a:cubicBezTo>
                    <a:pt x="542" y="204"/>
                    <a:pt x="557" y="208"/>
                    <a:pt x="570" y="208"/>
                  </a:cubicBezTo>
                  <a:cubicBezTo>
                    <a:pt x="591" y="210"/>
                    <a:pt x="612" y="208"/>
                    <a:pt x="629" y="220"/>
                  </a:cubicBezTo>
                  <a:cubicBezTo>
                    <a:pt x="632" y="228"/>
                    <a:pt x="633" y="243"/>
                    <a:pt x="622" y="246"/>
                  </a:cubicBezTo>
                  <a:cubicBezTo>
                    <a:pt x="600" y="253"/>
                    <a:pt x="573" y="254"/>
                    <a:pt x="555" y="238"/>
                  </a:cubicBezTo>
                  <a:close/>
                  <a:moveTo>
                    <a:pt x="612" y="270"/>
                  </a:moveTo>
                  <a:cubicBezTo>
                    <a:pt x="619" y="260"/>
                    <a:pt x="625" y="245"/>
                    <a:pt x="638" y="248"/>
                  </a:cubicBezTo>
                  <a:cubicBezTo>
                    <a:pt x="641" y="252"/>
                    <a:pt x="649" y="260"/>
                    <a:pt x="652" y="250"/>
                  </a:cubicBezTo>
                  <a:cubicBezTo>
                    <a:pt x="656" y="249"/>
                    <a:pt x="654" y="254"/>
                    <a:pt x="657" y="256"/>
                  </a:cubicBezTo>
                  <a:cubicBezTo>
                    <a:pt x="659" y="251"/>
                    <a:pt x="669" y="257"/>
                    <a:pt x="668" y="250"/>
                  </a:cubicBezTo>
                  <a:cubicBezTo>
                    <a:pt x="667" y="249"/>
                    <a:pt x="664" y="248"/>
                    <a:pt x="663" y="247"/>
                  </a:cubicBezTo>
                  <a:cubicBezTo>
                    <a:pt x="664" y="241"/>
                    <a:pt x="669" y="238"/>
                    <a:pt x="674" y="238"/>
                  </a:cubicBezTo>
                  <a:cubicBezTo>
                    <a:pt x="684" y="238"/>
                    <a:pt x="694" y="241"/>
                    <a:pt x="703" y="247"/>
                  </a:cubicBezTo>
                  <a:cubicBezTo>
                    <a:pt x="706" y="244"/>
                    <a:pt x="701" y="242"/>
                    <a:pt x="699" y="240"/>
                  </a:cubicBezTo>
                  <a:cubicBezTo>
                    <a:pt x="709" y="229"/>
                    <a:pt x="718" y="245"/>
                    <a:pt x="729" y="246"/>
                  </a:cubicBezTo>
                  <a:cubicBezTo>
                    <a:pt x="752" y="252"/>
                    <a:pt x="769" y="273"/>
                    <a:pt x="786" y="289"/>
                  </a:cubicBezTo>
                  <a:cubicBezTo>
                    <a:pt x="785" y="293"/>
                    <a:pt x="793" y="294"/>
                    <a:pt x="788" y="298"/>
                  </a:cubicBezTo>
                  <a:cubicBezTo>
                    <a:pt x="766" y="297"/>
                    <a:pt x="739" y="305"/>
                    <a:pt x="721" y="291"/>
                  </a:cubicBezTo>
                  <a:cubicBezTo>
                    <a:pt x="710" y="283"/>
                    <a:pt x="702" y="271"/>
                    <a:pt x="694" y="261"/>
                  </a:cubicBezTo>
                  <a:cubicBezTo>
                    <a:pt x="691" y="262"/>
                    <a:pt x="691" y="262"/>
                    <a:pt x="691" y="262"/>
                  </a:cubicBezTo>
                  <a:cubicBezTo>
                    <a:pt x="690" y="290"/>
                    <a:pt x="681" y="317"/>
                    <a:pt x="657" y="335"/>
                  </a:cubicBezTo>
                  <a:cubicBezTo>
                    <a:pt x="648" y="340"/>
                    <a:pt x="636" y="339"/>
                    <a:pt x="630" y="350"/>
                  </a:cubicBezTo>
                  <a:cubicBezTo>
                    <a:pt x="625" y="332"/>
                    <a:pt x="632" y="313"/>
                    <a:pt x="636" y="295"/>
                  </a:cubicBezTo>
                  <a:cubicBezTo>
                    <a:pt x="641" y="283"/>
                    <a:pt x="652" y="273"/>
                    <a:pt x="657" y="260"/>
                  </a:cubicBezTo>
                  <a:cubicBezTo>
                    <a:pt x="655" y="259"/>
                    <a:pt x="655" y="259"/>
                    <a:pt x="655" y="259"/>
                  </a:cubicBezTo>
                  <a:cubicBezTo>
                    <a:pt x="632" y="281"/>
                    <a:pt x="622" y="313"/>
                    <a:pt x="620" y="347"/>
                  </a:cubicBezTo>
                  <a:cubicBezTo>
                    <a:pt x="618" y="348"/>
                    <a:pt x="615" y="344"/>
                    <a:pt x="614" y="341"/>
                  </a:cubicBezTo>
                  <a:cubicBezTo>
                    <a:pt x="600" y="322"/>
                    <a:pt x="599" y="290"/>
                    <a:pt x="612" y="270"/>
                  </a:cubicBezTo>
                  <a:close/>
                  <a:moveTo>
                    <a:pt x="649" y="348"/>
                  </a:moveTo>
                  <a:cubicBezTo>
                    <a:pt x="648" y="349"/>
                    <a:pt x="648" y="349"/>
                    <a:pt x="648" y="349"/>
                  </a:cubicBezTo>
                  <a:cubicBezTo>
                    <a:pt x="646" y="348"/>
                    <a:pt x="646" y="348"/>
                    <a:pt x="646" y="348"/>
                  </a:cubicBezTo>
                  <a:cubicBezTo>
                    <a:pt x="647" y="348"/>
                    <a:pt x="648" y="347"/>
                    <a:pt x="649" y="348"/>
                  </a:cubicBezTo>
                  <a:close/>
                  <a:moveTo>
                    <a:pt x="571" y="302"/>
                  </a:moveTo>
                  <a:cubicBezTo>
                    <a:pt x="573" y="294"/>
                    <a:pt x="573" y="288"/>
                    <a:pt x="578" y="283"/>
                  </a:cubicBezTo>
                  <a:cubicBezTo>
                    <a:pt x="586" y="287"/>
                    <a:pt x="584" y="296"/>
                    <a:pt x="584" y="304"/>
                  </a:cubicBezTo>
                  <a:cubicBezTo>
                    <a:pt x="583" y="311"/>
                    <a:pt x="582" y="318"/>
                    <a:pt x="577" y="324"/>
                  </a:cubicBezTo>
                  <a:cubicBezTo>
                    <a:pt x="571" y="319"/>
                    <a:pt x="570" y="309"/>
                    <a:pt x="571" y="302"/>
                  </a:cubicBezTo>
                  <a:close/>
                  <a:moveTo>
                    <a:pt x="566" y="337"/>
                  </a:moveTo>
                  <a:cubicBezTo>
                    <a:pt x="561" y="331"/>
                    <a:pt x="558" y="323"/>
                    <a:pt x="556" y="315"/>
                  </a:cubicBezTo>
                  <a:cubicBezTo>
                    <a:pt x="561" y="306"/>
                    <a:pt x="561" y="306"/>
                    <a:pt x="561" y="306"/>
                  </a:cubicBezTo>
                  <a:cubicBezTo>
                    <a:pt x="569" y="314"/>
                    <a:pt x="565" y="328"/>
                    <a:pt x="572" y="336"/>
                  </a:cubicBezTo>
                  <a:cubicBezTo>
                    <a:pt x="572" y="341"/>
                    <a:pt x="568" y="338"/>
                    <a:pt x="566" y="337"/>
                  </a:cubicBezTo>
                  <a:close/>
                  <a:moveTo>
                    <a:pt x="562" y="370"/>
                  </a:moveTo>
                  <a:cubicBezTo>
                    <a:pt x="573" y="358"/>
                    <a:pt x="590" y="355"/>
                    <a:pt x="606" y="350"/>
                  </a:cubicBezTo>
                  <a:cubicBezTo>
                    <a:pt x="609" y="350"/>
                    <a:pt x="613" y="352"/>
                    <a:pt x="615" y="356"/>
                  </a:cubicBezTo>
                  <a:cubicBezTo>
                    <a:pt x="608" y="383"/>
                    <a:pt x="570" y="402"/>
                    <a:pt x="584" y="434"/>
                  </a:cubicBezTo>
                  <a:cubicBezTo>
                    <a:pt x="588" y="450"/>
                    <a:pt x="609" y="454"/>
                    <a:pt x="617" y="468"/>
                  </a:cubicBezTo>
                  <a:cubicBezTo>
                    <a:pt x="619" y="469"/>
                    <a:pt x="622" y="468"/>
                    <a:pt x="623" y="466"/>
                  </a:cubicBezTo>
                  <a:cubicBezTo>
                    <a:pt x="615" y="447"/>
                    <a:pt x="633" y="430"/>
                    <a:pt x="630" y="410"/>
                  </a:cubicBezTo>
                  <a:cubicBezTo>
                    <a:pt x="627" y="397"/>
                    <a:pt x="621" y="386"/>
                    <a:pt x="614" y="375"/>
                  </a:cubicBezTo>
                  <a:cubicBezTo>
                    <a:pt x="614" y="370"/>
                    <a:pt x="617" y="366"/>
                    <a:pt x="620" y="364"/>
                  </a:cubicBezTo>
                  <a:cubicBezTo>
                    <a:pt x="629" y="370"/>
                    <a:pt x="629" y="357"/>
                    <a:pt x="636" y="355"/>
                  </a:cubicBezTo>
                  <a:cubicBezTo>
                    <a:pt x="671" y="364"/>
                    <a:pt x="699" y="388"/>
                    <a:pt x="736" y="391"/>
                  </a:cubicBezTo>
                  <a:cubicBezTo>
                    <a:pt x="748" y="394"/>
                    <a:pt x="762" y="389"/>
                    <a:pt x="771" y="394"/>
                  </a:cubicBezTo>
                  <a:cubicBezTo>
                    <a:pt x="766" y="403"/>
                    <a:pt x="754" y="410"/>
                    <a:pt x="748" y="420"/>
                  </a:cubicBezTo>
                  <a:cubicBezTo>
                    <a:pt x="737" y="432"/>
                    <a:pt x="721" y="440"/>
                    <a:pt x="707" y="435"/>
                  </a:cubicBezTo>
                  <a:cubicBezTo>
                    <a:pt x="694" y="408"/>
                    <a:pt x="659" y="411"/>
                    <a:pt x="643" y="389"/>
                  </a:cubicBezTo>
                  <a:cubicBezTo>
                    <a:pt x="640" y="387"/>
                    <a:pt x="637" y="391"/>
                    <a:pt x="637" y="394"/>
                  </a:cubicBezTo>
                  <a:cubicBezTo>
                    <a:pt x="647" y="437"/>
                    <a:pt x="647" y="437"/>
                    <a:pt x="647" y="437"/>
                  </a:cubicBezTo>
                  <a:cubicBezTo>
                    <a:pt x="656" y="452"/>
                    <a:pt x="673" y="458"/>
                    <a:pt x="690" y="456"/>
                  </a:cubicBezTo>
                  <a:cubicBezTo>
                    <a:pt x="705" y="456"/>
                    <a:pt x="713" y="439"/>
                    <a:pt x="729" y="442"/>
                  </a:cubicBezTo>
                  <a:cubicBezTo>
                    <a:pt x="730" y="447"/>
                    <a:pt x="724" y="451"/>
                    <a:pt x="722" y="457"/>
                  </a:cubicBezTo>
                  <a:cubicBezTo>
                    <a:pt x="716" y="468"/>
                    <a:pt x="717" y="480"/>
                    <a:pt x="723" y="491"/>
                  </a:cubicBezTo>
                  <a:cubicBezTo>
                    <a:pt x="729" y="505"/>
                    <a:pt x="745" y="510"/>
                    <a:pt x="755" y="521"/>
                  </a:cubicBezTo>
                  <a:cubicBezTo>
                    <a:pt x="765" y="519"/>
                    <a:pt x="756" y="508"/>
                    <a:pt x="759" y="503"/>
                  </a:cubicBezTo>
                  <a:cubicBezTo>
                    <a:pt x="775" y="466"/>
                    <a:pt x="727" y="425"/>
                    <a:pt x="775" y="401"/>
                  </a:cubicBezTo>
                  <a:cubicBezTo>
                    <a:pt x="785" y="391"/>
                    <a:pt x="799" y="386"/>
                    <a:pt x="813" y="390"/>
                  </a:cubicBezTo>
                  <a:cubicBezTo>
                    <a:pt x="811" y="404"/>
                    <a:pt x="792" y="408"/>
                    <a:pt x="788" y="420"/>
                  </a:cubicBezTo>
                  <a:cubicBezTo>
                    <a:pt x="784" y="438"/>
                    <a:pt x="799" y="457"/>
                    <a:pt x="785" y="472"/>
                  </a:cubicBezTo>
                  <a:cubicBezTo>
                    <a:pt x="785" y="475"/>
                    <a:pt x="787" y="476"/>
                    <a:pt x="789" y="476"/>
                  </a:cubicBezTo>
                  <a:cubicBezTo>
                    <a:pt x="827" y="455"/>
                    <a:pt x="794" y="404"/>
                    <a:pt x="831" y="383"/>
                  </a:cubicBezTo>
                  <a:cubicBezTo>
                    <a:pt x="859" y="372"/>
                    <a:pt x="881" y="352"/>
                    <a:pt x="904" y="331"/>
                  </a:cubicBezTo>
                  <a:cubicBezTo>
                    <a:pt x="906" y="344"/>
                    <a:pt x="905" y="363"/>
                    <a:pt x="889" y="368"/>
                  </a:cubicBezTo>
                  <a:cubicBezTo>
                    <a:pt x="851" y="383"/>
                    <a:pt x="843" y="425"/>
                    <a:pt x="825" y="456"/>
                  </a:cubicBezTo>
                  <a:cubicBezTo>
                    <a:pt x="828" y="458"/>
                    <a:pt x="828" y="458"/>
                    <a:pt x="828" y="458"/>
                  </a:cubicBezTo>
                  <a:cubicBezTo>
                    <a:pt x="844" y="437"/>
                    <a:pt x="876" y="448"/>
                    <a:pt x="892" y="426"/>
                  </a:cubicBezTo>
                  <a:cubicBezTo>
                    <a:pt x="915" y="403"/>
                    <a:pt x="907" y="367"/>
                    <a:pt x="912" y="337"/>
                  </a:cubicBezTo>
                  <a:cubicBezTo>
                    <a:pt x="915" y="333"/>
                    <a:pt x="917" y="339"/>
                    <a:pt x="919" y="341"/>
                  </a:cubicBezTo>
                  <a:cubicBezTo>
                    <a:pt x="921" y="362"/>
                    <a:pt x="925" y="388"/>
                    <a:pt x="949" y="393"/>
                  </a:cubicBezTo>
                  <a:cubicBezTo>
                    <a:pt x="971" y="399"/>
                    <a:pt x="986" y="380"/>
                    <a:pt x="1008" y="382"/>
                  </a:cubicBezTo>
                  <a:cubicBezTo>
                    <a:pt x="1003" y="372"/>
                    <a:pt x="995" y="360"/>
                    <a:pt x="989" y="350"/>
                  </a:cubicBezTo>
                  <a:cubicBezTo>
                    <a:pt x="999" y="322"/>
                    <a:pt x="1012" y="287"/>
                    <a:pt x="992" y="259"/>
                  </a:cubicBezTo>
                  <a:cubicBezTo>
                    <a:pt x="968" y="241"/>
                    <a:pt x="968" y="241"/>
                    <a:pt x="968" y="241"/>
                  </a:cubicBezTo>
                  <a:cubicBezTo>
                    <a:pt x="946" y="214"/>
                    <a:pt x="946" y="214"/>
                    <a:pt x="946" y="214"/>
                  </a:cubicBezTo>
                  <a:cubicBezTo>
                    <a:pt x="943" y="195"/>
                    <a:pt x="945" y="178"/>
                    <a:pt x="945" y="160"/>
                  </a:cubicBezTo>
                  <a:cubicBezTo>
                    <a:pt x="971" y="184"/>
                    <a:pt x="1000" y="202"/>
                    <a:pt x="1031" y="216"/>
                  </a:cubicBezTo>
                  <a:cubicBezTo>
                    <a:pt x="1044" y="228"/>
                    <a:pt x="1036" y="245"/>
                    <a:pt x="1035" y="260"/>
                  </a:cubicBezTo>
                  <a:cubicBezTo>
                    <a:pt x="1033" y="282"/>
                    <a:pt x="1044" y="300"/>
                    <a:pt x="1059" y="315"/>
                  </a:cubicBezTo>
                  <a:cubicBezTo>
                    <a:pt x="1060" y="318"/>
                    <a:pt x="1062" y="323"/>
                    <a:pt x="1060" y="327"/>
                  </a:cubicBezTo>
                  <a:cubicBezTo>
                    <a:pt x="1044" y="333"/>
                    <a:pt x="1030" y="326"/>
                    <a:pt x="1015" y="328"/>
                  </a:cubicBezTo>
                  <a:cubicBezTo>
                    <a:pt x="1011" y="373"/>
                    <a:pt x="1014" y="422"/>
                    <a:pt x="972" y="450"/>
                  </a:cubicBezTo>
                  <a:cubicBezTo>
                    <a:pt x="941" y="474"/>
                    <a:pt x="894" y="466"/>
                    <a:pt x="858" y="476"/>
                  </a:cubicBezTo>
                  <a:cubicBezTo>
                    <a:pt x="829" y="482"/>
                    <a:pt x="803" y="492"/>
                    <a:pt x="780" y="507"/>
                  </a:cubicBezTo>
                  <a:cubicBezTo>
                    <a:pt x="769" y="516"/>
                    <a:pt x="759" y="527"/>
                    <a:pt x="750" y="539"/>
                  </a:cubicBezTo>
                  <a:cubicBezTo>
                    <a:pt x="739" y="527"/>
                    <a:pt x="725" y="513"/>
                    <a:pt x="711" y="502"/>
                  </a:cubicBezTo>
                  <a:cubicBezTo>
                    <a:pt x="687" y="484"/>
                    <a:pt x="656" y="482"/>
                    <a:pt x="628" y="475"/>
                  </a:cubicBezTo>
                  <a:cubicBezTo>
                    <a:pt x="590" y="469"/>
                    <a:pt x="548" y="465"/>
                    <a:pt x="522" y="438"/>
                  </a:cubicBezTo>
                  <a:cubicBezTo>
                    <a:pt x="526" y="429"/>
                    <a:pt x="536" y="425"/>
                    <a:pt x="543" y="419"/>
                  </a:cubicBezTo>
                  <a:cubicBezTo>
                    <a:pt x="558" y="406"/>
                    <a:pt x="564" y="388"/>
                    <a:pt x="562" y="370"/>
                  </a:cubicBezTo>
                  <a:close/>
                  <a:moveTo>
                    <a:pt x="625" y="417"/>
                  </a:moveTo>
                  <a:cubicBezTo>
                    <a:pt x="621" y="429"/>
                    <a:pt x="621" y="440"/>
                    <a:pt x="614" y="450"/>
                  </a:cubicBezTo>
                  <a:cubicBezTo>
                    <a:pt x="602" y="433"/>
                    <a:pt x="598" y="403"/>
                    <a:pt x="609" y="384"/>
                  </a:cubicBezTo>
                  <a:cubicBezTo>
                    <a:pt x="620" y="391"/>
                    <a:pt x="621" y="407"/>
                    <a:pt x="625" y="417"/>
                  </a:cubicBezTo>
                  <a:close/>
                  <a:moveTo>
                    <a:pt x="600" y="442"/>
                  </a:moveTo>
                  <a:cubicBezTo>
                    <a:pt x="594" y="441"/>
                    <a:pt x="591" y="431"/>
                    <a:pt x="588" y="426"/>
                  </a:cubicBezTo>
                  <a:cubicBezTo>
                    <a:pt x="585" y="416"/>
                    <a:pt x="590" y="408"/>
                    <a:pt x="595" y="401"/>
                  </a:cubicBezTo>
                  <a:cubicBezTo>
                    <a:pt x="597" y="403"/>
                    <a:pt x="597" y="403"/>
                    <a:pt x="597" y="403"/>
                  </a:cubicBezTo>
                  <a:cubicBezTo>
                    <a:pt x="597" y="415"/>
                    <a:pt x="596" y="431"/>
                    <a:pt x="600" y="442"/>
                  </a:cubicBezTo>
                  <a:close/>
                  <a:moveTo>
                    <a:pt x="740" y="479"/>
                  </a:moveTo>
                  <a:cubicBezTo>
                    <a:pt x="738" y="465"/>
                    <a:pt x="736" y="450"/>
                    <a:pt x="745" y="440"/>
                  </a:cubicBezTo>
                  <a:cubicBezTo>
                    <a:pt x="754" y="455"/>
                    <a:pt x="756" y="478"/>
                    <a:pt x="753" y="497"/>
                  </a:cubicBezTo>
                  <a:cubicBezTo>
                    <a:pt x="743" y="499"/>
                    <a:pt x="743" y="486"/>
                    <a:pt x="740" y="479"/>
                  </a:cubicBezTo>
                  <a:close/>
                  <a:moveTo>
                    <a:pt x="741" y="501"/>
                  </a:moveTo>
                  <a:cubicBezTo>
                    <a:pt x="731" y="498"/>
                    <a:pt x="727" y="487"/>
                    <a:pt x="724" y="477"/>
                  </a:cubicBezTo>
                  <a:cubicBezTo>
                    <a:pt x="724" y="470"/>
                    <a:pt x="726" y="463"/>
                    <a:pt x="729" y="456"/>
                  </a:cubicBezTo>
                  <a:cubicBezTo>
                    <a:pt x="736" y="464"/>
                    <a:pt x="730" y="478"/>
                    <a:pt x="736" y="487"/>
                  </a:cubicBezTo>
                  <a:cubicBezTo>
                    <a:pt x="739" y="491"/>
                    <a:pt x="740" y="498"/>
                    <a:pt x="741" y="501"/>
                  </a:cubicBezTo>
                  <a:close/>
                  <a:moveTo>
                    <a:pt x="700" y="445"/>
                  </a:moveTo>
                  <a:cubicBezTo>
                    <a:pt x="694" y="451"/>
                    <a:pt x="684" y="451"/>
                    <a:pt x="675" y="449"/>
                  </a:cubicBezTo>
                  <a:cubicBezTo>
                    <a:pt x="665" y="447"/>
                    <a:pt x="654" y="439"/>
                    <a:pt x="651" y="430"/>
                  </a:cubicBezTo>
                  <a:cubicBezTo>
                    <a:pt x="652" y="423"/>
                    <a:pt x="652" y="423"/>
                    <a:pt x="652" y="423"/>
                  </a:cubicBezTo>
                  <a:cubicBezTo>
                    <a:pt x="667" y="433"/>
                    <a:pt x="684" y="442"/>
                    <a:pt x="700" y="445"/>
                  </a:cubicBezTo>
                  <a:close/>
                  <a:moveTo>
                    <a:pt x="653" y="409"/>
                  </a:moveTo>
                  <a:cubicBezTo>
                    <a:pt x="670" y="409"/>
                    <a:pt x="686" y="420"/>
                    <a:pt x="696" y="433"/>
                  </a:cubicBezTo>
                  <a:cubicBezTo>
                    <a:pt x="692" y="437"/>
                    <a:pt x="682" y="433"/>
                    <a:pt x="676" y="430"/>
                  </a:cubicBezTo>
                  <a:cubicBezTo>
                    <a:pt x="667" y="426"/>
                    <a:pt x="654" y="420"/>
                    <a:pt x="653" y="409"/>
                  </a:cubicBezTo>
                  <a:close/>
                  <a:moveTo>
                    <a:pt x="806" y="412"/>
                  </a:moveTo>
                  <a:cubicBezTo>
                    <a:pt x="805" y="429"/>
                    <a:pt x="807" y="441"/>
                    <a:pt x="800" y="455"/>
                  </a:cubicBezTo>
                  <a:cubicBezTo>
                    <a:pt x="797" y="445"/>
                    <a:pt x="788" y="431"/>
                    <a:pt x="796" y="420"/>
                  </a:cubicBezTo>
                  <a:cubicBezTo>
                    <a:pt x="799" y="418"/>
                    <a:pt x="801" y="410"/>
                    <a:pt x="806" y="412"/>
                  </a:cubicBezTo>
                  <a:close/>
                  <a:moveTo>
                    <a:pt x="889" y="411"/>
                  </a:moveTo>
                  <a:cubicBezTo>
                    <a:pt x="901" y="394"/>
                    <a:pt x="901" y="394"/>
                    <a:pt x="901" y="394"/>
                  </a:cubicBezTo>
                  <a:cubicBezTo>
                    <a:pt x="903" y="407"/>
                    <a:pt x="891" y="418"/>
                    <a:pt x="883" y="427"/>
                  </a:cubicBezTo>
                  <a:cubicBezTo>
                    <a:pt x="866" y="436"/>
                    <a:pt x="866" y="436"/>
                    <a:pt x="866" y="436"/>
                  </a:cubicBezTo>
                  <a:cubicBezTo>
                    <a:pt x="871" y="428"/>
                    <a:pt x="882" y="419"/>
                    <a:pt x="889" y="411"/>
                  </a:cubicBezTo>
                  <a:close/>
                  <a:moveTo>
                    <a:pt x="842" y="440"/>
                  </a:moveTo>
                  <a:cubicBezTo>
                    <a:pt x="851" y="412"/>
                    <a:pt x="867" y="380"/>
                    <a:pt x="897" y="370"/>
                  </a:cubicBezTo>
                  <a:cubicBezTo>
                    <a:pt x="903" y="370"/>
                    <a:pt x="899" y="377"/>
                    <a:pt x="898" y="380"/>
                  </a:cubicBezTo>
                  <a:cubicBezTo>
                    <a:pt x="891" y="405"/>
                    <a:pt x="867" y="430"/>
                    <a:pt x="842" y="440"/>
                  </a:cubicBezTo>
                  <a:close/>
                  <a:moveTo>
                    <a:pt x="553" y="380"/>
                  </a:moveTo>
                  <a:cubicBezTo>
                    <a:pt x="559" y="394"/>
                    <a:pt x="548" y="404"/>
                    <a:pt x="539" y="416"/>
                  </a:cubicBezTo>
                  <a:cubicBezTo>
                    <a:pt x="534" y="418"/>
                    <a:pt x="530" y="422"/>
                    <a:pt x="525" y="423"/>
                  </a:cubicBezTo>
                  <a:cubicBezTo>
                    <a:pt x="529" y="408"/>
                    <a:pt x="538" y="392"/>
                    <a:pt x="551" y="380"/>
                  </a:cubicBezTo>
                  <a:lnTo>
                    <a:pt x="553" y="380"/>
                  </a:lnTo>
                  <a:close/>
                  <a:moveTo>
                    <a:pt x="525" y="392"/>
                  </a:moveTo>
                  <a:cubicBezTo>
                    <a:pt x="529" y="389"/>
                    <a:pt x="531" y="384"/>
                    <a:pt x="536" y="383"/>
                  </a:cubicBezTo>
                  <a:cubicBezTo>
                    <a:pt x="533" y="393"/>
                    <a:pt x="526" y="403"/>
                    <a:pt x="520" y="413"/>
                  </a:cubicBezTo>
                  <a:cubicBezTo>
                    <a:pt x="519" y="414"/>
                    <a:pt x="519" y="414"/>
                    <a:pt x="519" y="414"/>
                  </a:cubicBezTo>
                  <a:cubicBezTo>
                    <a:pt x="515" y="407"/>
                    <a:pt x="521" y="399"/>
                    <a:pt x="525" y="392"/>
                  </a:cubicBezTo>
                  <a:close/>
                  <a:moveTo>
                    <a:pt x="540" y="252"/>
                  </a:moveTo>
                  <a:cubicBezTo>
                    <a:pt x="543" y="254"/>
                    <a:pt x="546" y="256"/>
                    <a:pt x="547" y="259"/>
                  </a:cubicBezTo>
                  <a:cubicBezTo>
                    <a:pt x="541" y="260"/>
                    <a:pt x="533" y="253"/>
                    <a:pt x="525" y="250"/>
                  </a:cubicBezTo>
                  <a:cubicBezTo>
                    <a:pt x="529" y="247"/>
                    <a:pt x="536" y="249"/>
                    <a:pt x="540" y="252"/>
                  </a:cubicBezTo>
                  <a:close/>
                  <a:moveTo>
                    <a:pt x="545" y="269"/>
                  </a:moveTo>
                  <a:cubicBezTo>
                    <a:pt x="546" y="272"/>
                    <a:pt x="542" y="273"/>
                    <a:pt x="540" y="273"/>
                  </a:cubicBezTo>
                  <a:cubicBezTo>
                    <a:pt x="523" y="276"/>
                    <a:pt x="500" y="274"/>
                    <a:pt x="491" y="257"/>
                  </a:cubicBezTo>
                  <a:cubicBezTo>
                    <a:pt x="510" y="253"/>
                    <a:pt x="530" y="256"/>
                    <a:pt x="545" y="269"/>
                  </a:cubicBezTo>
                  <a:close/>
                  <a:moveTo>
                    <a:pt x="466" y="235"/>
                  </a:moveTo>
                  <a:cubicBezTo>
                    <a:pt x="454" y="229"/>
                    <a:pt x="438" y="220"/>
                    <a:pt x="436" y="205"/>
                  </a:cubicBezTo>
                  <a:cubicBezTo>
                    <a:pt x="438" y="198"/>
                    <a:pt x="438" y="198"/>
                    <a:pt x="438" y="198"/>
                  </a:cubicBezTo>
                  <a:cubicBezTo>
                    <a:pt x="447" y="209"/>
                    <a:pt x="468" y="218"/>
                    <a:pt x="466" y="235"/>
                  </a:cubicBezTo>
                  <a:close/>
                  <a:moveTo>
                    <a:pt x="448" y="194"/>
                  </a:moveTo>
                  <a:cubicBezTo>
                    <a:pt x="459" y="198"/>
                    <a:pt x="473" y="202"/>
                    <a:pt x="476" y="215"/>
                  </a:cubicBezTo>
                  <a:cubicBezTo>
                    <a:pt x="476" y="219"/>
                    <a:pt x="480" y="225"/>
                    <a:pt x="476" y="228"/>
                  </a:cubicBezTo>
                  <a:cubicBezTo>
                    <a:pt x="470" y="215"/>
                    <a:pt x="455" y="207"/>
                    <a:pt x="448" y="194"/>
                  </a:cubicBezTo>
                  <a:close/>
                  <a:moveTo>
                    <a:pt x="349" y="78"/>
                  </a:moveTo>
                  <a:cubicBezTo>
                    <a:pt x="349" y="75"/>
                    <a:pt x="349" y="75"/>
                    <a:pt x="349" y="75"/>
                  </a:cubicBezTo>
                  <a:cubicBezTo>
                    <a:pt x="368" y="64"/>
                    <a:pt x="392" y="67"/>
                    <a:pt x="411" y="75"/>
                  </a:cubicBezTo>
                  <a:cubicBezTo>
                    <a:pt x="411" y="76"/>
                    <a:pt x="411" y="76"/>
                    <a:pt x="411" y="76"/>
                  </a:cubicBezTo>
                  <a:cubicBezTo>
                    <a:pt x="392" y="86"/>
                    <a:pt x="369" y="84"/>
                    <a:pt x="349" y="78"/>
                  </a:cubicBezTo>
                  <a:close/>
                  <a:moveTo>
                    <a:pt x="376" y="60"/>
                  </a:moveTo>
                  <a:cubicBezTo>
                    <a:pt x="370" y="61"/>
                    <a:pt x="362" y="63"/>
                    <a:pt x="358" y="61"/>
                  </a:cubicBezTo>
                  <a:cubicBezTo>
                    <a:pt x="362" y="54"/>
                    <a:pt x="370" y="49"/>
                    <a:pt x="378" y="48"/>
                  </a:cubicBezTo>
                  <a:cubicBezTo>
                    <a:pt x="392" y="48"/>
                    <a:pt x="409" y="48"/>
                    <a:pt x="417" y="63"/>
                  </a:cubicBezTo>
                  <a:cubicBezTo>
                    <a:pt x="417" y="65"/>
                    <a:pt x="417" y="65"/>
                    <a:pt x="417" y="65"/>
                  </a:cubicBezTo>
                  <a:cubicBezTo>
                    <a:pt x="404" y="63"/>
                    <a:pt x="390" y="60"/>
                    <a:pt x="376" y="60"/>
                  </a:cubicBezTo>
                  <a:close/>
                  <a:moveTo>
                    <a:pt x="301" y="210"/>
                  </a:moveTo>
                  <a:cubicBezTo>
                    <a:pt x="300" y="212"/>
                    <a:pt x="300" y="212"/>
                    <a:pt x="299" y="212"/>
                  </a:cubicBezTo>
                  <a:cubicBezTo>
                    <a:pt x="300" y="209"/>
                    <a:pt x="300" y="205"/>
                    <a:pt x="303" y="204"/>
                  </a:cubicBezTo>
                  <a:cubicBezTo>
                    <a:pt x="303" y="206"/>
                    <a:pt x="303" y="210"/>
                    <a:pt x="301" y="210"/>
                  </a:cubicBezTo>
                  <a:close/>
                  <a:moveTo>
                    <a:pt x="353" y="300"/>
                  </a:moveTo>
                  <a:cubicBezTo>
                    <a:pt x="367" y="290"/>
                    <a:pt x="391" y="292"/>
                    <a:pt x="407" y="294"/>
                  </a:cubicBezTo>
                  <a:cubicBezTo>
                    <a:pt x="404" y="303"/>
                    <a:pt x="393" y="303"/>
                    <a:pt x="385" y="308"/>
                  </a:cubicBezTo>
                  <a:cubicBezTo>
                    <a:pt x="374" y="310"/>
                    <a:pt x="361" y="308"/>
                    <a:pt x="353" y="300"/>
                  </a:cubicBezTo>
                  <a:close/>
                  <a:moveTo>
                    <a:pt x="378" y="285"/>
                  </a:moveTo>
                  <a:cubicBezTo>
                    <a:pt x="385" y="280"/>
                    <a:pt x="397" y="278"/>
                    <a:pt x="406" y="283"/>
                  </a:cubicBezTo>
                  <a:cubicBezTo>
                    <a:pt x="398" y="284"/>
                    <a:pt x="389" y="284"/>
                    <a:pt x="380" y="285"/>
                  </a:cubicBezTo>
                  <a:lnTo>
                    <a:pt x="378" y="285"/>
                  </a:lnTo>
                  <a:close/>
                  <a:moveTo>
                    <a:pt x="438" y="307"/>
                  </a:moveTo>
                  <a:cubicBezTo>
                    <a:pt x="439" y="312"/>
                    <a:pt x="443" y="316"/>
                    <a:pt x="441" y="321"/>
                  </a:cubicBezTo>
                  <a:cubicBezTo>
                    <a:pt x="425" y="326"/>
                    <a:pt x="405" y="322"/>
                    <a:pt x="389" y="317"/>
                  </a:cubicBezTo>
                  <a:cubicBezTo>
                    <a:pt x="398" y="310"/>
                    <a:pt x="408" y="306"/>
                    <a:pt x="417" y="297"/>
                  </a:cubicBezTo>
                  <a:cubicBezTo>
                    <a:pt x="425" y="297"/>
                    <a:pt x="434" y="300"/>
                    <a:pt x="438" y="307"/>
                  </a:cubicBezTo>
                  <a:close/>
                  <a:moveTo>
                    <a:pt x="461" y="136"/>
                  </a:moveTo>
                  <a:cubicBezTo>
                    <a:pt x="456" y="152"/>
                    <a:pt x="442" y="164"/>
                    <a:pt x="424" y="167"/>
                  </a:cubicBezTo>
                  <a:cubicBezTo>
                    <a:pt x="421" y="166"/>
                    <a:pt x="421" y="166"/>
                    <a:pt x="421" y="166"/>
                  </a:cubicBezTo>
                  <a:cubicBezTo>
                    <a:pt x="428" y="150"/>
                    <a:pt x="445" y="143"/>
                    <a:pt x="460" y="135"/>
                  </a:cubicBezTo>
                  <a:lnTo>
                    <a:pt x="461" y="136"/>
                  </a:lnTo>
                  <a:close/>
                  <a:moveTo>
                    <a:pt x="423" y="134"/>
                  </a:moveTo>
                  <a:cubicBezTo>
                    <a:pt x="432" y="126"/>
                    <a:pt x="445" y="120"/>
                    <a:pt x="457" y="126"/>
                  </a:cubicBezTo>
                  <a:cubicBezTo>
                    <a:pt x="445" y="137"/>
                    <a:pt x="430" y="142"/>
                    <a:pt x="421" y="155"/>
                  </a:cubicBezTo>
                  <a:cubicBezTo>
                    <a:pt x="418" y="155"/>
                    <a:pt x="418" y="155"/>
                    <a:pt x="418" y="155"/>
                  </a:cubicBezTo>
                  <a:cubicBezTo>
                    <a:pt x="413" y="149"/>
                    <a:pt x="421" y="142"/>
                    <a:pt x="423" y="134"/>
                  </a:cubicBezTo>
                  <a:close/>
                  <a:moveTo>
                    <a:pt x="410" y="178"/>
                  </a:moveTo>
                  <a:cubicBezTo>
                    <a:pt x="414" y="178"/>
                    <a:pt x="414" y="178"/>
                    <a:pt x="414" y="178"/>
                  </a:cubicBezTo>
                  <a:cubicBezTo>
                    <a:pt x="413" y="197"/>
                    <a:pt x="417" y="218"/>
                    <a:pt x="416" y="235"/>
                  </a:cubicBezTo>
                  <a:cubicBezTo>
                    <a:pt x="411" y="230"/>
                    <a:pt x="401" y="226"/>
                    <a:pt x="398" y="217"/>
                  </a:cubicBezTo>
                  <a:cubicBezTo>
                    <a:pt x="399" y="202"/>
                    <a:pt x="402" y="190"/>
                    <a:pt x="410" y="178"/>
                  </a:cubicBezTo>
                  <a:close/>
                  <a:moveTo>
                    <a:pt x="384" y="127"/>
                  </a:moveTo>
                  <a:cubicBezTo>
                    <a:pt x="387" y="126"/>
                    <a:pt x="387" y="126"/>
                    <a:pt x="387" y="126"/>
                  </a:cubicBezTo>
                  <a:cubicBezTo>
                    <a:pt x="393" y="140"/>
                    <a:pt x="399" y="163"/>
                    <a:pt x="385" y="175"/>
                  </a:cubicBezTo>
                  <a:cubicBezTo>
                    <a:pt x="381" y="178"/>
                    <a:pt x="380" y="185"/>
                    <a:pt x="374" y="183"/>
                  </a:cubicBezTo>
                  <a:cubicBezTo>
                    <a:pt x="368" y="161"/>
                    <a:pt x="376" y="144"/>
                    <a:pt x="384" y="127"/>
                  </a:cubicBezTo>
                  <a:close/>
                  <a:moveTo>
                    <a:pt x="365" y="164"/>
                  </a:moveTo>
                  <a:cubicBezTo>
                    <a:pt x="362" y="158"/>
                    <a:pt x="362" y="146"/>
                    <a:pt x="367" y="141"/>
                  </a:cubicBezTo>
                  <a:cubicBezTo>
                    <a:pt x="370" y="140"/>
                    <a:pt x="370" y="140"/>
                    <a:pt x="370" y="140"/>
                  </a:cubicBezTo>
                  <a:cubicBezTo>
                    <a:pt x="370" y="148"/>
                    <a:pt x="366" y="155"/>
                    <a:pt x="365" y="164"/>
                  </a:cubicBezTo>
                  <a:close/>
                  <a:moveTo>
                    <a:pt x="325" y="197"/>
                  </a:moveTo>
                  <a:cubicBezTo>
                    <a:pt x="337" y="191"/>
                    <a:pt x="354" y="194"/>
                    <a:pt x="364" y="202"/>
                  </a:cubicBezTo>
                  <a:cubicBezTo>
                    <a:pt x="357" y="208"/>
                    <a:pt x="347" y="212"/>
                    <a:pt x="342" y="219"/>
                  </a:cubicBezTo>
                  <a:cubicBezTo>
                    <a:pt x="334" y="224"/>
                    <a:pt x="324" y="229"/>
                    <a:pt x="323" y="239"/>
                  </a:cubicBezTo>
                  <a:cubicBezTo>
                    <a:pt x="321" y="255"/>
                    <a:pt x="327" y="271"/>
                    <a:pt x="338" y="282"/>
                  </a:cubicBezTo>
                  <a:cubicBezTo>
                    <a:pt x="346" y="263"/>
                    <a:pt x="368" y="251"/>
                    <a:pt x="369" y="230"/>
                  </a:cubicBezTo>
                  <a:cubicBezTo>
                    <a:pt x="372" y="223"/>
                    <a:pt x="364" y="212"/>
                    <a:pt x="375" y="211"/>
                  </a:cubicBezTo>
                  <a:cubicBezTo>
                    <a:pt x="391" y="219"/>
                    <a:pt x="401" y="231"/>
                    <a:pt x="412" y="245"/>
                  </a:cubicBezTo>
                  <a:cubicBezTo>
                    <a:pt x="415" y="250"/>
                    <a:pt x="419" y="254"/>
                    <a:pt x="422" y="257"/>
                  </a:cubicBezTo>
                  <a:cubicBezTo>
                    <a:pt x="430" y="289"/>
                    <a:pt x="430" y="289"/>
                    <a:pt x="430" y="289"/>
                  </a:cubicBezTo>
                  <a:cubicBezTo>
                    <a:pt x="419" y="293"/>
                    <a:pt x="414" y="275"/>
                    <a:pt x="402" y="273"/>
                  </a:cubicBezTo>
                  <a:cubicBezTo>
                    <a:pt x="383" y="273"/>
                    <a:pt x="362" y="278"/>
                    <a:pt x="348" y="293"/>
                  </a:cubicBezTo>
                  <a:cubicBezTo>
                    <a:pt x="337" y="294"/>
                    <a:pt x="329" y="283"/>
                    <a:pt x="322" y="274"/>
                  </a:cubicBezTo>
                  <a:cubicBezTo>
                    <a:pt x="313" y="262"/>
                    <a:pt x="304" y="248"/>
                    <a:pt x="302" y="234"/>
                  </a:cubicBezTo>
                  <a:cubicBezTo>
                    <a:pt x="315" y="225"/>
                    <a:pt x="323" y="212"/>
                    <a:pt x="325" y="197"/>
                  </a:cubicBezTo>
                  <a:close/>
                  <a:moveTo>
                    <a:pt x="343" y="263"/>
                  </a:moveTo>
                  <a:cubicBezTo>
                    <a:pt x="336" y="247"/>
                    <a:pt x="343" y="229"/>
                    <a:pt x="354" y="217"/>
                  </a:cubicBezTo>
                  <a:cubicBezTo>
                    <a:pt x="356" y="215"/>
                    <a:pt x="362" y="214"/>
                    <a:pt x="362" y="219"/>
                  </a:cubicBezTo>
                  <a:cubicBezTo>
                    <a:pt x="363" y="236"/>
                    <a:pt x="358" y="252"/>
                    <a:pt x="343" y="263"/>
                  </a:cubicBezTo>
                  <a:close/>
                  <a:moveTo>
                    <a:pt x="336" y="233"/>
                  </a:moveTo>
                  <a:cubicBezTo>
                    <a:pt x="334" y="256"/>
                    <a:pt x="334" y="256"/>
                    <a:pt x="334" y="256"/>
                  </a:cubicBezTo>
                  <a:cubicBezTo>
                    <a:pt x="331" y="257"/>
                    <a:pt x="328" y="252"/>
                    <a:pt x="328" y="249"/>
                  </a:cubicBezTo>
                  <a:cubicBezTo>
                    <a:pt x="327" y="243"/>
                    <a:pt x="329" y="237"/>
                    <a:pt x="334" y="233"/>
                  </a:cubicBezTo>
                  <a:lnTo>
                    <a:pt x="336" y="233"/>
                  </a:lnTo>
                  <a:close/>
                  <a:moveTo>
                    <a:pt x="306" y="219"/>
                  </a:moveTo>
                  <a:cubicBezTo>
                    <a:pt x="308" y="215"/>
                    <a:pt x="309" y="207"/>
                    <a:pt x="316" y="206"/>
                  </a:cubicBezTo>
                  <a:cubicBezTo>
                    <a:pt x="316" y="213"/>
                    <a:pt x="310" y="217"/>
                    <a:pt x="306" y="219"/>
                  </a:cubicBezTo>
                  <a:close/>
                  <a:moveTo>
                    <a:pt x="326" y="120"/>
                  </a:moveTo>
                  <a:cubicBezTo>
                    <a:pt x="329" y="118"/>
                    <a:pt x="331" y="114"/>
                    <a:pt x="335" y="114"/>
                  </a:cubicBezTo>
                  <a:cubicBezTo>
                    <a:pt x="339" y="131"/>
                    <a:pt x="332" y="151"/>
                    <a:pt x="318" y="163"/>
                  </a:cubicBezTo>
                  <a:cubicBezTo>
                    <a:pt x="308" y="149"/>
                    <a:pt x="322" y="133"/>
                    <a:pt x="326" y="120"/>
                  </a:cubicBezTo>
                  <a:close/>
                  <a:moveTo>
                    <a:pt x="307" y="131"/>
                  </a:moveTo>
                  <a:cubicBezTo>
                    <a:pt x="310" y="129"/>
                    <a:pt x="311" y="125"/>
                    <a:pt x="315" y="125"/>
                  </a:cubicBezTo>
                  <a:cubicBezTo>
                    <a:pt x="313" y="134"/>
                    <a:pt x="308" y="144"/>
                    <a:pt x="308" y="155"/>
                  </a:cubicBezTo>
                  <a:cubicBezTo>
                    <a:pt x="303" y="150"/>
                    <a:pt x="304" y="139"/>
                    <a:pt x="307" y="131"/>
                  </a:cubicBezTo>
                  <a:close/>
                  <a:moveTo>
                    <a:pt x="292" y="129"/>
                  </a:moveTo>
                  <a:cubicBezTo>
                    <a:pt x="287" y="129"/>
                    <a:pt x="287" y="129"/>
                    <a:pt x="287" y="129"/>
                  </a:cubicBezTo>
                  <a:cubicBezTo>
                    <a:pt x="275" y="118"/>
                    <a:pt x="257" y="103"/>
                    <a:pt x="263" y="85"/>
                  </a:cubicBezTo>
                  <a:cubicBezTo>
                    <a:pt x="278" y="97"/>
                    <a:pt x="295" y="110"/>
                    <a:pt x="292" y="129"/>
                  </a:cubicBezTo>
                  <a:close/>
                  <a:moveTo>
                    <a:pt x="279" y="133"/>
                  </a:moveTo>
                  <a:cubicBezTo>
                    <a:pt x="273" y="133"/>
                    <a:pt x="266" y="129"/>
                    <a:pt x="262" y="125"/>
                  </a:cubicBezTo>
                  <a:cubicBezTo>
                    <a:pt x="258" y="120"/>
                    <a:pt x="253" y="113"/>
                    <a:pt x="257" y="106"/>
                  </a:cubicBezTo>
                  <a:cubicBezTo>
                    <a:pt x="266" y="113"/>
                    <a:pt x="271" y="125"/>
                    <a:pt x="279" y="133"/>
                  </a:cubicBezTo>
                  <a:close/>
                  <a:moveTo>
                    <a:pt x="246" y="22"/>
                  </a:moveTo>
                  <a:cubicBezTo>
                    <a:pt x="253" y="23"/>
                    <a:pt x="268" y="12"/>
                    <a:pt x="267" y="27"/>
                  </a:cubicBezTo>
                  <a:cubicBezTo>
                    <a:pt x="267" y="49"/>
                    <a:pt x="255" y="72"/>
                    <a:pt x="235" y="81"/>
                  </a:cubicBezTo>
                  <a:cubicBezTo>
                    <a:pt x="233" y="81"/>
                    <a:pt x="233" y="81"/>
                    <a:pt x="233" y="81"/>
                  </a:cubicBezTo>
                  <a:cubicBezTo>
                    <a:pt x="238" y="63"/>
                    <a:pt x="246" y="43"/>
                    <a:pt x="246" y="22"/>
                  </a:cubicBezTo>
                  <a:close/>
                  <a:moveTo>
                    <a:pt x="213" y="11"/>
                  </a:moveTo>
                  <a:cubicBezTo>
                    <a:pt x="221" y="12"/>
                    <a:pt x="226" y="23"/>
                    <a:pt x="237" y="21"/>
                  </a:cubicBezTo>
                  <a:cubicBezTo>
                    <a:pt x="245" y="40"/>
                    <a:pt x="234" y="60"/>
                    <a:pt x="226" y="76"/>
                  </a:cubicBezTo>
                  <a:cubicBezTo>
                    <a:pt x="222" y="81"/>
                    <a:pt x="219" y="75"/>
                    <a:pt x="218" y="72"/>
                  </a:cubicBezTo>
                  <a:cubicBezTo>
                    <a:pt x="208" y="54"/>
                    <a:pt x="199" y="29"/>
                    <a:pt x="213" y="11"/>
                  </a:cubicBezTo>
                  <a:close/>
                  <a:moveTo>
                    <a:pt x="91" y="13"/>
                  </a:moveTo>
                  <a:cubicBezTo>
                    <a:pt x="102" y="10"/>
                    <a:pt x="113" y="12"/>
                    <a:pt x="120" y="20"/>
                  </a:cubicBezTo>
                  <a:cubicBezTo>
                    <a:pt x="127" y="29"/>
                    <a:pt x="127" y="29"/>
                    <a:pt x="127" y="29"/>
                  </a:cubicBezTo>
                  <a:cubicBezTo>
                    <a:pt x="118" y="31"/>
                    <a:pt x="106" y="26"/>
                    <a:pt x="97" y="22"/>
                  </a:cubicBezTo>
                  <a:cubicBezTo>
                    <a:pt x="95" y="19"/>
                    <a:pt x="88" y="18"/>
                    <a:pt x="91" y="13"/>
                  </a:cubicBezTo>
                  <a:close/>
                  <a:moveTo>
                    <a:pt x="124" y="39"/>
                  </a:moveTo>
                  <a:cubicBezTo>
                    <a:pt x="119" y="43"/>
                    <a:pt x="111" y="44"/>
                    <a:pt x="104" y="43"/>
                  </a:cubicBezTo>
                  <a:cubicBezTo>
                    <a:pt x="95" y="40"/>
                    <a:pt x="85" y="32"/>
                    <a:pt x="84" y="23"/>
                  </a:cubicBezTo>
                  <a:cubicBezTo>
                    <a:pt x="97" y="29"/>
                    <a:pt x="110" y="34"/>
                    <a:pt x="124" y="39"/>
                  </a:cubicBezTo>
                  <a:close/>
                  <a:moveTo>
                    <a:pt x="96" y="88"/>
                  </a:moveTo>
                  <a:cubicBezTo>
                    <a:pt x="99" y="89"/>
                    <a:pt x="103" y="92"/>
                    <a:pt x="103" y="95"/>
                  </a:cubicBezTo>
                  <a:cubicBezTo>
                    <a:pt x="100" y="94"/>
                    <a:pt x="96" y="90"/>
                    <a:pt x="96" y="88"/>
                  </a:cubicBezTo>
                  <a:close/>
                  <a:moveTo>
                    <a:pt x="128" y="118"/>
                  </a:moveTo>
                  <a:cubicBezTo>
                    <a:pt x="122" y="111"/>
                    <a:pt x="112" y="109"/>
                    <a:pt x="108" y="101"/>
                  </a:cubicBezTo>
                  <a:cubicBezTo>
                    <a:pt x="109" y="100"/>
                    <a:pt x="109" y="100"/>
                    <a:pt x="109" y="100"/>
                  </a:cubicBezTo>
                  <a:cubicBezTo>
                    <a:pt x="132" y="118"/>
                    <a:pt x="156" y="128"/>
                    <a:pt x="180" y="144"/>
                  </a:cubicBezTo>
                  <a:cubicBezTo>
                    <a:pt x="163" y="142"/>
                    <a:pt x="144" y="128"/>
                    <a:pt x="128" y="118"/>
                  </a:cubicBezTo>
                  <a:close/>
                  <a:moveTo>
                    <a:pt x="183" y="144"/>
                  </a:moveTo>
                  <a:cubicBezTo>
                    <a:pt x="187" y="142"/>
                    <a:pt x="192" y="145"/>
                    <a:pt x="195" y="148"/>
                  </a:cubicBezTo>
                  <a:cubicBezTo>
                    <a:pt x="194" y="147"/>
                    <a:pt x="187" y="149"/>
                    <a:pt x="183" y="144"/>
                  </a:cubicBezTo>
                  <a:close/>
                  <a:moveTo>
                    <a:pt x="126" y="103"/>
                  </a:moveTo>
                  <a:cubicBezTo>
                    <a:pt x="99" y="83"/>
                    <a:pt x="78" y="55"/>
                    <a:pt x="69" y="22"/>
                  </a:cubicBezTo>
                  <a:cubicBezTo>
                    <a:pt x="77" y="26"/>
                    <a:pt x="81" y="37"/>
                    <a:pt x="90" y="43"/>
                  </a:cubicBezTo>
                  <a:cubicBezTo>
                    <a:pt x="100" y="51"/>
                    <a:pt x="115" y="50"/>
                    <a:pt x="127" y="47"/>
                  </a:cubicBezTo>
                  <a:cubicBezTo>
                    <a:pt x="132" y="46"/>
                    <a:pt x="134" y="40"/>
                    <a:pt x="139" y="41"/>
                  </a:cubicBezTo>
                  <a:cubicBezTo>
                    <a:pt x="149" y="55"/>
                    <a:pt x="136" y="74"/>
                    <a:pt x="145" y="89"/>
                  </a:cubicBezTo>
                  <a:cubicBezTo>
                    <a:pt x="155" y="113"/>
                    <a:pt x="185" y="119"/>
                    <a:pt x="207" y="122"/>
                  </a:cubicBezTo>
                  <a:cubicBezTo>
                    <a:pt x="209" y="110"/>
                    <a:pt x="204" y="96"/>
                    <a:pt x="202" y="84"/>
                  </a:cubicBezTo>
                  <a:cubicBezTo>
                    <a:pt x="191" y="63"/>
                    <a:pt x="172" y="49"/>
                    <a:pt x="149" y="46"/>
                  </a:cubicBezTo>
                  <a:cubicBezTo>
                    <a:pt x="147" y="35"/>
                    <a:pt x="155" y="22"/>
                    <a:pt x="166" y="16"/>
                  </a:cubicBezTo>
                  <a:cubicBezTo>
                    <a:pt x="175" y="22"/>
                    <a:pt x="192" y="12"/>
                    <a:pt x="198" y="24"/>
                  </a:cubicBezTo>
                  <a:cubicBezTo>
                    <a:pt x="195" y="49"/>
                    <a:pt x="215" y="66"/>
                    <a:pt x="212" y="88"/>
                  </a:cubicBezTo>
                  <a:cubicBezTo>
                    <a:pt x="211" y="89"/>
                    <a:pt x="210" y="92"/>
                    <a:pt x="211" y="94"/>
                  </a:cubicBezTo>
                  <a:cubicBezTo>
                    <a:pt x="218" y="101"/>
                    <a:pt x="225" y="93"/>
                    <a:pt x="231" y="92"/>
                  </a:cubicBezTo>
                  <a:cubicBezTo>
                    <a:pt x="238" y="89"/>
                    <a:pt x="245" y="84"/>
                    <a:pt x="252" y="82"/>
                  </a:cubicBezTo>
                  <a:cubicBezTo>
                    <a:pt x="250" y="100"/>
                    <a:pt x="242" y="118"/>
                    <a:pt x="259" y="131"/>
                  </a:cubicBezTo>
                  <a:cubicBezTo>
                    <a:pt x="270" y="148"/>
                    <a:pt x="296" y="136"/>
                    <a:pt x="300" y="158"/>
                  </a:cubicBezTo>
                  <a:cubicBezTo>
                    <a:pt x="301" y="172"/>
                    <a:pt x="317" y="176"/>
                    <a:pt x="319" y="190"/>
                  </a:cubicBezTo>
                  <a:cubicBezTo>
                    <a:pt x="311" y="196"/>
                    <a:pt x="299" y="197"/>
                    <a:pt x="291" y="204"/>
                  </a:cubicBezTo>
                  <a:cubicBezTo>
                    <a:pt x="281" y="187"/>
                    <a:pt x="286" y="170"/>
                    <a:pt x="283" y="152"/>
                  </a:cubicBezTo>
                  <a:cubicBezTo>
                    <a:pt x="277" y="150"/>
                    <a:pt x="277" y="150"/>
                    <a:pt x="277" y="150"/>
                  </a:cubicBezTo>
                  <a:cubicBezTo>
                    <a:pt x="220" y="151"/>
                    <a:pt x="170" y="135"/>
                    <a:pt x="126" y="103"/>
                  </a:cubicBezTo>
                  <a:close/>
                  <a:moveTo>
                    <a:pt x="188" y="106"/>
                  </a:moveTo>
                  <a:cubicBezTo>
                    <a:pt x="188" y="108"/>
                    <a:pt x="190" y="109"/>
                    <a:pt x="191" y="111"/>
                  </a:cubicBezTo>
                  <a:cubicBezTo>
                    <a:pt x="174" y="111"/>
                    <a:pt x="157" y="101"/>
                    <a:pt x="150" y="85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60" y="86"/>
                    <a:pt x="174" y="98"/>
                    <a:pt x="188" y="106"/>
                  </a:cubicBezTo>
                  <a:close/>
                  <a:moveTo>
                    <a:pt x="154" y="56"/>
                  </a:moveTo>
                  <a:cubicBezTo>
                    <a:pt x="174" y="54"/>
                    <a:pt x="187" y="75"/>
                    <a:pt x="196" y="91"/>
                  </a:cubicBezTo>
                  <a:cubicBezTo>
                    <a:pt x="196" y="94"/>
                    <a:pt x="198" y="98"/>
                    <a:pt x="196" y="102"/>
                  </a:cubicBezTo>
                  <a:cubicBezTo>
                    <a:pt x="184" y="99"/>
                    <a:pt x="175" y="88"/>
                    <a:pt x="166" y="79"/>
                  </a:cubicBezTo>
                  <a:cubicBezTo>
                    <a:pt x="160" y="73"/>
                    <a:pt x="152" y="65"/>
                    <a:pt x="154" y="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-446214" y="-2938035"/>
              <a:ext cx="15049" cy="15049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3 h 3"/>
                <a:gd name="T4" fmla="*/ 3 w 3"/>
                <a:gd name="T5" fmla="*/ 3 h 3"/>
                <a:gd name="T6" fmla="*/ 3 w 3"/>
                <a:gd name="T7" fmla="*/ 2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-541518" y="-3275781"/>
              <a:ext cx="200641" cy="265850"/>
            </a:xfrm>
            <a:custGeom>
              <a:avLst/>
              <a:gdLst>
                <a:gd name="T0" fmla="*/ 31 w 42"/>
                <a:gd name="T1" fmla="*/ 44 h 56"/>
                <a:gd name="T2" fmla="*/ 42 w 42"/>
                <a:gd name="T3" fmla="*/ 0 h 56"/>
                <a:gd name="T4" fmla="*/ 26 w 42"/>
                <a:gd name="T5" fmla="*/ 0 h 56"/>
                <a:gd name="T6" fmla="*/ 27 w 42"/>
                <a:gd name="T7" fmla="*/ 20 h 56"/>
                <a:gd name="T8" fmla="*/ 23 w 42"/>
                <a:gd name="T9" fmla="*/ 20 h 56"/>
                <a:gd name="T10" fmla="*/ 8 w 42"/>
                <a:gd name="T11" fmla="*/ 0 h 56"/>
                <a:gd name="T12" fmla="*/ 0 w 42"/>
                <a:gd name="T13" fmla="*/ 0 h 56"/>
                <a:gd name="T14" fmla="*/ 18 w 42"/>
                <a:gd name="T15" fmla="*/ 54 h 56"/>
                <a:gd name="T16" fmla="*/ 20 w 42"/>
                <a:gd name="T17" fmla="*/ 56 h 56"/>
                <a:gd name="T18" fmla="*/ 31 w 42"/>
                <a:gd name="T19" fmla="*/ 4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56">
                  <a:moveTo>
                    <a:pt x="31" y="44"/>
                  </a:moveTo>
                  <a:cubicBezTo>
                    <a:pt x="33" y="30"/>
                    <a:pt x="40" y="15"/>
                    <a:pt x="4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7"/>
                    <a:pt x="30" y="14"/>
                    <a:pt x="27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7" y="14"/>
                    <a:pt x="12" y="7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16"/>
                    <a:pt x="36" y="34"/>
                    <a:pt x="18" y="54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6" y="55"/>
                    <a:pt x="27" y="48"/>
                    <a:pt x="31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-407760" y="-3275781"/>
              <a:ext cx="844364" cy="804238"/>
            </a:xfrm>
            <a:custGeom>
              <a:avLst/>
              <a:gdLst>
                <a:gd name="T0" fmla="*/ 178 w 178"/>
                <a:gd name="T1" fmla="*/ 2 h 169"/>
                <a:gd name="T2" fmla="*/ 178 w 178"/>
                <a:gd name="T3" fmla="*/ 0 h 169"/>
                <a:gd name="T4" fmla="*/ 118 w 178"/>
                <a:gd name="T5" fmla="*/ 0 h 169"/>
                <a:gd name="T6" fmla="*/ 92 w 178"/>
                <a:gd name="T7" fmla="*/ 6 h 169"/>
                <a:gd name="T8" fmla="*/ 47 w 178"/>
                <a:gd name="T9" fmla="*/ 62 h 169"/>
                <a:gd name="T10" fmla="*/ 0 w 178"/>
                <a:gd name="T11" fmla="*/ 75 h 169"/>
                <a:gd name="T12" fmla="*/ 16 w 178"/>
                <a:gd name="T13" fmla="*/ 91 h 169"/>
                <a:gd name="T14" fmla="*/ 23 w 178"/>
                <a:gd name="T15" fmla="*/ 123 h 169"/>
                <a:gd name="T16" fmla="*/ 63 w 178"/>
                <a:gd name="T17" fmla="*/ 169 h 169"/>
                <a:gd name="T18" fmla="*/ 77 w 178"/>
                <a:gd name="T19" fmla="*/ 132 h 169"/>
                <a:gd name="T20" fmla="*/ 27 w 178"/>
                <a:gd name="T21" fmla="*/ 79 h 169"/>
                <a:gd name="T22" fmla="*/ 112 w 178"/>
                <a:gd name="T23" fmla="*/ 41 h 169"/>
                <a:gd name="T24" fmla="*/ 129 w 178"/>
                <a:gd name="T25" fmla="*/ 8 h 169"/>
                <a:gd name="T26" fmla="*/ 129 w 178"/>
                <a:gd name="T27" fmla="*/ 2 h 169"/>
                <a:gd name="T28" fmla="*/ 178 w 178"/>
                <a:gd name="T29" fmla="*/ 2 h 169"/>
                <a:gd name="T30" fmla="*/ 42 w 178"/>
                <a:gd name="T31" fmla="*/ 95 h 169"/>
                <a:gd name="T32" fmla="*/ 71 w 178"/>
                <a:gd name="T33" fmla="*/ 139 h 169"/>
                <a:gd name="T34" fmla="*/ 64 w 178"/>
                <a:gd name="T35" fmla="*/ 157 h 169"/>
                <a:gd name="T36" fmla="*/ 60 w 178"/>
                <a:gd name="T37" fmla="*/ 153 h 169"/>
                <a:gd name="T38" fmla="*/ 41 w 178"/>
                <a:gd name="T39" fmla="*/ 97 h 169"/>
                <a:gd name="T40" fmla="*/ 42 w 178"/>
                <a:gd name="T41" fmla="*/ 95 h 169"/>
                <a:gd name="T42" fmla="*/ 30 w 178"/>
                <a:gd name="T43" fmla="*/ 93 h 169"/>
                <a:gd name="T44" fmla="*/ 44 w 178"/>
                <a:gd name="T45" fmla="*/ 113 h 169"/>
                <a:gd name="T46" fmla="*/ 51 w 178"/>
                <a:gd name="T47" fmla="*/ 152 h 169"/>
                <a:gd name="T48" fmla="*/ 23 w 178"/>
                <a:gd name="T49" fmla="*/ 93 h 169"/>
                <a:gd name="T50" fmla="*/ 30 w 178"/>
                <a:gd name="T51" fmla="*/ 93 h 169"/>
                <a:gd name="T52" fmla="*/ 84 w 178"/>
                <a:gd name="T53" fmla="*/ 14 h 169"/>
                <a:gd name="T54" fmla="*/ 91 w 178"/>
                <a:gd name="T55" fmla="*/ 18 h 169"/>
                <a:gd name="T56" fmla="*/ 60 w 178"/>
                <a:gd name="T57" fmla="*/ 56 h 169"/>
                <a:gd name="T58" fmla="*/ 84 w 178"/>
                <a:gd name="T59" fmla="*/ 14 h 169"/>
                <a:gd name="T60" fmla="*/ 91 w 178"/>
                <a:gd name="T61" fmla="*/ 57 h 169"/>
                <a:gd name="T62" fmla="*/ 68 w 178"/>
                <a:gd name="T63" fmla="*/ 62 h 169"/>
                <a:gd name="T64" fmla="*/ 67 w 178"/>
                <a:gd name="T65" fmla="*/ 61 h 169"/>
                <a:gd name="T66" fmla="*/ 114 w 178"/>
                <a:gd name="T67" fmla="*/ 10 h 169"/>
                <a:gd name="T68" fmla="*/ 91 w 178"/>
                <a:gd name="T69" fmla="*/ 5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8" h="169">
                  <a:moveTo>
                    <a:pt x="178" y="2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0" y="4"/>
                    <a:pt x="102" y="10"/>
                    <a:pt x="92" y="6"/>
                  </a:cubicBezTo>
                  <a:cubicBezTo>
                    <a:pt x="63" y="9"/>
                    <a:pt x="56" y="42"/>
                    <a:pt x="47" y="62"/>
                  </a:cubicBezTo>
                  <a:cubicBezTo>
                    <a:pt x="34" y="76"/>
                    <a:pt x="14" y="69"/>
                    <a:pt x="0" y="75"/>
                  </a:cubicBezTo>
                  <a:cubicBezTo>
                    <a:pt x="4" y="80"/>
                    <a:pt x="14" y="82"/>
                    <a:pt x="16" y="91"/>
                  </a:cubicBezTo>
                  <a:cubicBezTo>
                    <a:pt x="23" y="102"/>
                    <a:pt x="15" y="113"/>
                    <a:pt x="23" y="123"/>
                  </a:cubicBezTo>
                  <a:cubicBezTo>
                    <a:pt x="27" y="145"/>
                    <a:pt x="45" y="157"/>
                    <a:pt x="63" y="169"/>
                  </a:cubicBezTo>
                  <a:cubicBezTo>
                    <a:pt x="73" y="159"/>
                    <a:pt x="78" y="147"/>
                    <a:pt x="77" y="132"/>
                  </a:cubicBezTo>
                  <a:cubicBezTo>
                    <a:pt x="72" y="108"/>
                    <a:pt x="49" y="88"/>
                    <a:pt x="27" y="79"/>
                  </a:cubicBezTo>
                  <a:cubicBezTo>
                    <a:pt x="53" y="60"/>
                    <a:pt x="98" y="79"/>
                    <a:pt x="112" y="41"/>
                  </a:cubicBezTo>
                  <a:cubicBezTo>
                    <a:pt x="116" y="29"/>
                    <a:pt x="118" y="14"/>
                    <a:pt x="129" y="8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46" y="5"/>
                    <a:pt x="160" y="3"/>
                    <a:pt x="178" y="2"/>
                  </a:cubicBezTo>
                  <a:close/>
                  <a:moveTo>
                    <a:pt x="42" y="95"/>
                  </a:moveTo>
                  <a:cubicBezTo>
                    <a:pt x="60" y="102"/>
                    <a:pt x="68" y="121"/>
                    <a:pt x="71" y="139"/>
                  </a:cubicBezTo>
                  <a:cubicBezTo>
                    <a:pt x="69" y="146"/>
                    <a:pt x="72" y="153"/>
                    <a:pt x="64" y="157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55" y="134"/>
                    <a:pt x="53" y="114"/>
                    <a:pt x="41" y="97"/>
                  </a:cubicBezTo>
                  <a:lnTo>
                    <a:pt x="42" y="95"/>
                  </a:lnTo>
                  <a:close/>
                  <a:moveTo>
                    <a:pt x="30" y="93"/>
                  </a:moveTo>
                  <a:cubicBezTo>
                    <a:pt x="44" y="113"/>
                    <a:pt x="44" y="113"/>
                    <a:pt x="44" y="113"/>
                  </a:cubicBezTo>
                  <a:cubicBezTo>
                    <a:pt x="45" y="127"/>
                    <a:pt x="53" y="138"/>
                    <a:pt x="51" y="152"/>
                  </a:cubicBezTo>
                  <a:cubicBezTo>
                    <a:pt x="28" y="140"/>
                    <a:pt x="22" y="116"/>
                    <a:pt x="23" y="93"/>
                  </a:cubicBezTo>
                  <a:cubicBezTo>
                    <a:pt x="24" y="89"/>
                    <a:pt x="27" y="93"/>
                    <a:pt x="30" y="93"/>
                  </a:cubicBezTo>
                  <a:close/>
                  <a:moveTo>
                    <a:pt x="84" y="14"/>
                  </a:moveTo>
                  <a:cubicBezTo>
                    <a:pt x="87" y="14"/>
                    <a:pt x="96" y="12"/>
                    <a:pt x="91" y="18"/>
                  </a:cubicBezTo>
                  <a:cubicBezTo>
                    <a:pt x="80" y="31"/>
                    <a:pt x="75" y="48"/>
                    <a:pt x="60" y="56"/>
                  </a:cubicBezTo>
                  <a:cubicBezTo>
                    <a:pt x="60" y="42"/>
                    <a:pt x="68" y="22"/>
                    <a:pt x="84" y="14"/>
                  </a:cubicBezTo>
                  <a:close/>
                  <a:moveTo>
                    <a:pt x="91" y="57"/>
                  </a:moveTo>
                  <a:cubicBezTo>
                    <a:pt x="83" y="59"/>
                    <a:pt x="76" y="64"/>
                    <a:pt x="68" y="62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89" y="46"/>
                    <a:pt x="88" y="15"/>
                    <a:pt x="114" y="10"/>
                  </a:cubicBezTo>
                  <a:cubicBezTo>
                    <a:pt x="113" y="27"/>
                    <a:pt x="105" y="45"/>
                    <a:pt x="91" y="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-882608" y="-3275781"/>
              <a:ext cx="341090" cy="214017"/>
            </a:xfrm>
            <a:custGeom>
              <a:avLst/>
              <a:gdLst>
                <a:gd name="T0" fmla="*/ 72 w 72"/>
                <a:gd name="T1" fmla="*/ 42 h 45"/>
                <a:gd name="T2" fmla="*/ 72 w 72"/>
                <a:gd name="T3" fmla="*/ 27 h 45"/>
                <a:gd name="T4" fmla="*/ 59 w 72"/>
                <a:gd name="T5" fmla="*/ 0 h 45"/>
                <a:gd name="T6" fmla="*/ 50 w 72"/>
                <a:gd name="T7" fmla="*/ 0 h 45"/>
                <a:gd name="T8" fmla="*/ 59 w 72"/>
                <a:gd name="T9" fmla="*/ 10 h 45"/>
                <a:gd name="T10" fmla="*/ 65 w 72"/>
                <a:gd name="T11" fmla="*/ 24 h 45"/>
                <a:gd name="T12" fmla="*/ 59 w 72"/>
                <a:gd name="T13" fmla="*/ 22 h 45"/>
                <a:gd name="T14" fmla="*/ 41 w 72"/>
                <a:gd name="T15" fmla="*/ 0 h 45"/>
                <a:gd name="T16" fmla="*/ 30 w 72"/>
                <a:gd name="T17" fmla="*/ 0 h 45"/>
                <a:gd name="T18" fmla="*/ 58 w 72"/>
                <a:gd name="T19" fmla="*/ 30 h 45"/>
                <a:gd name="T20" fmla="*/ 56 w 72"/>
                <a:gd name="T21" fmla="*/ 36 h 45"/>
                <a:gd name="T22" fmla="*/ 11 w 72"/>
                <a:gd name="T23" fmla="*/ 13 h 45"/>
                <a:gd name="T24" fmla="*/ 8 w 72"/>
                <a:gd name="T25" fmla="*/ 0 h 45"/>
                <a:gd name="T26" fmla="*/ 0 w 72"/>
                <a:gd name="T27" fmla="*/ 0 h 45"/>
                <a:gd name="T28" fmla="*/ 16 w 72"/>
                <a:gd name="T29" fmla="*/ 29 h 45"/>
                <a:gd name="T30" fmla="*/ 69 w 72"/>
                <a:gd name="T31" fmla="*/ 45 h 45"/>
                <a:gd name="T32" fmla="*/ 72 w 72"/>
                <a:gd name="T33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45">
                  <a:moveTo>
                    <a:pt x="72" y="42"/>
                  </a:moveTo>
                  <a:cubicBezTo>
                    <a:pt x="64" y="37"/>
                    <a:pt x="72" y="32"/>
                    <a:pt x="72" y="27"/>
                  </a:cubicBezTo>
                  <a:cubicBezTo>
                    <a:pt x="69" y="18"/>
                    <a:pt x="66" y="8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4" y="3"/>
                    <a:pt x="56" y="7"/>
                    <a:pt x="59" y="1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2" y="6"/>
                    <a:pt x="49" y="19"/>
                    <a:pt x="58" y="30"/>
                  </a:cubicBezTo>
                  <a:cubicBezTo>
                    <a:pt x="59" y="31"/>
                    <a:pt x="59" y="34"/>
                    <a:pt x="56" y="36"/>
                  </a:cubicBezTo>
                  <a:cubicBezTo>
                    <a:pt x="39" y="35"/>
                    <a:pt x="19" y="30"/>
                    <a:pt x="11" y="13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9"/>
                    <a:pt x="6" y="22"/>
                    <a:pt x="16" y="29"/>
                  </a:cubicBezTo>
                  <a:cubicBezTo>
                    <a:pt x="33" y="38"/>
                    <a:pt x="52" y="40"/>
                    <a:pt x="69" y="45"/>
                  </a:cubicBezTo>
                  <a:lnTo>
                    <a:pt x="72" y="4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-569943" y="-2979835"/>
              <a:ext cx="95305" cy="65209"/>
            </a:xfrm>
            <a:custGeom>
              <a:avLst/>
              <a:gdLst>
                <a:gd name="T0" fmla="*/ 20 w 20"/>
                <a:gd name="T1" fmla="*/ 10 h 14"/>
                <a:gd name="T2" fmla="*/ 9 w 20"/>
                <a:gd name="T3" fmla="*/ 1 h 14"/>
                <a:gd name="T4" fmla="*/ 1 w 20"/>
                <a:gd name="T5" fmla="*/ 10 h 14"/>
                <a:gd name="T6" fmla="*/ 20 w 20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4">
                  <a:moveTo>
                    <a:pt x="20" y="10"/>
                  </a:moveTo>
                  <a:cubicBezTo>
                    <a:pt x="13" y="8"/>
                    <a:pt x="16" y="0"/>
                    <a:pt x="9" y="1"/>
                  </a:cubicBezTo>
                  <a:cubicBezTo>
                    <a:pt x="6" y="4"/>
                    <a:pt x="0" y="5"/>
                    <a:pt x="1" y="10"/>
                  </a:cubicBezTo>
                  <a:cubicBezTo>
                    <a:pt x="7" y="10"/>
                    <a:pt x="15" y="14"/>
                    <a:pt x="20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1622062" y="-3275781"/>
              <a:ext cx="245786" cy="152153"/>
            </a:xfrm>
            <a:custGeom>
              <a:avLst/>
              <a:gdLst>
                <a:gd name="T0" fmla="*/ 43 w 52"/>
                <a:gd name="T1" fmla="*/ 32 h 32"/>
                <a:gd name="T2" fmla="*/ 49 w 52"/>
                <a:gd name="T3" fmla="*/ 14 h 32"/>
                <a:gd name="T4" fmla="*/ 52 w 52"/>
                <a:gd name="T5" fmla="*/ 0 h 32"/>
                <a:gd name="T6" fmla="*/ 47 w 52"/>
                <a:gd name="T7" fmla="*/ 0 h 32"/>
                <a:gd name="T8" fmla="*/ 44 w 52"/>
                <a:gd name="T9" fmla="*/ 8 h 32"/>
                <a:gd name="T10" fmla="*/ 41 w 52"/>
                <a:gd name="T11" fmla="*/ 7 h 32"/>
                <a:gd name="T12" fmla="*/ 38 w 52"/>
                <a:gd name="T13" fmla="*/ 0 h 32"/>
                <a:gd name="T14" fmla="*/ 33 w 52"/>
                <a:gd name="T15" fmla="*/ 0 h 32"/>
                <a:gd name="T16" fmla="*/ 37 w 52"/>
                <a:gd name="T17" fmla="*/ 19 h 32"/>
                <a:gd name="T18" fmla="*/ 9 w 52"/>
                <a:gd name="T19" fmla="*/ 0 h 32"/>
                <a:gd name="T20" fmla="*/ 0 w 52"/>
                <a:gd name="T21" fmla="*/ 0 h 32"/>
                <a:gd name="T22" fmla="*/ 43 w 52"/>
                <a:gd name="T2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32">
                  <a:moveTo>
                    <a:pt x="43" y="32"/>
                  </a:moveTo>
                  <a:cubicBezTo>
                    <a:pt x="48" y="30"/>
                    <a:pt x="50" y="21"/>
                    <a:pt x="49" y="14"/>
                  </a:cubicBezTo>
                  <a:cubicBezTo>
                    <a:pt x="51" y="10"/>
                    <a:pt x="51" y="5"/>
                    <a:pt x="5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3"/>
                    <a:pt x="46" y="6"/>
                    <a:pt x="44" y="8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5"/>
                    <a:pt x="39" y="3"/>
                    <a:pt x="3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5" y="6"/>
                    <a:pt x="36" y="13"/>
                    <a:pt x="37" y="19"/>
                  </a:cubicBezTo>
                  <a:cubicBezTo>
                    <a:pt x="25" y="19"/>
                    <a:pt x="16" y="1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4"/>
                    <a:pt x="25" y="26"/>
                    <a:pt x="43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-1807230" y="-3275781"/>
              <a:ext cx="312666" cy="451443"/>
            </a:xfrm>
            <a:custGeom>
              <a:avLst/>
              <a:gdLst>
                <a:gd name="T0" fmla="*/ 34 w 66"/>
                <a:gd name="T1" fmla="*/ 2 h 95"/>
                <a:gd name="T2" fmla="*/ 43 w 66"/>
                <a:gd name="T3" fmla="*/ 50 h 95"/>
                <a:gd name="T4" fmla="*/ 47 w 66"/>
                <a:gd name="T5" fmla="*/ 54 h 95"/>
                <a:gd name="T6" fmla="*/ 45 w 66"/>
                <a:gd name="T7" fmla="*/ 7 h 95"/>
                <a:gd name="T8" fmla="*/ 62 w 66"/>
                <a:gd name="T9" fmla="*/ 39 h 95"/>
                <a:gd name="T10" fmla="*/ 56 w 66"/>
                <a:gd name="T11" fmla="*/ 66 h 95"/>
                <a:gd name="T12" fmla="*/ 48 w 66"/>
                <a:gd name="T13" fmla="*/ 80 h 95"/>
                <a:gd name="T14" fmla="*/ 45 w 66"/>
                <a:gd name="T15" fmla="*/ 55 h 95"/>
                <a:gd name="T16" fmla="*/ 37 w 66"/>
                <a:gd name="T17" fmla="*/ 66 h 95"/>
                <a:gd name="T18" fmla="*/ 23 w 66"/>
                <a:gd name="T19" fmla="*/ 0 h 95"/>
                <a:gd name="T20" fmla="*/ 15 w 66"/>
                <a:gd name="T21" fmla="*/ 0 h 95"/>
                <a:gd name="T22" fmla="*/ 15 w 66"/>
                <a:gd name="T23" fmla="*/ 7 h 95"/>
                <a:gd name="T24" fmla="*/ 42 w 66"/>
                <a:gd name="T25" fmla="*/ 93 h 95"/>
                <a:gd name="T26" fmla="*/ 46 w 66"/>
                <a:gd name="T27" fmla="*/ 95 h 95"/>
                <a:gd name="T28" fmla="*/ 66 w 66"/>
                <a:gd name="T29" fmla="*/ 57 h 95"/>
                <a:gd name="T30" fmla="*/ 51 w 66"/>
                <a:gd name="T31" fmla="*/ 1 h 95"/>
                <a:gd name="T32" fmla="*/ 51 w 66"/>
                <a:gd name="T33" fmla="*/ 0 h 95"/>
                <a:gd name="T34" fmla="*/ 32 w 66"/>
                <a:gd name="T35" fmla="*/ 0 h 95"/>
                <a:gd name="T36" fmla="*/ 34 w 66"/>
                <a:gd name="T37" fmla="*/ 2 h 95"/>
                <a:gd name="T38" fmla="*/ 41 w 66"/>
                <a:gd name="T39" fmla="*/ 6 h 95"/>
                <a:gd name="T40" fmla="*/ 42 w 66"/>
                <a:gd name="T41" fmla="*/ 10 h 95"/>
                <a:gd name="T42" fmla="*/ 41 w 66"/>
                <a:gd name="T43" fmla="*/ 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6" h="95">
                  <a:moveTo>
                    <a:pt x="34" y="2"/>
                  </a:moveTo>
                  <a:cubicBezTo>
                    <a:pt x="41" y="17"/>
                    <a:pt x="46" y="34"/>
                    <a:pt x="43" y="50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53" y="41"/>
                    <a:pt x="48" y="22"/>
                    <a:pt x="45" y="7"/>
                  </a:cubicBezTo>
                  <a:cubicBezTo>
                    <a:pt x="57" y="13"/>
                    <a:pt x="58" y="27"/>
                    <a:pt x="62" y="39"/>
                  </a:cubicBezTo>
                  <a:cubicBezTo>
                    <a:pt x="63" y="48"/>
                    <a:pt x="56" y="57"/>
                    <a:pt x="56" y="66"/>
                  </a:cubicBezTo>
                  <a:cubicBezTo>
                    <a:pt x="50" y="69"/>
                    <a:pt x="54" y="77"/>
                    <a:pt x="48" y="80"/>
                  </a:cubicBezTo>
                  <a:cubicBezTo>
                    <a:pt x="42" y="72"/>
                    <a:pt x="54" y="61"/>
                    <a:pt x="45" y="55"/>
                  </a:cubicBezTo>
                  <a:cubicBezTo>
                    <a:pt x="41" y="57"/>
                    <a:pt x="42" y="68"/>
                    <a:pt x="37" y="66"/>
                  </a:cubicBezTo>
                  <a:cubicBezTo>
                    <a:pt x="21" y="49"/>
                    <a:pt x="14" y="23"/>
                    <a:pt x="2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3"/>
                    <a:pt x="14" y="5"/>
                    <a:pt x="15" y="7"/>
                  </a:cubicBezTo>
                  <a:cubicBezTo>
                    <a:pt x="0" y="43"/>
                    <a:pt x="35" y="63"/>
                    <a:pt x="42" y="93"/>
                  </a:cubicBezTo>
                  <a:cubicBezTo>
                    <a:pt x="43" y="93"/>
                    <a:pt x="44" y="95"/>
                    <a:pt x="46" y="95"/>
                  </a:cubicBezTo>
                  <a:cubicBezTo>
                    <a:pt x="57" y="83"/>
                    <a:pt x="61" y="70"/>
                    <a:pt x="66" y="57"/>
                  </a:cubicBezTo>
                  <a:cubicBezTo>
                    <a:pt x="66" y="36"/>
                    <a:pt x="66" y="16"/>
                    <a:pt x="51" y="1"/>
                  </a:cubicBezTo>
                  <a:cubicBezTo>
                    <a:pt x="51" y="1"/>
                    <a:pt x="51" y="1"/>
                    <a:pt x="5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1"/>
                    <a:pt x="33" y="1"/>
                    <a:pt x="34" y="2"/>
                  </a:cubicBezTo>
                  <a:close/>
                  <a:moveTo>
                    <a:pt x="41" y="6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1" y="10"/>
                    <a:pt x="40" y="7"/>
                    <a:pt x="41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-1280546" y="-3275781"/>
              <a:ext cx="725652" cy="481539"/>
            </a:xfrm>
            <a:custGeom>
              <a:avLst/>
              <a:gdLst>
                <a:gd name="T0" fmla="*/ 149 w 153"/>
                <a:gd name="T1" fmla="*/ 101 h 101"/>
                <a:gd name="T2" fmla="*/ 131 w 153"/>
                <a:gd name="T3" fmla="*/ 73 h 101"/>
                <a:gd name="T4" fmla="*/ 146 w 153"/>
                <a:gd name="T5" fmla="*/ 67 h 101"/>
                <a:gd name="T6" fmla="*/ 119 w 153"/>
                <a:gd name="T7" fmla="*/ 66 h 101"/>
                <a:gd name="T8" fmla="*/ 33 w 153"/>
                <a:gd name="T9" fmla="*/ 6 h 101"/>
                <a:gd name="T10" fmla="*/ 44 w 153"/>
                <a:gd name="T11" fmla="*/ 0 h 101"/>
                <a:gd name="T12" fmla="*/ 0 w 153"/>
                <a:gd name="T13" fmla="*/ 0 h 101"/>
                <a:gd name="T14" fmla="*/ 91 w 153"/>
                <a:gd name="T15" fmla="*/ 50 h 101"/>
                <a:gd name="T16" fmla="*/ 149 w 153"/>
                <a:gd name="T1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3" h="101">
                  <a:moveTo>
                    <a:pt x="149" y="101"/>
                  </a:moveTo>
                  <a:cubicBezTo>
                    <a:pt x="153" y="89"/>
                    <a:pt x="137" y="83"/>
                    <a:pt x="131" y="73"/>
                  </a:cubicBezTo>
                  <a:cubicBezTo>
                    <a:pt x="133" y="68"/>
                    <a:pt x="149" y="75"/>
                    <a:pt x="146" y="67"/>
                  </a:cubicBezTo>
                  <a:cubicBezTo>
                    <a:pt x="119" y="66"/>
                    <a:pt x="119" y="66"/>
                    <a:pt x="119" y="66"/>
                  </a:cubicBezTo>
                  <a:cubicBezTo>
                    <a:pt x="93" y="39"/>
                    <a:pt x="61" y="28"/>
                    <a:pt x="33" y="6"/>
                  </a:cubicBezTo>
                  <a:cubicBezTo>
                    <a:pt x="37" y="4"/>
                    <a:pt x="40" y="2"/>
                    <a:pt x="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" y="12"/>
                    <a:pt x="63" y="29"/>
                    <a:pt x="91" y="50"/>
                  </a:cubicBezTo>
                  <a:cubicBezTo>
                    <a:pt x="110" y="67"/>
                    <a:pt x="132" y="82"/>
                    <a:pt x="149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-4586109" y="-3275781"/>
              <a:ext cx="28425" cy="10032"/>
            </a:xfrm>
            <a:custGeom>
              <a:avLst/>
              <a:gdLst>
                <a:gd name="T0" fmla="*/ 3 w 6"/>
                <a:gd name="T1" fmla="*/ 2 h 2"/>
                <a:gd name="T2" fmla="*/ 6 w 6"/>
                <a:gd name="T3" fmla="*/ 0 h 2"/>
                <a:gd name="T4" fmla="*/ 0 w 6"/>
                <a:gd name="T5" fmla="*/ 0 h 2"/>
                <a:gd name="T6" fmla="*/ 3 w 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3" y="2"/>
                  </a:moveTo>
                  <a:cubicBezTo>
                    <a:pt x="4" y="1"/>
                    <a:pt x="5" y="1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5"/>
            <p:cNvSpPr>
              <a:spLocks/>
            </p:cNvSpPr>
            <p:nvPr/>
          </p:nvSpPr>
          <p:spPr bwMode="auto">
            <a:xfrm>
              <a:off x="-317469" y="-3275781"/>
              <a:ext cx="297618" cy="123729"/>
            </a:xfrm>
            <a:custGeom>
              <a:avLst/>
              <a:gdLst>
                <a:gd name="T0" fmla="*/ 6 w 63"/>
                <a:gd name="T1" fmla="*/ 26 h 26"/>
                <a:gd name="T2" fmla="*/ 51 w 63"/>
                <a:gd name="T3" fmla="*/ 12 h 26"/>
                <a:gd name="T4" fmla="*/ 63 w 63"/>
                <a:gd name="T5" fmla="*/ 0 h 26"/>
                <a:gd name="T6" fmla="*/ 54 w 63"/>
                <a:gd name="T7" fmla="*/ 0 h 26"/>
                <a:gd name="T8" fmla="*/ 19 w 63"/>
                <a:gd name="T9" fmla="*/ 15 h 26"/>
                <a:gd name="T10" fmla="*/ 21 w 63"/>
                <a:gd name="T11" fmla="*/ 0 h 26"/>
                <a:gd name="T12" fmla="*/ 14 w 63"/>
                <a:gd name="T13" fmla="*/ 0 h 26"/>
                <a:gd name="T14" fmla="*/ 9 w 63"/>
                <a:gd name="T15" fmla="*/ 13 h 26"/>
                <a:gd name="T16" fmla="*/ 6 w 63"/>
                <a:gd name="T17" fmla="*/ 0 h 26"/>
                <a:gd name="T18" fmla="*/ 0 w 63"/>
                <a:gd name="T19" fmla="*/ 0 h 26"/>
                <a:gd name="T20" fmla="*/ 3 w 63"/>
                <a:gd name="T21" fmla="*/ 25 h 26"/>
                <a:gd name="T22" fmla="*/ 6 w 63"/>
                <a:gd name="T2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26">
                  <a:moveTo>
                    <a:pt x="6" y="26"/>
                  </a:moveTo>
                  <a:cubicBezTo>
                    <a:pt x="51" y="12"/>
                    <a:pt x="51" y="12"/>
                    <a:pt x="51" y="12"/>
                  </a:cubicBezTo>
                  <a:cubicBezTo>
                    <a:pt x="55" y="8"/>
                    <a:pt x="59" y="4"/>
                    <a:pt x="6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3" y="8"/>
                    <a:pt x="31" y="12"/>
                    <a:pt x="19" y="15"/>
                  </a:cubicBezTo>
                  <a:cubicBezTo>
                    <a:pt x="19" y="10"/>
                    <a:pt x="20" y="5"/>
                    <a:pt x="21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2" y="4"/>
                    <a:pt x="11" y="9"/>
                    <a:pt x="9" y="13"/>
                  </a:cubicBezTo>
                  <a:cubicBezTo>
                    <a:pt x="8" y="9"/>
                    <a:pt x="7" y="5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1" y="17"/>
                    <a:pt x="3" y="25"/>
                  </a:cubicBezTo>
                  <a:lnTo>
                    <a:pt x="6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51649829"/>
      </p:ext>
    </p:extLst>
  </p:cSld>
  <p:clrMapOvr>
    <a:masterClrMapping/>
  </p:clrMapOvr>
  <p:transition spd="slow" advTm="1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6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3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553740" y="2885483"/>
            <a:ext cx="3900991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dist">
              <a:defRPr sz="13800">
                <a:solidFill>
                  <a:schemeClr val="bg1"/>
                </a:solidFill>
                <a:latin typeface="钟齐李洤标准草书符号" panose="02010600030101010101" pitchFamily="2" charset="-122"/>
                <a:ea typeface="钟齐李洤标准草书符号" panose="02010600030101010101" pitchFamily="2" charset="-122"/>
              </a:defRPr>
            </a:lvl1pPr>
          </a:lstStyle>
          <a:p>
            <a:pPr algn="l"/>
            <a:r>
              <a:rPr lang="zh-CN" altLang="en-US" sz="5400" spc="600" dirty="0" smtClean="0">
                <a:solidFill>
                  <a:srgbClr val="2C3B5A"/>
                </a:solidFill>
                <a:latin typeface="+mj-ea"/>
                <a:ea typeface="+mj-ea"/>
              </a:rPr>
              <a:t>谢谢观看</a:t>
            </a:r>
            <a:r>
              <a:rPr lang="en-US" altLang="zh-CN" sz="5400" spc="600" dirty="0" smtClean="0">
                <a:solidFill>
                  <a:srgbClr val="2C3B5A"/>
                </a:solidFill>
                <a:latin typeface="+mj-ea"/>
                <a:ea typeface="+mj-ea"/>
              </a:rPr>
              <a:t>!</a:t>
            </a:r>
            <a:endParaRPr lang="zh-CN" altLang="en-US" sz="5400" spc="600" dirty="0">
              <a:solidFill>
                <a:srgbClr val="2C3B5A"/>
              </a:solidFill>
              <a:latin typeface="+mj-ea"/>
              <a:ea typeface="+mj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577848" y="93948"/>
            <a:ext cx="1106305" cy="1787832"/>
            <a:chOff x="5577848" y="81023"/>
            <a:chExt cx="1106305" cy="1787832"/>
          </a:xfrm>
        </p:grpSpPr>
        <p:sp>
          <p:nvSpPr>
            <p:cNvPr id="13" name="矩形 12"/>
            <p:cNvSpPr/>
            <p:nvPr/>
          </p:nvSpPr>
          <p:spPr>
            <a:xfrm>
              <a:off x="5577848" y="81023"/>
              <a:ext cx="1106305" cy="1180643"/>
            </a:xfrm>
            <a:prstGeom prst="rect">
              <a:avLst/>
            </a:prstGeom>
            <a:noFill/>
            <a:ln>
              <a:solidFill>
                <a:srgbClr val="354C75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5577848" y="1261464"/>
              <a:ext cx="1106305" cy="607391"/>
              <a:chOff x="-4913823" y="-3294175"/>
              <a:chExt cx="7137808" cy="2972835"/>
            </a:xfrm>
            <a:solidFill>
              <a:srgbClr val="354C75"/>
            </a:solidFill>
          </p:grpSpPr>
          <p:sp>
            <p:nvSpPr>
              <p:cNvPr id="18" name="Freeform 5"/>
              <p:cNvSpPr>
                <a:spLocks noEditPoints="1"/>
              </p:cNvSpPr>
              <p:nvPr/>
            </p:nvSpPr>
            <p:spPr bwMode="auto">
              <a:xfrm>
                <a:off x="-4913823" y="-3294175"/>
                <a:ext cx="7137808" cy="2972835"/>
              </a:xfrm>
              <a:custGeom>
                <a:avLst/>
                <a:gdLst>
                  <a:gd name="T0" fmla="*/ 1056 w 1505"/>
                  <a:gd name="T1" fmla="*/ 370 h 625"/>
                  <a:gd name="T2" fmla="*/ 967 w 1505"/>
                  <a:gd name="T3" fmla="*/ 470 h 625"/>
                  <a:gd name="T4" fmla="*/ 420 w 1505"/>
                  <a:gd name="T5" fmla="*/ 329 h 625"/>
                  <a:gd name="T6" fmla="*/ 1312 w 1505"/>
                  <a:gd name="T7" fmla="*/ 108 h 625"/>
                  <a:gd name="T8" fmla="*/ 1299 w 1505"/>
                  <a:gd name="T9" fmla="*/ 4 h 625"/>
                  <a:gd name="T10" fmla="*/ 1196 w 1505"/>
                  <a:gd name="T11" fmla="*/ 29 h 625"/>
                  <a:gd name="T12" fmla="*/ 1151 w 1505"/>
                  <a:gd name="T13" fmla="*/ 222 h 625"/>
                  <a:gd name="T14" fmla="*/ 933 w 1505"/>
                  <a:gd name="T15" fmla="*/ 123 h 625"/>
                  <a:gd name="T16" fmla="*/ 912 w 1505"/>
                  <a:gd name="T17" fmla="*/ 301 h 625"/>
                  <a:gd name="T18" fmla="*/ 751 w 1505"/>
                  <a:gd name="T19" fmla="*/ 312 h 625"/>
                  <a:gd name="T20" fmla="*/ 890 w 1505"/>
                  <a:gd name="T21" fmla="*/ 117 h 625"/>
                  <a:gd name="T22" fmla="*/ 618 w 1505"/>
                  <a:gd name="T23" fmla="*/ 170 h 625"/>
                  <a:gd name="T24" fmla="*/ 458 w 1505"/>
                  <a:gd name="T25" fmla="*/ 108 h 625"/>
                  <a:gd name="T26" fmla="*/ 605 w 1505"/>
                  <a:gd name="T27" fmla="*/ 342 h 625"/>
                  <a:gd name="T28" fmla="*/ 481 w 1505"/>
                  <a:gd name="T29" fmla="*/ 326 h 625"/>
                  <a:gd name="T30" fmla="*/ 478 w 1505"/>
                  <a:gd name="T31" fmla="*/ 121 h 625"/>
                  <a:gd name="T32" fmla="*/ 469 w 1505"/>
                  <a:gd name="T33" fmla="*/ 28 h 625"/>
                  <a:gd name="T34" fmla="*/ 349 w 1505"/>
                  <a:gd name="T35" fmla="*/ 86 h 625"/>
                  <a:gd name="T36" fmla="*/ 317 w 1505"/>
                  <a:gd name="T37" fmla="*/ 112 h 625"/>
                  <a:gd name="T38" fmla="*/ 269 w 1505"/>
                  <a:gd name="T39" fmla="*/ 4 h 625"/>
                  <a:gd name="T40" fmla="*/ 67 w 1505"/>
                  <a:gd name="T41" fmla="*/ 15 h 625"/>
                  <a:gd name="T42" fmla="*/ 656 w 1505"/>
                  <a:gd name="T43" fmla="*/ 521 h 625"/>
                  <a:gd name="T44" fmla="*/ 271 w 1505"/>
                  <a:gd name="T45" fmla="*/ 304 h 625"/>
                  <a:gd name="T46" fmla="*/ 1259 w 1505"/>
                  <a:gd name="T47" fmla="*/ 253 h 625"/>
                  <a:gd name="T48" fmla="*/ 1163 w 1505"/>
                  <a:gd name="T49" fmla="*/ 162 h 625"/>
                  <a:gd name="T50" fmla="*/ 825 w 1505"/>
                  <a:gd name="T51" fmla="*/ 194 h 625"/>
                  <a:gd name="T52" fmla="*/ 897 w 1505"/>
                  <a:gd name="T53" fmla="*/ 210 h 625"/>
                  <a:gd name="T54" fmla="*/ 782 w 1505"/>
                  <a:gd name="T55" fmla="*/ 353 h 625"/>
                  <a:gd name="T56" fmla="*/ 756 w 1505"/>
                  <a:gd name="T57" fmla="*/ 52 h 625"/>
                  <a:gd name="T58" fmla="*/ 556 w 1505"/>
                  <a:gd name="T59" fmla="*/ 62 h 625"/>
                  <a:gd name="T60" fmla="*/ 546 w 1505"/>
                  <a:gd name="T61" fmla="*/ 128 h 625"/>
                  <a:gd name="T62" fmla="*/ 1131 w 1505"/>
                  <a:gd name="T63" fmla="*/ 277 h 625"/>
                  <a:gd name="T64" fmla="*/ 1305 w 1505"/>
                  <a:gd name="T65" fmla="*/ 16 h 625"/>
                  <a:gd name="T66" fmla="*/ 1091 w 1505"/>
                  <a:gd name="T67" fmla="*/ 67 h 625"/>
                  <a:gd name="T68" fmla="*/ 1178 w 1505"/>
                  <a:gd name="T69" fmla="*/ 207 h 625"/>
                  <a:gd name="T70" fmla="*/ 1210 w 1505"/>
                  <a:gd name="T71" fmla="*/ 157 h 625"/>
                  <a:gd name="T72" fmla="*/ 1061 w 1505"/>
                  <a:gd name="T73" fmla="*/ 244 h 625"/>
                  <a:gd name="T74" fmla="*/ 985 w 1505"/>
                  <a:gd name="T75" fmla="*/ 295 h 625"/>
                  <a:gd name="T76" fmla="*/ 927 w 1505"/>
                  <a:gd name="T77" fmla="*/ 355 h 625"/>
                  <a:gd name="T78" fmla="*/ 774 w 1505"/>
                  <a:gd name="T79" fmla="*/ 133 h 625"/>
                  <a:gd name="T80" fmla="*/ 675 w 1505"/>
                  <a:gd name="T81" fmla="*/ 183 h 625"/>
                  <a:gd name="T82" fmla="*/ 650 w 1505"/>
                  <a:gd name="T83" fmla="*/ 204 h 625"/>
                  <a:gd name="T84" fmla="*/ 612 w 1505"/>
                  <a:gd name="T85" fmla="*/ 270 h 625"/>
                  <a:gd name="T86" fmla="*/ 636 w 1505"/>
                  <a:gd name="T87" fmla="*/ 295 h 625"/>
                  <a:gd name="T88" fmla="*/ 561 w 1505"/>
                  <a:gd name="T89" fmla="*/ 306 h 625"/>
                  <a:gd name="T90" fmla="*/ 643 w 1505"/>
                  <a:gd name="T91" fmla="*/ 389 h 625"/>
                  <a:gd name="T92" fmla="*/ 825 w 1505"/>
                  <a:gd name="T93" fmla="*/ 456 h 625"/>
                  <a:gd name="T94" fmla="*/ 972 w 1505"/>
                  <a:gd name="T95" fmla="*/ 450 h 625"/>
                  <a:gd name="T96" fmla="*/ 600 w 1505"/>
                  <a:gd name="T97" fmla="*/ 442 h 625"/>
                  <a:gd name="T98" fmla="*/ 676 w 1505"/>
                  <a:gd name="T99" fmla="*/ 430 h 625"/>
                  <a:gd name="T100" fmla="*/ 525 w 1505"/>
                  <a:gd name="T101" fmla="*/ 423 h 625"/>
                  <a:gd name="T102" fmla="*/ 436 w 1505"/>
                  <a:gd name="T103" fmla="*/ 205 h 625"/>
                  <a:gd name="T104" fmla="*/ 376 w 1505"/>
                  <a:gd name="T105" fmla="*/ 60 h 625"/>
                  <a:gd name="T106" fmla="*/ 438 w 1505"/>
                  <a:gd name="T107" fmla="*/ 307 h 625"/>
                  <a:gd name="T108" fmla="*/ 387 w 1505"/>
                  <a:gd name="T109" fmla="*/ 126 h 625"/>
                  <a:gd name="T110" fmla="*/ 430 w 1505"/>
                  <a:gd name="T111" fmla="*/ 289 h 625"/>
                  <a:gd name="T112" fmla="*/ 306 w 1505"/>
                  <a:gd name="T113" fmla="*/ 219 h 625"/>
                  <a:gd name="T114" fmla="*/ 246 w 1505"/>
                  <a:gd name="T115" fmla="*/ 22 h 625"/>
                  <a:gd name="T116" fmla="*/ 84 w 1505"/>
                  <a:gd name="T117" fmla="*/ 23 h 625"/>
                  <a:gd name="T118" fmla="*/ 139 w 1505"/>
                  <a:gd name="T119" fmla="*/ 41 h 625"/>
                  <a:gd name="T120" fmla="*/ 126 w 1505"/>
                  <a:gd name="T121" fmla="*/ 103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05" h="625">
                    <a:moveTo>
                      <a:pt x="1501" y="4"/>
                    </a:moveTo>
                    <a:cubicBezTo>
                      <a:pt x="1490" y="65"/>
                      <a:pt x="1456" y="121"/>
                      <a:pt x="1404" y="159"/>
                    </a:cubicBezTo>
                    <a:cubicBezTo>
                      <a:pt x="1364" y="192"/>
                      <a:pt x="1313" y="203"/>
                      <a:pt x="1261" y="209"/>
                    </a:cubicBezTo>
                    <a:cubicBezTo>
                      <a:pt x="1258" y="213"/>
                      <a:pt x="1262" y="217"/>
                      <a:pt x="1263" y="220"/>
                    </a:cubicBezTo>
                    <a:cubicBezTo>
                      <a:pt x="1255" y="279"/>
                      <a:pt x="1219" y="334"/>
                      <a:pt x="1161" y="357"/>
                    </a:cubicBezTo>
                    <a:cubicBezTo>
                      <a:pt x="1134" y="369"/>
                      <a:pt x="1101" y="375"/>
                      <a:pt x="1071" y="374"/>
                    </a:cubicBezTo>
                    <a:cubicBezTo>
                      <a:pt x="1056" y="378"/>
                      <a:pt x="1066" y="398"/>
                      <a:pt x="1059" y="406"/>
                    </a:cubicBezTo>
                    <a:cubicBezTo>
                      <a:pt x="1051" y="441"/>
                      <a:pt x="1026" y="475"/>
                      <a:pt x="995" y="498"/>
                    </a:cubicBezTo>
                    <a:cubicBezTo>
                      <a:pt x="974" y="506"/>
                      <a:pt x="953" y="510"/>
                      <a:pt x="930" y="511"/>
                    </a:cubicBezTo>
                    <a:cubicBezTo>
                      <a:pt x="916" y="519"/>
                      <a:pt x="897" y="511"/>
                      <a:pt x="884" y="521"/>
                    </a:cubicBezTo>
                    <a:cubicBezTo>
                      <a:pt x="841" y="528"/>
                      <a:pt x="797" y="545"/>
                      <a:pt x="775" y="587"/>
                    </a:cubicBezTo>
                    <a:cubicBezTo>
                      <a:pt x="757" y="614"/>
                      <a:pt x="757" y="614"/>
                      <a:pt x="757" y="614"/>
                    </a:cubicBezTo>
                    <a:cubicBezTo>
                      <a:pt x="754" y="614"/>
                      <a:pt x="754" y="614"/>
                      <a:pt x="754" y="614"/>
                    </a:cubicBezTo>
                    <a:cubicBezTo>
                      <a:pt x="757" y="572"/>
                      <a:pt x="799" y="545"/>
                      <a:pt x="833" y="527"/>
                    </a:cubicBezTo>
                    <a:cubicBezTo>
                      <a:pt x="896" y="500"/>
                      <a:pt x="985" y="518"/>
                      <a:pt x="1026" y="452"/>
                    </a:cubicBezTo>
                    <a:cubicBezTo>
                      <a:pt x="1040" y="429"/>
                      <a:pt x="1048" y="400"/>
                      <a:pt x="1053" y="373"/>
                    </a:cubicBezTo>
                    <a:cubicBezTo>
                      <a:pt x="1056" y="370"/>
                      <a:pt x="1056" y="370"/>
                      <a:pt x="1056" y="370"/>
                    </a:cubicBezTo>
                    <a:cubicBezTo>
                      <a:pt x="1125" y="367"/>
                      <a:pt x="1194" y="345"/>
                      <a:pt x="1229" y="281"/>
                    </a:cubicBezTo>
                    <a:cubicBezTo>
                      <a:pt x="1241" y="256"/>
                      <a:pt x="1250" y="232"/>
                      <a:pt x="1253" y="204"/>
                    </a:cubicBezTo>
                    <a:cubicBezTo>
                      <a:pt x="1262" y="197"/>
                      <a:pt x="1275" y="202"/>
                      <a:pt x="1286" y="198"/>
                    </a:cubicBezTo>
                    <a:cubicBezTo>
                      <a:pt x="1315" y="188"/>
                      <a:pt x="1348" y="186"/>
                      <a:pt x="1374" y="166"/>
                    </a:cubicBezTo>
                    <a:cubicBezTo>
                      <a:pt x="1412" y="139"/>
                      <a:pt x="1449" y="109"/>
                      <a:pt x="1469" y="65"/>
                    </a:cubicBezTo>
                    <a:cubicBezTo>
                      <a:pt x="1476" y="46"/>
                      <a:pt x="1484" y="25"/>
                      <a:pt x="1489" y="4"/>
                    </a:cubicBezTo>
                    <a:cubicBezTo>
                      <a:pt x="1465" y="4"/>
                      <a:pt x="1465" y="4"/>
                      <a:pt x="1465" y="4"/>
                    </a:cubicBezTo>
                    <a:cubicBezTo>
                      <a:pt x="1465" y="5"/>
                      <a:pt x="1465" y="5"/>
                      <a:pt x="1465" y="5"/>
                    </a:cubicBezTo>
                    <a:cubicBezTo>
                      <a:pt x="1462" y="46"/>
                      <a:pt x="1432" y="75"/>
                      <a:pt x="1409" y="105"/>
                    </a:cubicBezTo>
                    <a:cubicBezTo>
                      <a:pt x="1378" y="128"/>
                      <a:pt x="1346" y="155"/>
                      <a:pt x="1308" y="163"/>
                    </a:cubicBezTo>
                    <a:cubicBezTo>
                      <a:pt x="1289" y="174"/>
                      <a:pt x="1263" y="177"/>
                      <a:pt x="1241" y="177"/>
                    </a:cubicBezTo>
                    <a:cubicBezTo>
                      <a:pt x="1238" y="178"/>
                      <a:pt x="1232" y="180"/>
                      <a:pt x="1232" y="184"/>
                    </a:cubicBezTo>
                    <a:cubicBezTo>
                      <a:pt x="1237" y="243"/>
                      <a:pt x="1205" y="295"/>
                      <a:pt x="1153" y="323"/>
                    </a:cubicBezTo>
                    <a:cubicBezTo>
                      <a:pt x="1121" y="342"/>
                      <a:pt x="1084" y="343"/>
                      <a:pt x="1047" y="344"/>
                    </a:cubicBezTo>
                    <a:cubicBezTo>
                      <a:pt x="1041" y="346"/>
                      <a:pt x="1035" y="340"/>
                      <a:pt x="1031" y="346"/>
                    </a:cubicBezTo>
                    <a:cubicBezTo>
                      <a:pt x="1031" y="366"/>
                      <a:pt x="1024" y="387"/>
                      <a:pt x="1022" y="406"/>
                    </a:cubicBezTo>
                    <a:cubicBezTo>
                      <a:pt x="1015" y="433"/>
                      <a:pt x="994" y="459"/>
                      <a:pt x="967" y="470"/>
                    </a:cubicBezTo>
                    <a:cubicBezTo>
                      <a:pt x="932" y="494"/>
                      <a:pt x="887" y="485"/>
                      <a:pt x="847" y="497"/>
                    </a:cubicBezTo>
                    <a:cubicBezTo>
                      <a:pt x="807" y="503"/>
                      <a:pt x="771" y="533"/>
                      <a:pt x="752" y="569"/>
                    </a:cubicBezTo>
                    <a:cubicBezTo>
                      <a:pt x="749" y="569"/>
                      <a:pt x="749" y="569"/>
                      <a:pt x="749" y="569"/>
                    </a:cubicBezTo>
                    <a:cubicBezTo>
                      <a:pt x="731" y="543"/>
                      <a:pt x="709" y="518"/>
                      <a:pt x="679" y="505"/>
                    </a:cubicBezTo>
                    <a:cubicBezTo>
                      <a:pt x="630" y="477"/>
                      <a:pt x="568" y="491"/>
                      <a:pt x="520" y="459"/>
                    </a:cubicBezTo>
                    <a:cubicBezTo>
                      <a:pt x="491" y="446"/>
                      <a:pt x="482" y="414"/>
                      <a:pt x="475" y="388"/>
                    </a:cubicBezTo>
                    <a:cubicBezTo>
                      <a:pt x="466" y="373"/>
                      <a:pt x="469" y="356"/>
                      <a:pt x="467" y="340"/>
                    </a:cubicBezTo>
                    <a:cubicBezTo>
                      <a:pt x="416" y="341"/>
                      <a:pt x="370" y="333"/>
                      <a:pt x="329" y="307"/>
                    </a:cubicBezTo>
                    <a:cubicBezTo>
                      <a:pt x="308" y="290"/>
                      <a:pt x="296" y="267"/>
                      <a:pt x="286" y="244"/>
                    </a:cubicBezTo>
                    <a:cubicBezTo>
                      <a:pt x="274" y="219"/>
                      <a:pt x="264" y="191"/>
                      <a:pt x="267" y="163"/>
                    </a:cubicBezTo>
                    <a:cubicBezTo>
                      <a:pt x="260" y="163"/>
                      <a:pt x="251" y="162"/>
                      <a:pt x="244" y="165"/>
                    </a:cubicBezTo>
                    <a:cubicBezTo>
                      <a:pt x="236" y="160"/>
                      <a:pt x="222" y="163"/>
                      <a:pt x="217" y="154"/>
                    </a:cubicBezTo>
                    <a:cubicBezTo>
                      <a:pt x="219" y="152"/>
                      <a:pt x="219" y="152"/>
                      <a:pt x="219" y="152"/>
                    </a:cubicBezTo>
                    <a:cubicBezTo>
                      <a:pt x="237" y="156"/>
                      <a:pt x="253" y="159"/>
                      <a:pt x="272" y="156"/>
                    </a:cubicBezTo>
                    <a:cubicBezTo>
                      <a:pt x="278" y="159"/>
                      <a:pt x="278" y="159"/>
                      <a:pt x="278" y="159"/>
                    </a:cubicBezTo>
                    <a:cubicBezTo>
                      <a:pt x="276" y="202"/>
                      <a:pt x="293" y="243"/>
                      <a:pt x="317" y="277"/>
                    </a:cubicBezTo>
                    <a:cubicBezTo>
                      <a:pt x="342" y="312"/>
                      <a:pt x="381" y="325"/>
                      <a:pt x="420" y="329"/>
                    </a:cubicBezTo>
                    <a:cubicBezTo>
                      <a:pt x="438" y="331"/>
                      <a:pt x="457" y="325"/>
                      <a:pt x="473" y="332"/>
                    </a:cubicBezTo>
                    <a:cubicBezTo>
                      <a:pt x="475" y="336"/>
                      <a:pt x="477" y="340"/>
                      <a:pt x="474" y="344"/>
                    </a:cubicBezTo>
                    <a:cubicBezTo>
                      <a:pt x="480" y="385"/>
                      <a:pt x="488" y="429"/>
                      <a:pt x="529" y="453"/>
                    </a:cubicBezTo>
                    <a:cubicBezTo>
                      <a:pt x="552" y="464"/>
                      <a:pt x="575" y="477"/>
                      <a:pt x="601" y="476"/>
                    </a:cubicBezTo>
                    <a:cubicBezTo>
                      <a:pt x="654" y="487"/>
                      <a:pt x="723" y="491"/>
                      <a:pt x="746" y="553"/>
                    </a:cubicBezTo>
                    <a:cubicBezTo>
                      <a:pt x="759" y="544"/>
                      <a:pt x="763" y="527"/>
                      <a:pt x="775" y="517"/>
                    </a:cubicBezTo>
                    <a:cubicBezTo>
                      <a:pt x="813" y="490"/>
                      <a:pt x="858" y="475"/>
                      <a:pt x="908" y="475"/>
                    </a:cubicBezTo>
                    <a:cubicBezTo>
                      <a:pt x="941" y="472"/>
                      <a:pt x="975" y="461"/>
                      <a:pt x="997" y="433"/>
                    </a:cubicBezTo>
                    <a:cubicBezTo>
                      <a:pt x="1018" y="406"/>
                      <a:pt x="1014" y="372"/>
                      <a:pt x="1019" y="339"/>
                    </a:cubicBezTo>
                    <a:cubicBezTo>
                      <a:pt x="1024" y="334"/>
                      <a:pt x="1024" y="334"/>
                      <a:pt x="1024" y="334"/>
                    </a:cubicBezTo>
                    <a:cubicBezTo>
                      <a:pt x="1073" y="332"/>
                      <a:pt x="1131" y="332"/>
                      <a:pt x="1172" y="301"/>
                    </a:cubicBezTo>
                    <a:cubicBezTo>
                      <a:pt x="1207" y="274"/>
                      <a:pt x="1221" y="232"/>
                      <a:pt x="1219" y="187"/>
                    </a:cubicBezTo>
                    <a:cubicBezTo>
                      <a:pt x="1219" y="180"/>
                      <a:pt x="1214" y="170"/>
                      <a:pt x="1216" y="164"/>
                    </a:cubicBezTo>
                    <a:cubicBezTo>
                      <a:pt x="1263" y="160"/>
                      <a:pt x="1305" y="151"/>
                      <a:pt x="1345" y="130"/>
                    </a:cubicBezTo>
                    <a:cubicBezTo>
                      <a:pt x="1345" y="126"/>
                      <a:pt x="1345" y="126"/>
                      <a:pt x="1345" y="126"/>
                    </a:cubicBezTo>
                    <a:cubicBezTo>
                      <a:pt x="1334" y="129"/>
                      <a:pt x="1324" y="137"/>
                      <a:pt x="1314" y="136"/>
                    </a:cubicBezTo>
                    <a:cubicBezTo>
                      <a:pt x="1314" y="127"/>
                      <a:pt x="1313" y="118"/>
                      <a:pt x="1312" y="108"/>
                    </a:cubicBezTo>
                    <a:cubicBezTo>
                      <a:pt x="1311" y="95"/>
                      <a:pt x="1296" y="88"/>
                      <a:pt x="1288" y="81"/>
                    </a:cubicBezTo>
                    <a:cubicBezTo>
                      <a:pt x="1305" y="81"/>
                      <a:pt x="1326" y="72"/>
                      <a:pt x="1342" y="83"/>
                    </a:cubicBezTo>
                    <a:cubicBezTo>
                      <a:pt x="1349" y="84"/>
                      <a:pt x="1354" y="102"/>
                      <a:pt x="1363" y="91"/>
                    </a:cubicBezTo>
                    <a:cubicBezTo>
                      <a:pt x="1365" y="83"/>
                      <a:pt x="1359" y="76"/>
                      <a:pt x="1357" y="70"/>
                    </a:cubicBezTo>
                    <a:cubicBezTo>
                      <a:pt x="1367" y="73"/>
                      <a:pt x="1378" y="76"/>
                      <a:pt x="1390" y="77"/>
                    </a:cubicBezTo>
                    <a:cubicBezTo>
                      <a:pt x="1397" y="77"/>
                      <a:pt x="1406" y="68"/>
                      <a:pt x="1409" y="77"/>
                    </a:cubicBezTo>
                    <a:cubicBezTo>
                      <a:pt x="1393" y="97"/>
                      <a:pt x="1368" y="109"/>
                      <a:pt x="1349" y="125"/>
                    </a:cubicBezTo>
                    <a:cubicBezTo>
                      <a:pt x="1360" y="122"/>
                      <a:pt x="1372" y="114"/>
                      <a:pt x="1382" y="107"/>
                    </a:cubicBezTo>
                    <a:cubicBezTo>
                      <a:pt x="1422" y="85"/>
                      <a:pt x="1443" y="45"/>
                      <a:pt x="1453" y="4"/>
                    </a:cubicBezTo>
                    <a:cubicBezTo>
                      <a:pt x="1448" y="4"/>
                      <a:pt x="1448" y="4"/>
                      <a:pt x="1448" y="4"/>
                    </a:cubicBezTo>
                    <a:cubicBezTo>
                      <a:pt x="1443" y="24"/>
                      <a:pt x="1436" y="44"/>
                      <a:pt x="1424" y="62"/>
                    </a:cubicBezTo>
                    <a:cubicBezTo>
                      <a:pt x="1423" y="63"/>
                      <a:pt x="1423" y="63"/>
                      <a:pt x="1423" y="63"/>
                    </a:cubicBezTo>
                    <a:cubicBezTo>
                      <a:pt x="1418" y="50"/>
                      <a:pt x="1411" y="34"/>
                      <a:pt x="1395" y="29"/>
                    </a:cubicBezTo>
                    <a:cubicBezTo>
                      <a:pt x="1379" y="28"/>
                      <a:pt x="1361" y="30"/>
                      <a:pt x="1347" y="40"/>
                    </a:cubicBezTo>
                    <a:cubicBezTo>
                      <a:pt x="1337" y="36"/>
                      <a:pt x="1331" y="25"/>
                      <a:pt x="1322" y="19"/>
                    </a:cubicBezTo>
                    <a:cubicBezTo>
                      <a:pt x="1314" y="13"/>
                      <a:pt x="1305" y="9"/>
                      <a:pt x="1296" y="7"/>
                    </a:cubicBezTo>
                    <a:cubicBezTo>
                      <a:pt x="1297" y="6"/>
                      <a:pt x="1298" y="5"/>
                      <a:pt x="1299" y="4"/>
                    </a:cubicBezTo>
                    <a:cubicBezTo>
                      <a:pt x="1286" y="4"/>
                      <a:pt x="1286" y="4"/>
                      <a:pt x="1286" y="4"/>
                    </a:cubicBezTo>
                    <a:cubicBezTo>
                      <a:pt x="1285" y="5"/>
                      <a:pt x="1284" y="5"/>
                      <a:pt x="1282" y="5"/>
                    </a:cubicBezTo>
                    <a:cubicBezTo>
                      <a:pt x="1274" y="10"/>
                      <a:pt x="1262" y="10"/>
                      <a:pt x="1253" y="12"/>
                    </a:cubicBezTo>
                    <a:cubicBezTo>
                      <a:pt x="1251" y="10"/>
                      <a:pt x="1250" y="7"/>
                      <a:pt x="1250" y="4"/>
                    </a:cubicBezTo>
                    <a:cubicBezTo>
                      <a:pt x="1243" y="4"/>
                      <a:pt x="1243" y="4"/>
                      <a:pt x="1243" y="4"/>
                    </a:cubicBezTo>
                    <a:cubicBezTo>
                      <a:pt x="1246" y="9"/>
                      <a:pt x="1248" y="14"/>
                      <a:pt x="1242" y="18"/>
                    </a:cubicBezTo>
                    <a:cubicBezTo>
                      <a:pt x="1239" y="14"/>
                      <a:pt x="1237" y="9"/>
                      <a:pt x="1234" y="4"/>
                    </a:cubicBezTo>
                    <a:cubicBezTo>
                      <a:pt x="1219" y="4"/>
                      <a:pt x="1219" y="4"/>
                      <a:pt x="1219" y="4"/>
                    </a:cubicBezTo>
                    <a:cubicBezTo>
                      <a:pt x="1226" y="5"/>
                      <a:pt x="1232" y="9"/>
                      <a:pt x="1234" y="16"/>
                    </a:cubicBezTo>
                    <a:cubicBezTo>
                      <a:pt x="1234" y="22"/>
                      <a:pt x="1232" y="30"/>
                      <a:pt x="1226" y="31"/>
                    </a:cubicBezTo>
                    <a:cubicBezTo>
                      <a:pt x="1219" y="35"/>
                      <a:pt x="1212" y="35"/>
                      <a:pt x="1206" y="32"/>
                    </a:cubicBezTo>
                    <a:cubicBezTo>
                      <a:pt x="1200" y="28"/>
                      <a:pt x="1199" y="20"/>
                      <a:pt x="1201" y="14"/>
                    </a:cubicBezTo>
                    <a:cubicBezTo>
                      <a:pt x="1203" y="8"/>
                      <a:pt x="1210" y="8"/>
                      <a:pt x="1214" y="4"/>
                    </a:cubicBezTo>
                    <a:cubicBezTo>
                      <a:pt x="1215" y="4"/>
                      <a:pt x="1215" y="4"/>
                      <a:pt x="1215" y="4"/>
                    </a:cubicBezTo>
                    <a:cubicBezTo>
                      <a:pt x="1201" y="4"/>
                      <a:pt x="1201" y="4"/>
                      <a:pt x="1201" y="4"/>
                    </a:cubicBezTo>
                    <a:cubicBezTo>
                      <a:pt x="1200" y="4"/>
                      <a:pt x="1200" y="5"/>
                      <a:pt x="1200" y="5"/>
                    </a:cubicBezTo>
                    <a:cubicBezTo>
                      <a:pt x="1195" y="12"/>
                      <a:pt x="1191" y="20"/>
                      <a:pt x="1196" y="29"/>
                    </a:cubicBezTo>
                    <a:cubicBezTo>
                      <a:pt x="1201" y="40"/>
                      <a:pt x="1215" y="43"/>
                      <a:pt x="1226" y="38"/>
                    </a:cubicBezTo>
                    <a:cubicBezTo>
                      <a:pt x="1236" y="33"/>
                      <a:pt x="1236" y="33"/>
                      <a:pt x="1236" y="33"/>
                    </a:cubicBezTo>
                    <a:cubicBezTo>
                      <a:pt x="1236" y="41"/>
                      <a:pt x="1225" y="44"/>
                      <a:pt x="1218" y="46"/>
                    </a:cubicBezTo>
                    <a:cubicBezTo>
                      <a:pt x="1209" y="48"/>
                      <a:pt x="1202" y="45"/>
                      <a:pt x="1196" y="43"/>
                    </a:cubicBezTo>
                    <a:cubicBezTo>
                      <a:pt x="1190" y="36"/>
                      <a:pt x="1186" y="27"/>
                      <a:pt x="1186" y="17"/>
                    </a:cubicBezTo>
                    <a:cubicBezTo>
                      <a:pt x="1186" y="12"/>
                      <a:pt x="1188" y="8"/>
                      <a:pt x="1191" y="4"/>
                    </a:cubicBezTo>
                    <a:cubicBezTo>
                      <a:pt x="1184" y="4"/>
                      <a:pt x="1184" y="4"/>
                      <a:pt x="1184" y="4"/>
                    </a:cubicBezTo>
                    <a:cubicBezTo>
                      <a:pt x="1182" y="5"/>
                      <a:pt x="1180" y="6"/>
                      <a:pt x="1178" y="4"/>
                    </a:cubicBezTo>
                    <a:cubicBezTo>
                      <a:pt x="1150" y="4"/>
                      <a:pt x="1150" y="4"/>
                      <a:pt x="1150" y="4"/>
                    </a:cubicBezTo>
                    <a:cubicBezTo>
                      <a:pt x="1122" y="16"/>
                      <a:pt x="1092" y="36"/>
                      <a:pt x="1084" y="67"/>
                    </a:cubicBezTo>
                    <a:cubicBezTo>
                      <a:pt x="1086" y="71"/>
                      <a:pt x="1083" y="79"/>
                      <a:pt x="1089" y="78"/>
                    </a:cubicBezTo>
                    <a:cubicBezTo>
                      <a:pt x="1110" y="69"/>
                      <a:pt x="1127" y="91"/>
                      <a:pt x="1150" y="87"/>
                    </a:cubicBezTo>
                    <a:cubicBezTo>
                      <a:pt x="1161" y="83"/>
                      <a:pt x="1172" y="80"/>
                      <a:pt x="1182" y="75"/>
                    </a:cubicBezTo>
                    <a:cubicBezTo>
                      <a:pt x="1185" y="87"/>
                      <a:pt x="1186" y="103"/>
                      <a:pt x="1193" y="115"/>
                    </a:cubicBezTo>
                    <a:cubicBezTo>
                      <a:pt x="1207" y="129"/>
                      <a:pt x="1199" y="149"/>
                      <a:pt x="1195" y="166"/>
                    </a:cubicBezTo>
                    <a:cubicBezTo>
                      <a:pt x="1181" y="164"/>
                      <a:pt x="1193" y="178"/>
                      <a:pt x="1188" y="184"/>
                    </a:cubicBezTo>
                    <a:cubicBezTo>
                      <a:pt x="1180" y="201"/>
                      <a:pt x="1169" y="216"/>
                      <a:pt x="1151" y="222"/>
                    </a:cubicBezTo>
                    <a:cubicBezTo>
                      <a:pt x="1135" y="224"/>
                      <a:pt x="1123" y="230"/>
                      <a:pt x="1107" y="226"/>
                    </a:cubicBezTo>
                    <a:cubicBezTo>
                      <a:pt x="1108" y="221"/>
                      <a:pt x="1108" y="221"/>
                      <a:pt x="1108" y="221"/>
                    </a:cubicBezTo>
                    <a:cubicBezTo>
                      <a:pt x="1127" y="207"/>
                      <a:pt x="1142" y="193"/>
                      <a:pt x="1161" y="180"/>
                    </a:cubicBezTo>
                    <a:cubicBezTo>
                      <a:pt x="1174" y="167"/>
                      <a:pt x="1173" y="151"/>
                      <a:pt x="1174" y="134"/>
                    </a:cubicBezTo>
                    <a:cubicBezTo>
                      <a:pt x="1169" y="116"/>
                      <a:pt x="1150" y="104"/>
                      <a:pt x="1134" y="100"/>
                    </a:cubicBezTo>
                    <a:cubicBezTo>
                      <a:pt x="1129" y="107"/>
                      <a:pt x="1136" y="117"/>
                      <a:pt x="1134" y="125"/>
                    </a:cubicBezTo>
                    <a:cubicBezTo>
                      <a:pt x="1128" y="146"/>
                      <a:pt x="1127" y="166"/>
                      <a:pt x="1133" y="187"/>
                    </a:cubicBezTo>
                    <a:cubicBezTo>
                      <a:pt x="1123" y="207"/>
                      <a:pt x="1103" y="228"/>
                      <a:pt x="1078" y="224"/>
                    </a:cubicBezTo>
                    <a:cubicBezTo>
                      <a:pt x="1056" y="219"/>
                      <a:pt x="1034" y="213"/>
                      <a:pt x="1015" y="202"/>
                    </a:cubicBezTo>
                    <a:cubicBezTo>
                      <a:pt x="1036" y="194"/>
                      <a:pt x="1055" y="181"/>
                      <a:pt x="1076" y="173"/>
                    </a:cubicBezTo>
                    <a:cubicBezTo>
                      <a:pt x="1092" y="163"/>
                      <a:pt x="1101" y="146"/>
                      <a:pt x="1106" y="131"/>
                    </a:cubicBezTo>
                    <a:cubicBezTo>
                      <a:pt x="1109" y="114"/>
                      <a:pt x="1104" y="97"/>
                      <a:pt x="1098" y="83"/>
                    </a:cubicBezTo>
                    <a:cubicBezTo>
                      <a:pt x="1094" y="88"/>
                      <a:pt x="1091" y="95"/>
                      <a:pt x="1088" y="100"/>
                    </a:cubicBezTo>
                    <a:cubicBezTo>
                      <a:pt x="1074" y="115"/>
                      <a:pt x="1053" y="124"/>
                      <a:pt x="1048" y="146"/>
                    </a:cubicBezTo>
                    <a:cubicBezTo>
                      <a:pt x="1047" y="161"/>
                      <a:pt x="1040" y="176"/>
                      <a:pt x="1033" y="188"/>
                    </a:cubicBezTo>
                    <a:cubicBezTo>
                      <a:pt x="1022" y="193"/>
                      <a:pt x="1009" y="200"/>
                      <a:pt x="996" y="193"/>
                    </a:cubicBezTo>
                    <a:cubicBezTo>
                      <a:pt x="970" y="178"/>
                      <a:pt x="941" y="153"/>
                      <a:pt x="933" y="123"/>
                    </a:cubicBezTo>
                    <a:cubicBezTo>
                      <a:pt x="932" y="119"/>
                      <a:pt x="929" y="115"/>
                      <a:pt x="926" y="111"/>
                    </a:cubicBezTo>
                    <a:cubicBezTo>
                      <a:pt x="924" y="114"/>
                      <a:pt x="924" y="114"/>
                      <a:pt x="924" y="114"/>
                    </a:cubicBezTo>
                    <a:cubicBezTo>
                      <a:pt x="920" y="114"/>
                      <a:pt x="920" y="110"/>
                      <a:pt x="918" y="108"/>
                    </a:cubicBezTo>
                    <a:cubicBezTo>
                      <a:pt x="918" y="129"/>
                      <a:pt x="913" y="155"/>
                      <a:pt x="889" y="162"/>
                    </a:cubicBezTo>
                    <a:cubicBezTo>
                      <a:pt x="870" y="167"/>
                      <a:pt x="846" y="156"/>
                      <a:pt x="832" y="172"/>
                    </a:cubicBezTo>
                    <a:cubicBezTo>
                      <a:pt x="825" y="183"/>
                      <a:pt x="811" y="182"/>
                      <a:pt x="801" y="185"/>
                    </a:cubicBezTo>
                    <a:cubicBezTo>
                      <a:pt x="811" y="200"/>
                      <a:pt x="831" y="205"/>
                      <a:pt x="849" y="204"/>
                    </a:cubicBezTo>
                    <a:cubicBezTo>
                      <a:pt x="865" y="200"/>
                      <a:pt x="881" y="193"/>
                      <a:pt x="892" y="178"/>
                    </a:cubicBezTo>
                    <a:cubicBezTo>
                      <a:pt x="895" y="178"/>
                      <a:pt x="895" y="178"/>
                      <a:pt x="895" y="178"/>
                    </a:cubicBezTo>
                    <a:cubicBezTo>
                      <a:pt x="897" y="199"/>
                      <a:pt x="870" y="213"/>
                      <a:pt x="872" y="233"/>
                    </a:cubicBezTo>
                    <a:cubicBezTo>
                      <a:pt x="869" y="254"/>
                      <a:pt x="892" y="267"/>
                      <a:pt x="898" y="285"/>
                    </a:cubicBezTo>
                    <a:cubicBezTo>
                      <a:pt x="899" y="287"/>
                      <a:pt x="902" y="287"/>
                      <a:pt x="903" y="285"/>
                    </a:cubicBezTo>
                    <a:cubicBezTo>
                      <a:pt x="907" y="263"/>
                      <a:pt x="919" y="243"/>
                      <a:pt x="911" y="221"/>
                    </a:cubicBezTo>
                    <a:cubicBezTo>
                      <a:pt x="901" y="206"/>
                      <a:pt x="900" y="187"/>
                      <a:pt x="904" y="170"/>
                    </a:cubicBezTo>
                    <a:cubicBezTo>
                      <a:pt x="910" y="154"/>
                      <a:pt x="918" y="139"/>
                      <a:pt x="924" y="123"/>
                    </a:cubicBezTo>
                    <a:cubicBezTo>
                      <a:pt x="938" y="133"/>
                      <a:pt x="935" y="156"/>
                      <a:pt x="939" y="172"/>
                    </a:cubicBezTo>
                    <a:cubicBezTo>
                      <a:pt x="943" y="220"/>
                      <a:pt x="933" y="262"/>
                      <a:pt x="912" y="301"/>
                    </a:cubicBezTo>
                    <a:cubicBezTo>
                      <a:pt x="905" y="309"/>
                      <a:pt x="895" y="311"/>
                      <a:pt x="885" y="314"/>
                    </a:cubicBezTo>
                    <a:cubicBezTo>
                      <a:pt x="870" y="303"/>
                      <a:pt x="859" y="286"/>
                      <a:pt x="839" y="286"/>
                    </a:cubicBezTo>
                    <a:cubicBezTo>
                      <a:pt x="831" y="282"/>
                      <a:pt x="832" y="273"/>
                      <a:pt x="827" y="268"/>
                    </a:cubicBezTo>
                    <a:cubicBezTo>
                      <a:pt x="819" y="273"/>
                      <a:pt x="824" y="283"/>
                      <a:pt x="820" y="291"/>
                    </a:cubicBezTo>
                    <a:cubicBezTo>
                      <a:pt x="816" y="301"/>
                      <a:pt x="814" y="312"/>
                      <a:pt x="818" y="323"/>
                    </a:cubicBezTo>
                    <a:cubicBezTo>
                      <a:pt x="825" y="337"/>
                      <a:pt x="839" y="340"/>
                      <a:pt x="852" y="342"/>
                    </a:cubicBezTo>
                    <a:cubicBezTo>
                      <a:pt x="868" y="339"/>
                      <a:pt x="880" y="329"/>
                      <a:pt x="893" y="320"/>
                    </a:cubicBezTo>
                    <a:cubicBezTo>
                      <a:pt x="897" y="320"/>
                      <a:pt x="897" y="320"/>
                      <a:pt x="897" y="320"/>
                    </a:cubicBezTo>
                    <a:cubicBezTo>
                      <a:pt x="889" y="343"/>
                      <a:pt x="862" y="361"/>
                      <a:pt x="840" y="372"/>
                    </a:cubicBezTo>
                    <a:cubicBezTo>
                      <a:pt x="808" y="387"/>
                      <a:pt x="768" y="387"/>
                      <a:pt x="733" y="383"/>
                    </a:cubicBezTo>
                    <a:cubicBezTo>
                      <a:pt x="719" y="375"/>
                      <a:pt x="702" y="369"/>
                      <a:pt x="695" y="353"/>
                    </a:cubicBezTo>
                    <a:cubicBezTo>
                      <a:pt x="697" y="342"/>
                      <a:pt x="701" y="329"/>
                      <a:pt x="712" y="326"/>
                    </a:cubicBezTo>
                    <a:cubicBezTo>
                      <a:pt x="730" y="320"/>
                      <a:pt x="727" y="339"/>
                      <a:pt x="739" y="346"/>
                    </a:cubicBezTo>
                    <a:cubicBezTo>
                      <a:pt x="755" y="358"/>
                      <a:pt x="777" y="366"/>
                      <a:pt x="798" y="359"/>
                    </a:cubicBezTo>
                    <a:cubicBezTo>
                      <a:pt x="802" y="356"/>
                      <a:pt x="809" y="363"/>
                      <a:pt x="809" y="355"/>
                    </a:cubicBezTo>
                    <a:cubicBezTo>
                      <a:pt x="803" y="341"/>
                      <a:pt x="799" y="326"/>
                      <a:pt x="786" y="318"/>
                    </a:cubicBezTo>
                    <a:cubicBezTo>
                      <a:pt x="776" y="311"/>
                      <a:pt x="763" y="306"/>
                      <a:pt x="751" y="312"/>
                    </a:cubicBezTo>
                    <a:cubicBezTo>
                      <a:pt x="739" y="322"/>
                      <a:pt x="727" y="307"/>
                      <a:pt x="716" y="315"/>
                    </a:cubicBezTo>
                    <a:cubicBezTo>
                      <a:pt x="703" y="321"/>
                      <a:pt x="696" y="331"/>
                      <a:pt x="690" y="342"/>
                    </a:cubicBezTo>
                    <a:cubicBezTo>
                      <a:pt x="684" y="337"/>
                      <a:pt x="681" y="330"/>
                      <a:pt x="681" y="323"/>
                    </a:cubicBezTo>
                    <a:cubicBezTo>
                      <a:pt x="682" y="306"/>
                      <a:pt x="694" y="295"/>
                      <a:pt x="695" y="278"/>
                    </a:cubicBezTo>
                    <a:cubicBezTo>
                      <a:pt x="698" y="276"/>
                      <a:pt x="698" y="276"/>
                      <a:pt x="698" y="276"/>
                    </a:cubicBezTo>
                    <a:cubicBezTo>
                      <a:pt x="713" y="298"/>
                      <a:pt x="738" y="313"/>
                      <a:pt x="765" y="306"/>
                    </a:cubicBezTo>
                    <a:cubicBezTo>
                      <a:pt x="779" y="301"/>
                      <a:pt x="792" y="310"/>
                      <a:pt x="805" y="306"/>
                    </a:cubicBezTo>
                    <a:cubicBezTo>
                      <a:pt x="811" y="281"/>
                      <a:pt x="803" y="253"/>
                      <a:pt x="781" y="236"/>
                    </a:cubicBezTo>
                    <a:cubicBezTo>
                      <a:pt x="774" y="229"/>
                      <a:pt x="767" y="227"/>
                      <a:pt x="761" y="222"/>
                    </a:cubicBezTo>
                    <a:cubicBezTo>
                      <a:pt x="765" y="214"/>
                      <a:pt x="774" y="211"/>
                      <a:pt x="781" y="207"/>
                    </a:cubicBezTo>
                    <a:cubicBezTo>
                      <a:pt x="800" y="186"/>
                      <a:pt x="801" y="163"/>
                      <a:pt x="799" y="137"/>
                    </a:cubicBezTo>
                    <a:cubicBezTo>
                      <a:pt x="799" y="133"/>
                      <a:pt x="804" y="128"/>
                      <a:pt x="799" y="124"/>
                    </a:cubicBezTo>
                    <a:cubicBezTo>
                      <a:pt x="780" y="127"/>
                      <a:pt x="762" y="118"/>
                      <a:pt x="744" y="123"/>
                    </a:cubicBezTo>
                    <a:cubicBezTo>
                      <a:pt x="753" y="100"/>
                      <a:pt x="774" y="79"/>
                      <a:pt x="800" y="74"/>
                    </a:cubicBezTo>
                    <a:cubicBezTo>
                      <a:pt x="804" y="75"/>
                      <a:pt x="804" y="75"/>
                      <a:pt x="804" y="75"/>
                    </a:cubicBezTo>
                    <a:cubicBezTo>
                      <a:pt x="814" y="88"/>
                      <a:pt x="820" y="105"/>
                      <a:pt x="838" y="108"/>
                    </a:cubicBezTo>
                    <a:cubicBezTo>
                      <a:pt x="855" y="112"/>
                      <a:pt x="871" y="118"/>
                      <a:pt x="890" y="117"/>
                    </a:cubicBezTo>
                    <a:cubicBezTo>
                      <a:pt x="894" y="109"/>
                      <a:pt x="888" y="97"/>
                      <a:pt x="884" y="88"/>
                    </a:cubicBezTo>
                    <a:cubicBezTo>
                      <a:pt x="879" y="76"/>
                      <a:pt x="867" y="64"/>
                      <a:pt x="852" y="65"/>
                    </a:cubicBezTo>
                    <a:cubicBezTo>
                      <a:pt x="837" y="65"/>
                      <a:pt x="823" y="71"/>
                      <a:pt x="809" y="66"/>
                    </a:cubicBezTo>
                    <a:cubicBezTo>
                      <a:pt x="793" y="69"/>
                      <a:pt x="779" y="76"/>
                      <a:pt x="764" y="83"/>
                    </a:cubicBezTo>
                    <a:cubicBezTo>
                      <a:pt x="761" y="72"/>
                      <a:pt x="769" y="63"/>
                      <a:pt x="773" y="54"/>
                    </a:cubicBezTo>
                    <a:cubicBezTo>
                      <a:pt x="774" y="43"/>
                      <a:pt x="778" y="31"/>
                      <a:pt x="772" y="20"/>
                    </a:cubicBezTo>
                    <a:cubicBezTo>
                      <a:pt x="766" y="9"/>
                      <a:pt x="755" y="8"/>
                      <a:pt x="744" y="4"/>
                    </a:cubicBezTo>
                    <a:cubicBezTo>
                      <a:pt x="726" y="4"/>
                      <a:pt x="726" y="4"/>
                      <a:pt x="726" y="4"/>
                    </a:cubicBezTo>
                    <a:cubicBezTo>
                      <a:pt x="732" y="19"/>
                      <a:pt x="732" y="36"/>
                      <a:pt x="741" y="49"/>
                    </a:cubicBezTo>
                    <a:cubicBezTo>
                      <a:pt x="748" y="60"/>
                      <a:pt x="765" y="66"/>
                      <a:pt x="756" y="82"/>
                    </a:cubicBezTo>
                    <a:cubicBezTo>
                      <a:pt x="753" y="95"/>
                      <a:pt x="753" y="95"/>
                      <a:pt x="753" y="95"/>
                    </a:cubicBezTo>
                    <a:cubicBezTo>
                      <a:pt x="744" y="106"/>
                      <a:pt x="737" y="117"/>
                      <a:pt x="732" y="129"/>
                    </a:cubicBezTo>
                    <a:cubicBezTo>
                      <a:pt x="724" y="136"/>
                      <a:pt x="713" y="141"/>
                      <a:pt x="708" y="151"/>
                    </a:cubicBezTo>
                    <a:cubicBezTo>
                      <a:pt x="704" y="145"/>
                      <a:pt x="702" y="136"/>
                      <a:pt x="698" y="128"/>
                    </a:cubicBezTo>
                    <a:cubicBezTo>
                      <a:pt x="682" y="106"/>
                      <a:pt x="662" y="89"/>
                      <a:pt x="638" y="78"/>
                    </a:cubicBezTo>
                    <a:cubicBezTo>
                      <a:pt x="630" y="81"/>
                      <a:pt x="637" y="90"/>
                      <a:pt x="637" y="95"/>
                    </a:cubicBezTo>
                    <a:cubicBezTo>
                      <a:pt x="623" y="118"/>
                      <a:pt x="612" y="143"/>
                      <a:pt x="618" y="170"/>
                    </a:cubicBezTo>
                    <a:cubicBezTo>
                      <a:pt x="614" y="172"/>
                      <a:pt x="608" y="170"/>
                      <a:pt x="604" y="169"/>
                    </a:cubicBezTo>
                    <a:cubicBezTo>
                      <a:pt x="599" y="151"/>
                      <a:pt x="592" y="133"/>
                      <a:pt x="582" y="117"/>
                    </a:cubicBezTo>
                    <a:cubicBezTo>
                      <a:pt x="581" y="108"/>
                      <a:pt x="578" y="95"/>
                      <a:pt x="587" y="90"/>
                    </a:cubicBezTo>
                    <a:cubicBezTo>
                      <a:pt x="613" y="84"/>
                      <a:pt x="640" y="66"/>
                      <a:pt x="645" y="38"/>
                    </a:cubicBezTo>
                    <a:cubicBezTo>
                      <a:pt x="644" y="30"/>
                      <a:pt x="634" y="30"/>
                      <a:pt x="628" y="28"/>
                    </a:cubicBezTo>
                    <a:cubicBezTo>
                      <a:pt x="608" y="24"/>
                      <a:pt x="593" y="42"/>
                      <a:pt x="585" y="55"/>
                    </a:cubicBezTo>
                    <a:cubicBezTo>
                      <a:pt x="588" y="72"/>
                      <a:pt x="571" y="83"/>
                      <a:pt x="575" y="99"/>
                    </a:cubicBezTo>
                    <a:cubicBezTo>
                      <a:pt x="573" y="101"/>
                      <a:pt x="575" y="108"/>
                      <a:pt x="570" y="106"/>
                    </a:cubicBezTo>
                    <a:cubicBezTo>
                      <a:pt x="561" y="98"/>
                      <a:pt x="546" y="88"/>
                      <a:pt x="551" y="73"/>
                    </a:cubicBezTo>
                    <a:cubicBezTo>
                      <a:pt x="553" y="67"/>
                      <a:pt x="561" y="73"/>
                      <a:pt x="565" y="68"/>
                    </a:cubicBezTo>
                    <a:cubicBezTo>
                      <a:pt x="586" y="59"/>
                      <a:pt x="592" y="38"/>
                      <a:pt x="591" y="17"/>
                    </a:cubicBezTo>
                    <a:cubicBezTo>
                      <a:pt x="582" y="11"/>
                      <a:pt x="577" y="23"/>
                      <a:pt x="568" y="23"/>
                    </a:cubicBezTo>
                    <a:cubicBezTo>
                      <a:pt x="554" y="28"/>
                      <a:pt x="541" y="42"/>
                      <a:pt x="540" y="58"/>
                    </a:cubicBezTo>
                    <a:cubicBezTo>
                      <a:pt x="542" y="81"/>
                      <a:pt x="542" y="81"/>
                      <a:pt x="542" y="81"/>
                    </a:cubicBezTo>
                    <a:cubicBezTo>
                      <a:pt x="524" y="74"/>
                      <a:pt x="500" y="68"/>
                      <a:pt x="484" y="82"/>
                    </a:cubicBezTo>
                    <a:cubicBezTo>
                      <a:pt x="474" y="88"/>
                      <a:pt x="472" y="101"/>
                      <a:pt x="460" y="104"/>
                    </a:cubicBezTo>
                    <a:cubicBezTo>
                      <a:pt x="458" y="105"/>
                      <a:pt x="458" y="106"/>
                      <a:pt x="458" y="108"/>
                    </a:cubicBezTo>
                    <a:cubicBezTo>
                      <a:pt x="466" y="113"/>
                      <a:pt x="481" y="111"/>
                      <a:pt x="490" y="114"/>
                    </a:cubicBezTo>
                    <a:cubicBezTo>
                      <a:pt x="515" y="117"/>
                      <a:pt x="533" y="81"/>
                      <a:pt x="557" y="103"/>
                    </a:cubicBezTo>
                    <a:cubicBezTo>
                      <a:pt x="562" y="108"/>
                      <a:pt x="568" y="112"/>
                      <a:pt x="570" y="119"/>
                    </a:cubicBezTo>
                    <a:cubicBezTo>
                      <a:pt x="551" y="125"/>
                      <a:pt x="529" y="113"/>
                      <a:pt x="513" y="127"/>
                    </a:cubicBezTo>
                    <a:cubicBezTo>
                      <a:pt x="498" y="145"/>
                      <a:pt x="495" y="168"/>
                      <a:pt x="494" y="191"/>
                    </a:cubicBezTo>
                    <a:cubicBezTo>
                      <a:pt x="493" y="193"/>
                      <a:pt x="489" y="195"/>
                      <a:pt x="493" y="198"/>
                    </a:cubicBezTo>
                    <a:cubicBezTo>
                      <a:pt x="501" y="197"/>
                      <a:pt x="505" y="186"/>
                      <a:pt x="513" y="182"/>
                    </a:cubicBezTo>
                    <a:cubicBezTo>
                      <a:pt x="536" y="173"/>
                      <a:pt x="555" y="152"/>
                      <a:pt x="555" y="128"/>
                    </a:cubicBezTo>
                    <a:cubicBezTo>
                      <a:pt x="569" y="123"/>
                      <a:pt x="577" y="132"/>
                      <a:pt x="586" y="139"/>
                    </a:cubicBezTo>
                    <a:cubicBezTo>
                      <a:pt x="589" y="148"/>
                      <a:pt x="599" y="160"/>
                      <a:pt x="590" y="170"/>
                    </a:cubicBezTo>
                    <a:cubicBezTo>
                      <a:pt x="564" y="172"/>
                      <a:pt x="544" y="186"/>
                      <a:pt x="524" y="202"/>
                    </a:cubicBezTo>
                    <a:cubicBezTo>
                      <a:pt x="517" y="202"/>
                      <a:pt x="509" y="205"/>
                      <a:pt x="506" y="210"/>
                    </a:cubicBezTo>
                    <a:cubicBezTo>
                      <a:pt x="510" y="220"/>
                      <a:pt x="520" y="212"/>
                      <a:pt x="527" y="218"/>
                    </a:cubicBezTo>
                    <a:cubicBezTo>
                      <a:pt x="539" y="233"/>
                      <a:pt x="555" y="251"/>
                      <a:pt x="576" y="256"/>
                    </a:cubicBezTo>
                    <a:cubicBezTo>
                      <a:pt x="607" y="258"/>
                      <a:pt x="607" y="258"/>
                      <a:pt x="607" y="258"/>
                    </a:cubicBezTo>
                    <a:cubicBezTo>
                      <a:pt x="611" y="266"/>
                      <a:pt x="600" y="275"/>
                      <a:pt x="599" y="285"/>
                    </a:cubicBezTo>
                    <a:cubicBezTo>
                      <a:pt x="596" y="304"/>
                      <a:pt x="597" y="325"/>
                      <a:pt x="605" y="342"/>
                    </a:cubicBezTo>
                    <a:cubicBezTo>
                      <a:pt x="601" y="345"/>
                      <a:pt x="594" y="347"/>
                      <a:pt x="589" y="345"/>
                    </a:cubicBezTo>
                    <a:cubicBezTo>
                      <a:pt x="575" y="341"/>
                      <a:pt x="585" y="328"/>
                      <a:pt x="586" y="320"/>
                    </a:cubicBezTo>
                    <a:cubicBezTo>
                      <a:pt x="594" y="308"/>
                      <a:pt x="592" y="290"/>
                      <a:pt x="586" y="278"/>
                    </a:cubicBezTo>
                    <a:cubicBezTo>
                      <a:pt x="584" y="276"/>
                      <a:pt x="577" y="268"/>
                      <a:pt x="575" y="275"/>
                    </a:cubicBezTo>
                    <a:cubicBezTo>
                      <a:pt x="563" y="289"/>
                      <a:pt x="551" y="302"/>
                      <a:pt x="549" y="321"/>
                    </a:cubicBezTo>
                    <a:cubicBezTo>
                      <a:pt x="553" y="333"/>
                      <a:pt x="560" y="345"/>
                      <a:pt x="572" y="350"/>
                    </a:cubicBezTo>
                    <a:cubicBezTo>
                      <a:pt x="566" y="353"/>
                      <a:pt x="559" y="352"/>
                      <a:pt x="553" y="349"/>
                    </a:cubicBezTo>
                    <a:cubicBezTo>
                      <a:pt x="549" y="341"/>
                      <a:pt x="547" y="331"/>
                      <a:pt x="539" y="323"/>
                    </a:cubicBezTo>
                    <a:cubicBezTo>
                      <a:pt x="527" y="312"/>
                      <a:pt x="506" y="310"/>
                      <a:pt x="500" y="293"/>
                    </a:cubicBezTo>
                    <a:cubicBezTo>
                      <a:pt x="487" y="297"/>
                      <a:pt x="494" y="313"/>
                      <a:pt x="486" y="323"/>
                    </a:cubicBezTo>
                    <a:cubicBezTo>
                      <a:pt x="486" y="337"/>
                      <a:pt x="494" y="350"/>
                      <a:pt x="508" y="357"/>
                    </a:cubicBezTo>
                    <a:cubicBezTo>
                      <a:pt x="524" y="367"/>
                      <a:pt x="543" y="360"/>
                      <a:pt x="561" y="358"/>
                    </a:cubicBezTo>
                    <a:cubicBezTo>
                      <a:pt x="562" y="361"/>
                      <a:pt x="562" y="361"/>
                      <a:pt x="560" y="363"/>
                    </a:cubicBezTo>
                    <a:cubicBezTo>
                      <a:pt x="542" y="371"/>
                      <a:pt x="519" y="380"/>
                      <a:pt x="513" y="402"/>
                    </a:cubicBezTo>
                    <a:cubicBezTo>
                      <a:pt x="512" y="410"/>
                      <a:pt x="508" y="420"/>
                      <a:pt x="512" y="428"/>
                    </a:cubicBezTo>
                    <a:cubicBezTo>
                      <a:pt x="506" y="426"/>
                      <a:pt x="499" y="416"/>
                      <a:pt x="496" y="409"/>
                    </a:cubicBezTo>
                    <a:cubicBezTo>
                      <a:pt x="483" y="384"/>
                      <a:pt x="483" y="354"/>
                      <a:pt x="481" y="326"/>
                    </a:cubicBezTo>
                    <a:cubicBezTo>
                      <a:pt x="471" y="318"/>
                      <a:pt x="452" y="330"/>
                      <a:pt x="447" y="315"/>
                    </a:cubicBezTo>
                    <a:cubicBezTo>
                      <a:pt x="447" y="300"/>
                      <a:pt x="448" y="282"/>
                      <a:pt x="462" y="273"/>
                    </a:cubicBezTo>
                    <a:cubicBezTo>
                      <a:pt x="468" y="267"/>
                      <a:pt x="475" y="260"/>
                      <a:pt x="483" y="264"/>
                    </a:cubicBezTo>
                    <a:cubicBezTo>
                      <a:pt x="503" y="282"/>
                      <a:pt x="537" y="285"/>
                      <a:pt x="561" y="273"/>
                    </a:cubicBezTo>
                    <a:cubicBezTo>
                      <a:pt x="559" y="260"/>
                      <a:pt x="553" y="250"/>
                      <a:pt x="541" y="244"/>
                    </a:cubicBezTo>
                    <a:cubicBezTo>
                      <a:pt x="518" y="235"/>
                      <a:pt x="498" y="254"/>
                      <a:pt x="476" y="253"/>
                    </a:cubicBezTo>
                    <a:cubicBezTo>
                      <a:pt x="474" y="244"/>
                      <a:pt x="484" y="238"/>
                      <a:pt x="484" y="229"/>
                    </a:cubicBezTo>
                    <a:cubicBezTo>
                      <a:pt x="485" y="216"/>
                      <a:pt x="480" y="202"/>
                      <a:pt x="467" y="195"/>
                    </a:cubicBezTo>
                    <a:cubicBezTo>
                      <a:pt x="460" y="187"/>
                      <a:pt x="447" y="187"/>
                      <a:pt x="441" y="177"/>
                    </a:cubicBezTo>
                    <a:cubicBezTo>
                      <a:pt x="432" y="176"/>
                      <a:pt x="431" y="187"/>
                      <a:pt x="429" y="192"/>
                    </a:cubicBezTo>
                    <a:cubicBezTo>
                      <a:pt x="426" y="205"/>
                      <a:pt x="433" y="217"/>
                      <a:pt x="441" y="227"/>
                    </a:cubicBezTo>
                    <a:cubicBezTo>
                      <a:pt x="449" y="236"/>
                      <a:pt x="461" y="237"/>
                      <a:pt x="468" y="249"/>
                    </a:cubicBezTo>
                    <a:cubicBezTo>
                      <a:pt x="464" y="265"/>
                      <a:pt x="449" y="276"/>
                      <a:pt x="440" y="289"/>
                    </a:cubicBezTo>
                    <a:cubicBezTo>
                      <a:pt x="428" y="272"/>
                      <a:pt x="427" y="244"/>
                      <a:pt x="423" y="222"/>
                    </a:cubicBezTo>
                    <a:cubicBezTo>
                      <a:pt x="420" y="208"/>
                      <a:pt x="420" y="189"/>
                      <a:pt x="423" y="176"/>
                    </a:cubicBezTo>
                    <a:cubicBezTo>
                      <a:pt x="449" y="172"/>
                      <a:pt x="464" y="148"/>
                      <a:pt x="475" y="127"/>
                    </a:cubicBezTo>
                    <a:cubicBezTo>
                      <a:pt x="477" y="126"/>
                      <a:pt x="480" y="123"/>
                      <a:pt x="478" y="121"/>
                    </a:cubicBezTo>
                    <a:cubicBezTo>
                      <a:pt x="466" y="117"/>
                      <a:pt x="452" y="113"/>
                      <a:pt x="438" y="117"/>
                    </a:cubicBezTo>
                    <a:cubicBezTo>
                      <a:pt x="438" y="107"/>
                      <a:pt x="447" y="99"/>
                      <a:pt x="454" y="92"/>
                    </a:cubicBezTo>
                    <a:cubicBezTo>
                      <a:pt x="470" y="67"/>
                      <a:pt x="496" y="46"/>
                      <a:pt x="519" y="26"/>
                    </a:cubicBezTo>
                    <a:cubicBezTo>
                      <a:pt x="518" y="23"/>
                      <a:pt x="518" y="23"/>
                      <a:pt x="518" y="23"/>
                    </a:cubicBezTo>
                    <a:cubicBezTo>
                      <a:pt x="509" y="21"/>
                      <a:pt x="509" y="32"/>
                      <a:pt x="502" y="33"/>
                    </a:cubicBezTo>
                    <a:cubicBezTo>
                      <a:pt x="486" y="45"/>
                      <a:pt x="476" y="58"/>
                      <a:pt x="461" y="70"/>
                    </a:cubicBezTo>
                    <a:cubicBezTo>
                      <a:pt x="465" y="49"/>
                      <a:pt x="470" y="29"/>
                      <a:pt x="490" y="14"/>
                    </a:cubicBezTo>
                    <a:cubicBezTo>
                      <a:pt x="502" y="11"/>
                      <a:pt x="513" y="18"/>
                      <a:pt x="526" y="20"/>
                    </a:cubicBezTo>
                    <a:cubicBezTo>
                      <a:pt x="544" y="25"/>
                      <a:pt x="566" y="19"/>
                      <a:pt x="580" y="5"/>
                    </a:cubicBezTo>
                    <a:cubicBezTo>
                      <a:pt x="580" y="5"/>
                      <a:pt x="580" y="5"/>
                      <a:pt x="580" y="4"/>
                    </a:cubicBezTo>
                    <a:cubicBezTo>
                      <a:pt x="564" y="4"/>
                      <a:pt x="564" y="4"/>
                      <a:pt x="564" y="4"/>
                    </a:cubicBezTo>
                    <a:cubicBezTo>
                      <a:pt x="565" y="5"/>
                      <a:pt x="565" y="5"/>
                      <a:pt x="566" y="6"/>
                    </a:cubicBezTo>
                    <a:cubicBezTo>
                      <a:pt x="566" y="10"/>
                      <a:pt x="561" y="13"/>
                      <a:pt x="557" y="13"/>
                    </a:cubicBezTo>
                    <a:cubicBezTo>
                      <a:pt x="540" y="18"/>
                      <a:pt x="519" y="15"/>
                      <a:pt x="505" y="5"/>
                    </a:cubicBezTo>
                    <a:cubicBezTo>
                      <a:pt x="505" y="5"/>
                      <a:pt x="506" y="5"/>
                      <a:pt x="506" y="4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3" y="12"/>
                      <a:pt x="476" y="20"/>
                      <a:pt x="469" y="28"/>
                    </a:cubicBezTo>
                    <a:cubicBezTo>
                      <a:pt x="463" y="21"/>
                      <a:pt x="463" y="12"/>
                      <a:pt x="461" y="4"/>
                    </a:cubicBezTo>
                    <a:cubicBezTo>
                      <a:pt x="453" y="4"/>
                      <a:pt x="453" y="4"/>
                      <a:pt x="453" y="4"/>
                    </a:cubicBezTo>
                    <a:cubicBezTo>
                      <a:pt x="453" y="5"/>
                      <a:pt x="453" y="5"/>
                      <a:pt x="453" y="5"/>
                    </a:cubicBezTo>
                    <a:cubicBezTo>
                      <a:pt x="451" y="4"/>
                      <a:pt x="451" y="4"/>
                      <a:pt x="451" y="4"/>
                    </a:cubicBezTo>
                    <a:cubicBezTo>
                      <a:pt x="436" y="4"/>
                      <a:pt x="436" y="4"/>
                      <a:pt x="436" y="4"/>
                    </a:cubicBezTo>
                    <a:cubicBezTo>
                      <a:pt x="450" y="14"/>
                      <a:pt x="450" y="14"/>
                      <a:pt x="450" y="14"/>
                    </a:cubicBezTo>
                    <a:cubicBezTo>
                      <a:pt x="451" y="17"/>
                      <a:pt x="453" y="23"/>
                      <a:pt x="447" y="25"/>
                    </a:cubicBezTo>
                    <a:cubicBezTo>
                      <a:pt x="433" y="24"/>
                      <a:pt x="421" y="16"/>
                      <a:pt x="415" y="4"/>
                    </a:cubicBezTo>
                    <a:cubicBezTo>
                      <a:pt x="404" y="4"/>
                      <a:pt x="404" y="4"/>
                      <a:pt x="404" y="4"/>
                    </a:cubicBezTo>
                    <a:cubicBezTo>
                      <a:pt x="416" y="21"/>
                      <a:pt x="436" y="35"/>
                      <a:pt x="459" y="31"/>
                    </a:cubicBezTo>
                    <a:cubicBezTo>
                      <a:pt x="466" y="42"/>
                      <a:pt x="456" y="51"/>
                      <a:pt x="455" y="61"/>
                    </a:cubicBezTo>
                    <a:cubicBezTo>
                      <a:pt x="449" y="71"/>
                      <a:pt x="452" y="85"/>
                      <a:pt x="442" y="93"/>
                    </a:cubicBezTo>
                    <a:cubicBezTo>
                      <a:pt x="424" y="81"/>
                      <a:pt x="432" y="54"/>
                      <a:pt x="407" y="45"/>
                    </a:cubicBezTo>
                    <a:cubicBezTo>
                      <a:pt x="394" y="37"/>
                      <a:pt x="376" y="42"/>
                      <a:pt x="363" y="47"/>
                    </a:cubicBezTo>
                    <a:cubicBezTo>
                      <a:pt x="345" y="54"/>
                      <a:pt x="341" y="75"/>
                      <a:pt x="323" y="80"/>
                    </a:cubicBezTo>
                    <a:cubicBezTo>
                      <a:pt x="322" y="83"/>
                      <a:pt x="322" y="83"/>
                      <a:pt x="322" y="83"/>
                    </a:cubicBezTo>
                    <a:cubicBezTo>
                      <a:pt x="328" y="92"/>
                      <a:pt x="339" y="82"/>
                      <a:pt x="349" y="86"/>
                    </a:cubicBezTo>
                    <a:cubicBezTo>
                      <a:pt x="371" y="94"/>
                      <a:pt x="397" y="90"/>
                      <a:pt x="420" y="81"/>
                    </a:cubicBezTo>
                    <a:cubicBezTo>
                      <a:pt x="426" y="80"/>
                      <a:pt x="428" y="87"/>
                      <a:pt x="429" y="90"/>
                    </a:cubicBezTo>
                    <a:cubicBezTo>
                      <a:pt x="424" y="100"/>
                      <a:pt x="439" y="100"/>
                      <a:pt x="432" y="110"/>
                    </a:cubicBezTo>
                    <a:cubicBezTo>
                      <a:pt x="428" y="126"/>
                      <a:pt x="407" y="137"/>
                      <a:pt x="407" y="154"/>
                    </a:cubicBezTo>
                    <a:cubicBezTo>
                      <a:pt x="407" y="164"/>
                      <a:pt x="406" y="175"/>
                      <a:pt x="397" y="181"/>
                    </a:cubicBezTo>
                    <a:cubicBezTo>
                      <a:pt x="398" y="190"/>
                      <a:pt x="395" y="200"/>
                      <a:pt x="391" y="210"/>
                    </a:cubicBezTo>
                    <a:cubicBezTo>
                      <a:pt x="386" y="211"/>
                      <a:pt x="383" y="205"/>
                      <a:pt x="380" y="201"/>
                    </a:cubicBezTo>
                    <a:cubicBezTo>
                      <a:pt x="379" y="186"/>
                      <a:pt x="395" y="178"/>
                      <a:pt x="400" y="164"/>
                    </a:cubicBezTo>
                    <a:cubicBezTo>
                      <a:pt x="404" y="147"/>
                      <a:pt x="396" y="127"/>
                      <a:pt x="393" y="110"/>
                    </a:cubicBezTo>
                    <a:cubicBezTo>
                      <a:pt x="390" y="109"/>
                      <a:pt x="390" y="109"/>
                      <a:pt x="390" y="109"/>
                    </a:cubicBezTo>
                    <a:cubicBezTo>
                      <a:pt x="375" y="123"/>
                      <a:pt x="357" y="133"/>
                      <a:pt x="355" y="153"/>
                    </a:cubicBezTo>
                    <a:cubicBezTo>
                      <a:pt x="356" y="165"/>
                      <a:pt x="360" y="178"/>
                      <a:pt x="367" y="188"/>
                    </a:cubicBezTo>
                    <a:cubicBezTo>
                      <a:pt x="367" y="192"/>
                      <a:pt x="367" y="192"/>
                      <a:pt x="367" y="192"/>
                    </a:cubicBezTo>
                    <a:cubicBezTo>
                      <a:pt x="352" y="179"/>
                      <a:pt x="329" y="197"/>
                      <a:pt x="320" y="176"/>
                    </a:cubicBezTo>
                    <a:cubicBezTo>
                      <a:pt x="320" y="168"/>
                      <a:pt x="330" y="164"/>
                      <a:pt x="333" y="158"/>
                    </a:cubicBezTo>
                    <a:cubicBezTo>
                      <a:pt x="343" y="140"/>
                      <a:pt x="349" y="113"/>
                      <a:pt x="337" y="96"/>
                    </a:cubicBezTo>
                    <a:cubicBezTo>
                      <a:pt x="329" y="100"/>
                      <a:pt x="328" y="113"/>
                      <a:pt x="317" y="112"/>
                    </a:cubicBezTo>
                    <a:cubicBezTo>
                      <a:pt x="303" y="123"/>
                      <a:pt x="303" y="123"/>
                      <a:pt x="303" y="123"/>
                    </a:cubicBezTo>
                    <a:cubicBezTo>
                      <a:pt x="298" y="100"/>
                      <a:pt x="270" y="87"/>
                      <a:pt x="263" y="65"/>
                    </a:cubicBezTo>
                    <a:cubicBezTo>
                      <a:pt x="269" y="55"/>
                      <a:pt x="273" y="42"/>
                      <a:pt x="274" y="31"/>
                    </a:cubicBezTo>
                    <a:cubicBezTo>
                      <a:pt x="290" y="46"/>
                      <a:pt x="314" y="54"/>
                      <a:pt x="336" y="47"/>
                    </a:cubicBezTo>
                    <a:cubicBezTo>
                      <a:pt x="342" y="42"/>
                      <a:pt x="353" y="50"/>
                      <a:pt x="355" y="38"/>
                    </a:cubicBezTo>
                    <a:cubicBezTo>
                      <a:pt x="353" y="26"/>
                      <a:pt x="350" y="14"/>
                      <a:pt x="345" y="4"/>
                    </a:cubicBezTo>
                    <a:cubicBezTo>
                      <a:pt x="337" y="4"/>
                      <a:pt x="337" y="4"/>
                      <a:pt x="337" y="4"/>
                    </a:cubicBezTo>
                    <a:cubicBezTo>
                      <a:pt x="339" y="7"/>
                      <a:pt x="341" y="10"/>
                      <a:pt x="342" y="14"/>
                    </a:cubicBezTo>
                    <a:cubicBezTo>
                      <a:pt x="343" y="18"/>
                      <a:pt x="345" y="21"/>
                      <a:pt x="344" y="25"/>
                    </a:cubicBezTo>
                    <a:cubicBezTo>
                      <a:pt x="338" y="23"/>
                      <a:pt x="338" y="23"/>
                      <a:pt x="338" y="23"/>
                    </a:cubicBezTo>
                    <a:cubicBezTo>
                      <a:pt x="332" y="15"/>
                      <a:pt x="325" y="9"/>
                      <a:pt x="318" y="4"/>
                    </a:cubicBezTo>
                    <a:cubicBezTo>
                      <a:pt x="304" y="4"/>
                      <a:pt x="304" y="4"/>
                      <a:pt x="304" y="4"/>
                    </a:cubicBezTo>
                    <a:cubicBezTo>
                      <a:pt x="318" y="11"/>
                      <a:pt x="330" y="23"/>
                      <a:pt x="339" y="36"/>
                    </a:cubicBezTo>
                    <a:cubicBezTo>
                      <a:pt x="332" y="45"/>
                      <a:pt x="318" y="42"/>
                      <a:pt x="307" y="42"/>
                    </a:cubicBezTo>
                    <a:cubicBezTo>
                      <a:pt x="291" y="40"/>
                      <a:pt x="278" y="27"/>
                      <a:pt x="273" y="13"/>
                    </a:cubicBezTo>
                    <a:cubicBezTo>
                      <a:pt x="279" y="4"/>
                      <a:pt x="279" y="4"/>
                      <a:pt x="279" y="4"/>
                    </a:cubicBezTo>
                    <a:cubicBezTo>
                      <a:pt x="269" y="4"/>
                      <a:pt x="269" y="4"/>
                      <a:pt x="269" y="4"/>
                    </a:cubicBezTo>
                    <a:cubicBezTo>
                      <a:pt x="264" y="9"/>
                      <a:pt x="258" y="12"/>
                      <a:pt x="252" y="13"/>
                    </a:cubicBezTo>
                    <a:cubicBezTo>
                      <a:pt x="254" y="10"/>
                      <a:pt x="258" y="8"/>
                      <a:pt x="262" y="4"/>
                    </a:cubicBezTo>
                    <a:cubicBezTo>
                      <a:pt x="250" y="4"/>
                      <a:pt x="250" y="4"/>
                      <a:pt x="250" y="4"/>
                    </a:cubicBezTo>
                    <a:cubicBezTo>
                      <a:pt x="250" y="4"/>
                      <a:pt x="249" y="4"/>
                      <a:pt x="249" y="4"/>
                    </a:cubicBezTo>
                    <a:cubicBezTo>
                      <a:pt x="247" y="5"/>
                      <a:pt x="244" y="5"/>
                      <a:pt x="242" y="4"/>
                    </a:cubicBezTo>
                    <a:cubicBezTo>
                      <a:pt x="229" y="4"/>
                      <a:pt x="229" y="4"/>
                      <a:pt x="229" y="4"/>
                    </a:cubicBezTo>
                    <a:cubicBezTo>
                      <a:pt x="232" y="7"/>
                      <a:pt x="235" y="10"/>
                      <a:pt x="238" y="12"/>
                    </a:cubicBezTo>
                    <a:cubicBezTo>
                      <a:pt x="235" y="16"/>
                      <a:pt x="230" y="12"/>
                      <a:pt x="227" y="11"/>
                    </a:cubicBezTo>
                    <a:cubicBezTo>
                      <a:pt x="224" y="9"/>
                      <a:pt x="221" y="7"/>
                      <a:pt x="220" y="4"/>
                    </a:cubicBezTo>
                    <a:cubicBezTo>
                      <a:pt x="208" y="4"/>
                      <a:pt x="208" y="4"/>
                      <a:pt x="208" y="4"/>
                    </a:cubicBezTo>
                    <a:cubicBezTo>
                      <a:pt x="198" y="14"/>
                      <a:pt x="179" y="14"/>
                      <a:pt x="166" y="10"/>
                    </a:cubicBezTo>
                    <a:cubicBezTo>
                      <a:pt x="163" y="8"/>
                      <a:pt x="160" y="6"/>
                      <a:pt x="157" y="4"/>
                    </a:cubicBezTo>
                    <a:cubicBezTo>
                      <a:pt x="146" y="4"/>
                      <a:pt x="146" y="4"/>
                      <a:pt x="146" y="4"/>
                    </a:cubicBezTo>
                    <a:cubicBezTo>
                      <a:pt x="150" y="7"/>
                      <a:pt x="154" y="10"/>
                      <a:pt x="157" y="13"/>
                    </a:cubicBezTo>
                    <a:cubicBezTo>
                      <a:pt x="154" y="20"/>
                      <a:pt x="148" y="24"/>
                      <a:pt x="143" y="29"/>
                    </a:cubicBezTo>
                    <a:cubicBezTo>
                      <a:pt x="130" y="28"/>
                      <a:pt x="125" y="10"/>
                      <a:pt x="114" y="7"/>
                    </a:cubicBezTo>
                    <a:cubicBezTo>
                      <a:pt x="97" y="0"/>
                      <a:pt x="81" y="9"/>
                      <a:pt x="67" y="15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4" y="10"/>
                      <a:pt x="64" y="7"/>
                      <a:pt x="63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60" y="33"/>
                      <a:pt x="75" y="59"/>
                      <a:pt x="94" y="81"/>
                    </a:cubicBezTo>
                    <a:cubicBezTo>
                      <a:pt x="94" y="85"/>
                      <a:pt x="94" y="85"/>
                      <a:pt x="94" y="85"/>
                    </a:cubicBezTo>
                    <a:cubicBezTo>
                      <a:pt x="70" y="66"/>
                      <a:pt x="59" y="39"/>
                      <a:pt x="48" y="13"/>
                    </a:cubicBezTo>
                    <a:cubicBezTo>
                      <a:pt x="48" y="9"/>
                      <a:pt x="47" y="7"/>
                      <a:pt x="47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9" y="16"/>
                      <a:pt x="24" y="28"/>
                      <a:pt x="25" y="41"/>
                    </a:cubicBezTo>
                    <a:cubicBezTo>
                      <a:pt x="42" y="79"/>
                      <a:pt x="59" y="127"/>
                      <a:pt x="103" y="142"/>
                    </a:cubicBezTo>
                    <a:cubicBezTo>
                      <a:pt x="132" y="165"/>
                      <a:pt x="168" y="175"/>
                      <a:pt x="203" y="183"/>
                    </a:cubicBezTo>
                    <a:cubicBezTo>
                      <a:pt x="216" y="188"/>
                      <a:pt x="235" y="183"/>
                      <a:pt x="240" y="197"/>
                    </a:cubicBezTo>
                    <a:cubicBezTo>
                      <a:pt x="251" y="249"/>
                      <a:pt x="273" y="302"/>
                      <a:pt x="321" y="333"/>
                    </a:cubicBezTo>
                    <a:cubicBezTo>
                      <a:pt x="355" y="352"/>
                      <a:pt x="391" y="367"/>
                      <a:pt x="434" y="365"/>
                    </a:cubicBezTo>
                    <a:cubicBezTo>
                      <a:pt x="439" y="371"/>
                      <a:pt x="443" y="379"/>
                      <a:pt x="442" y="387"/>
                    </a:cubicBezTo>
                    <a:cubicBezTo>
                      <a:pt x="458" y="430"/>
                      <a:pt x="488" y="473"/>
                      <a:pt x="533" y="490"/>
                    </a:cubicBezTo>
                    <a:cubicBezTo>
                      <a:pt x="571" y="509"/>
                      <a:pt x="617" y="504"/>
                      <a:pt x="656" y="521"/>
                    </a:cubicBezTo>
                    <a:cubicBezTo>
                      <a:pt x="694" y="535"/>
                      <a:pt x="727" y="570"/>
                      <a:pt x="742" y="609"/>
                    </a:cubicBezTo>
                    <a:cubicBezTo>
                      <a:pt x="742" y="611"/>
                      <a:pt x="742" y="611"/>
                      <a:pt x="742" y="611"/>
                    </a:cubicBezTo>
                    <a:cubicBezTo>
                      <a:pt x="719" y="577"/>
                      <a:pt x="686" y="539"/>
                      <a:pt x="646" y="526"/>
                    </a:cubicBezTo>
                    <a:cubicBezTo>
                      <a:pt x="604" y="514"/>
                      <a:pt x="561" y="514"/>
                      <a:pt x="522" y="495"/>
                    </a:cubicBezTo>
                    <a:cubicBezTo>
                      <a:pt x="473" y="475"/>
                      <a:pt x="445" y="425"/>
                      <a:pt x="431" y="377"/>
                    </a:cubicBezTo>
                    <a:cubicBezTo>
                      <a:pt x="422" y="372"/>
                      <a:pt x="409" y="375"/>
                      <a:pt x="398" y="373"/>
                    </a:cubicBezTo>
                    <a:cubicBezTo>
                      <a:pt x="333" y="374"/>
                      <a:pt x="282" y="319"/>
                      <a:pt x="253" y="264"/>
                    </a:cubicBezTo>
                    <a:cubicBezTo>
                      <a:pt x="244" y="246"/>
                      <a:pt x="245" y="223"/>
                      <a:pt x="238" y="205"/>
                    </a:cubicBezTo>
                    <a:cubicBezTo>
                      <a:pt x="231" y="196"/>
                      <a:pt x="218" y="200"/>
                      <a:pt x="208" y="197"/>
                    </a:cubicBezTo>
                    <a:cubicBezTo>
                      <a:pt x="184" y="196"/>
                      <a:pt x="165" y="184"/>
                      <a:pt x="143" y="180"/>
                    </a:cubicBezTo>
                    <a:cubicBezTo>
                      <a:pt x="99" y="166"/>
                      <a:pt x="55" y="130"/>
                      <a:pt x="37" y="86"/>
                    </a:cubicBezTo>
                    <a:cubicBezTo>
                      <a:pt x="24" y="60"/>
                      <a:pt x="12" y="34"/>
                      <a:pt x="6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4" y="30"/>
                      <a:pt x="13" y="54"/>
                      <a:pt x="25" y="77"/>
                    </a:cubicBezTo>
                    <a:cubicBezTo>
                      <a:pt x="49" y="140"/>
                      <a:pt x="111" y="184"/>
                      <a:pt x="176" y="196"/>
                    </a:cubicBezTo>
                    <a:cubicBezTo>
                      <a:pt x="194" y="203"/>
                      <a:pt x="216" y="202"/>
                      <a:pt x="233" y="211"/>
                    </a:cubicBezTo>
                    <a:cubicBezTo>
                      <a:pt x="240" y="244"/>
                      <a:pt x="249" y="278"/>
                      <a:pt x="271" y="304"/>
                    </a:cubicBezTo>
                    <a:cubicBezTo>
                      <a:pt x="300" y="346"/>
                      <a:pt x="342" y="375"/>
                      <a:pt x="391" y="379"/>
                    </a:cubicBezTo>
                    <a:cubicBezTo>
                      <a:pt x="402" y="383"/>
                      <a:pt x="419" y="376"/>
                      <a:pt x="426" y="384"/>
                    </a:cubicBezTo>
                    <a:cubicBezTo>
                      <a:pt x="431" y="403"/>
                      <a:pt x="443" y="419"/>
                      <a:pt x="449" y="437"/>
                    </a:cubicBezTo>
                    <a:cubicBezTo>
                      <a:pt x="468" y="470"/>
                      <a:pt x="500" y="489"/>
                      <a:pt x="532" y="504"/>
                    </a:cubicBezTo>
                    <a:cubicBezTo>
                      <a:pt x="575" y="523"/>
                      <a:pt x="626" y="520"/>
                      <a:pt x="668" y="542"/>
                    </a:cubicBezTo>
                    <a:cubicBezTo>
                      <a:pt x="698" y="562"/>
                      <a:pt x="727" y="592"/>
                      <a:pt x="739" y="624"/>
                    </a:cubicBezTo>
                    <a:cubicBezTo>
                      <a:pt x="741" y="624"/>
                      <a:pt x="741" y="624"/>
                      <a:pt x="741" y="624"/>
                    </a:cubicBezTo>
                    <a:cubicBezTo>
                      <a:pt x="746" y="625"/>
                      <a:pt x="742" y="619"/>
                      <a:pt x="743" y="615"/>
                    </a:cubicBezTo>
                    <a:cubicBezTo>
                      <a:pt x="746" y="618"/>
                      <a:pt x="753" y="617"/>
                      <a:pt x="756" y="622"/>
                    </a:cubicBezTo>
                    <a:cubicBezTo>
                      <a:pt x="765" y="614"/>
                      <a:pt x="771" y="601"/>
                      <a:pt x="778" y="590"/>
                    </a:cubicBezTo>
                    <a:cubicBezTo>
                      <a:pt x="801" y="550"/>
                      <a:pt x="844" y="531"/>
                      <a:pt x="888" y="524"/>
                    </a:cubicBezTo>
                    <a:cubicBezTo>
                      <a:pt x="911" y="520"/>
                      <a:pt x="933" y="514"/>
                      <a:pt x="959" y="513"/>
                    </a:cubicBezTo>
                    <a:cubicBezTo>
                      <a:pt x="993" y="510"/>
                      <a:pt x="1023" y="487"/>
                      <a:pt x="1041" y="458"/>
                    </a:cubicBezTo>
                    <a:cubicBezTo>
                      <a:pt x="1059" y="436"/>
                      <a:pt x="1061" y="407"/>
                      <a:pt x="1071" y="381"/>
                    </a:cubicBezTo>
                    <a:cubicBezTo>
                      <a:pt x="1098" y="377"/>
                      <a:pt x="1124" y="376"/>
                      <a:pt x="1149" y="369"/>
                    </a:cubicBezTo>
                    <a:cubicBezTo>
                      <a:pt x="1194" y="345"/>
                      <a:pt x="1194" y="345"/>
                      <a:pt x="1194" y="345"/>
                    </a:cubicBezTo>
                    <a:cubicBezTo>
                      <a:pt x="1228" y="323"/>
                      <a:pt x="1247" y="288"/>
                      <a:pt x="1259" y="253"/>
                    </a:cubicBezTo>
                    <a:cubicBezTo>
                      <a:pt x="1263" y="240"/>
                      <a:pt x="1263" y="225"/>
                      <a:pt x="1270" y="213"/>
                    </a:cubicBezTo>
                    <a:cubicBezTo>
                      <a:pt x="1329" y="205"/>
                      <a:pt x="1389" y="188"/>
                      <a:pt x="1430" y="141"/>
                    </a:cubicBezTo>
                    <a:cubicBezTo>
                      <a:pt x="1473" y="104"/>
                      <a:pt x="1496" y="56"/>
                      <a:pt x="1505" y="4"/>
                    </a:cubicBezTo>
                    <a:lnTo>
                      <a:pt x="1501" y="4"/>
                    </a:lnTo>
                    <a:close/>
                    <a:moveTo>
                      <a:pt x="1410" y="46"/>
                    </a:moveTo>
                    <a:cubicBezTo>
                      <a:pt x="1413" y="51"/>
                      <a:pt x="1415" y="56"/>
                      <a:pt x="1413" y="62"/>
                    </a:cubicBezTo>
                    <a:cubicBezTo>
                      <a:pt x="1404" y="61"/>
                      <a:pt x="1399" y="49"/>
                      <a:pt x="1390" y="47"/>
                    </a:cubicBezTo>
                    <a:cubicBezTo>
                      <a:pt x="1383" y="41"/>
                      <a:pt x="1371" y="43"/>
                      <a:pt x="1369" y="36"/>
                    </a:cubicBezTo>
                    <a:cubicBezTo>
                      <a:pt x="1383" y="34"/>
                      <a:pt x="1400" y="34"/>
                      <a:pt x="1410" y="46"/>
                    </a:cubicBezTo>
                    <a:close/>
                    <a:moveTo>
                      <a:pt x="1355" y="45"/>
                    </a:moveTo>
                    <a:cubicBezTo>
                      <a:pt x="1371" y="45"/>
                      <a:pt x="1393" y="47"/>
                      <a:pt x="1402" y="64"/>
                    </a:cubicBezTo>
                    <a:cubicBezTo>
                      <a:pt x="1403" y="70"/>
                      <a:pt x="1396" y="70"/>
                      <a:pt x="1393" y="71"/>
                    </a:cubicBezTo>
                    <a:cubicBezTo>
                      <a:pt x="1376" y="71"/>
                      <a:pt x="1359" y="68"/>
                      <a:pt x="1349" y="52"/>
                    </a:cubicBezTo>
                    <a:cubicBezTo>
                      <a:pt x="1346" y="47"/>
                      <a:pt x="1351" y="45"/>
                      <a:pt x="1355" y="45"/>
                    </a:cubicBezTo>
                    <a:close/>
                    <a:moveTo>
                      <a:pt x="1153" y="116"/>
                    </a:moveTo>
                    <a:cubicBezTo>
                      <a:pt x="1160" y="118"/>
                      <a:pt x="1165" y="125"/>
                      <a:pt x="1168" y="131"/>
                    </a:cubicBezTo>
                    <a:cubicBezTo>
                      <a:pt x="1170" y="142"/>
                      <a:pt x="1169" y="154"/>
                      <a:pt x="1163" y="162"/>
                    </a:cubicBezTo>
                    <a:cubicBezTo>
                      <a:pt x="1169" y="170"/>
                      <a:pt x="1158" y="173"/>
                      <a:pt x="1157" y="179"/>
                    </a:cubicBezTo>
                    <a:cubicBezTo>
                      <a:pt x="1148" y="185"/>
                      <a:pt x="1148" y="185"/>
                      <a:pt x="1148" y="185"/>
                    </a:cubicBezTo>
                    <a:cubicBezTo>
                      <a:pt x="1146" y="176"/>
                      <a:pt x="1154" y="168"/>
                      <a:pt x="1154" y="159"/>
                    </a:cubicBezTo>
                    <a:cubicBezTo>
                      <a:pt x="1161" y="144"/>
                      <a:pt x="1151" y="131"/>
                      <a:pt x="1153" y="116"/>
                    </a:cubicBezTo>
                    <a:close/>
                    <a:moveTo>
                      <a:pt x="1141" y="114"/>
                    </a:moveTo>
                    <a:cubicBezTo>
                      <a:pt x="1150" y="128"/>
                      <a:pt x="1154" y="149"/>
                      <a:pt x="1148" y="165"/>
                    </a:cubicBezTo>
                    <a:cubicBezTo>
                      <a:pt x="1145" y="169"/>
                      <a:pt x="1144" y="176"/>
                      <a:pt x="1138" y="178"/>
                    </a:cubicBezTo>
                    <a:cubicBezTo>
                      <a:pt x="1126" y="156"/>
                      <a:pt x="1141" y="136"/>
                      <a:pt x="1141" y="114"/>
                    </a:cubicBezTo>
                    <a:close/>
                    <a:moveTo>
                      <a:pt x="1091" y="153"/>
                    </a:moveTo>
                    <a:cubicBezTo>
                      <a:pt x="1085" y="160"/>
                      <a:pt x="1080" y="166"/>
                      <a:pt x="1070" y="168"/>
                    </a:cubicBezTo>
                    <a:cubicBezTo>
                      <a:pt x="1069" y="167"/>
                      <a:pt x="1069" y="167"/>
                      <a:pt x="1069" y="167"/>
                    </a:cubicBezTo>
                    <a:cubicBezTo>
                      <a:pt x="1082" y="149"/>
                      <a:pt x="1089" y="126"/>
                      <a:pt x="1097" y="106"/>
                    </a:cubicBezTo>
                    <a:cubicBezTo>
                      <a:pt x="1105" y="120"/>
                      <a:pt x="1097" y="139"/>
                      <a:pt x="1091" y="153"/>
                    </a:cubicBezTo>
                    <a:close/>
                    <a:moveTo>
                      <a:pt x="1088" y="111"/>
                    </a:moveTo>
                    <a:cubicBezTo>
                      <a:pt x="1081" y="136"/>
                      <a:pt x="1072" y="165"/>
                      <a:pt x="1049" y="176"/>
                    </a:cubicBezTo>
                    <a:cubicBezTo>
                      <a:pt x="1047" y="149"/>
                      <a:pt x="1063" y="120"/>
                      <a:pt x="1088" y="111"/>
                    </a:cubicBezTo>
                    <a:close/>
                    <a:moveTo>
                      <a:pt x="825" y="194"/>
                    </a:moveTo>
                    <a:cubicBezTo>
                      <a:pt x="823" y="193"/>
                      <a:pt x="823" y="193"/>
                      <a:pt x="823" y="193"/>
                    </a:cubicBezTo>
                    <a:cubicBezTo>
                      <a:pt x="832" y="188"/>
                      <a:pt x="843" y="190"/>
                      <a:pt x="854" y="190"/>
                    </a:cubicBezTo>
                    <a:cubicBezTo>
                      <a:pt x="859" y="189"/>
                      <a:pt x="865" y="187"/>
                      <a:pt x="868" y="189"/>
                    </a:cubicBezTo>
                    <a:cubicBezTo>
                      <a:pt x="856" y="198"/>
                      <a:pt x="839" y="200"/>
                      <a:pt x="825" y="194"/>
                    </a:cubicBezTo>
                    <a:close/>
                    <a:moveTo>
                      <a:pt x="867" y="180"/>
                    </a:moveTo>
                    <a:cubicBezTo>
                      <a:pt x="855" y="184"/>
                      <a:pt x="844" y="186"/>
                      <a:pt x="832" y="183"/>
                    </a:cubicBezTo>
                    <a:cubicBezTo>
                      <a:pt x="831" y="174"/>
                      <a:pt x="842" y="174"/>
                      <a:pt x="847" y="170"/>
                    </a:cubicBezTo>
                    <a:cubicBezTo>
                      <a:pt x="859" y="166"/>
                      <a:pt x="872" y="169"/>
                      <a:pt x="884" y="171"/>
                    </a:cubicBezTo>
                    <a:cubicBezTo>
                      <a:pt x="883" y="178"/>
                      <a:pt x="873" y="178"/>
                      <a:pt x="867" y="180"/>
                    </a:cubicBezTo>
                    <a:close/>
                    <a:moveTo>
                      <a:pt x="896" y="265"/>
                    </a:moveTo>
                    <a:cubicBezTo>
                      <a:pt x="883" y="258"/>
                      <a:pt x="880" y="246"/>
                      <a:pt x="878" y="234"/>
                    </a:cubicBezTo>
                    <a:cubicBezTo>
                      <a:pt x="878" y="225"/>
                      <a:pt x="879" y="212"/>
                      <a:pt x="890" y="210"/>
                    </a:cubicBezTo>
                    <a:cubicBezTo>
                      <a:pt x="894" y="227"/>
                      <a:pt x="890" y="247"/>
                      <a:pt x="898" y="264"/>
                    </a:cubicBezTo>
                    <a:lnTo>
                      <a:pt x="896" y="265"/>
                    </a:lnTo>
                    <a:close/>
                    <a:moveTo>
                      <a:pt x="909" y="241"/>
                    </a:moveTo>
                    <a:cubicBezTo>
                      <a:pt x="908" y="247"/>
                      <a:pt x="907" y="252"/>
                      <a:pt x="904" y="257"/>
                    </a:cubicBezTo>
                    <a:cubicBezTo>
                      <a:pt x="898" y="243"/>
                      <a:pt x="893" y="226"/>
                      <a:pt x="897" y="210"/>
                    </a:cubicBezTo>
                    <a:cubicBezTo>
                      <a:pt x="906" y="216"/>
                      <a:pt x="909" y="229"/>
                      <a:pt x="909" y="241"/>
                    </a:cubicBezTo>
                    <a:close/>
                    <a:moveTo>
                      <a:pt x="848" y="335"/>
                    </a:moveTo>
                    <a:cubicBezTo>
                      <a:pt x="839" y="335"/>
                      <a:pt x="830" y="331"/>
                      <a:pt x="825" y="323"/>
                    </a:cubicBezTo>
                    <a:cubicBezTo>
                      <a:pt x="822" y="316"/>
                      <a:pt x="822" y="307"/>
                      <a:pt x="826" y="300"/>
                    </a:cubicBezTo>
                    <a:cubicBezTo>
                      <a:pt x="836" y="315"/>
                      <a:pt x="852" y="325"/>
                      <a:pt x="871" y="326"/>
                    </a:cubicBezTo>
                    <a:cubicBezTo>
                      <a:pt x="867" y="333"/>
                      <a:pt x="857" y="334"/>
                      <a:pt x="848" y="335"/>
                    </a:cubicBezTo>
                    <a:close/>
                    <a:moveTo>
                      <a:pt x="844" y="311"/>
                    </a:moveTo>
                    <a:cubicBezTo>
                      <a:pt x="840" y="305"/>
                      <a:pt x="830" y="298"/>
                      <a:pt x="833" y="290"/>
                    </a:cubicBezTo>
                    <a:cubicBezTo>
                      <a:pt x="849" y="294"/>
                      <a:pt x="869" y="298"/>
                      <a:pt x="873" y="316"/>
                    </a:cubicBezTo>
                    <a:cubicBezTo>
                      <a:pt x="863" y="321"/>
                      <a:pt x="852" y="317"/>
                      <a:pt x="844" y="311"/>
                    </a:cubicBezTo>
                    <a:close/>
                    <a:moveTo>
                      <a:pt x="759" y="317"/>
                    </a:moveTo>
                    <a:cubicBezTo>
                      <a:pt x="770" y="316"/>
                      <a:pt x="778" y="321"/>
                      <a:pt x="787" y="327"/>
                    </a:cubicBezTo>
                    <a:cubicBezTo>
                      <a:pt x="791" y="333"/>
                      <a:pt x="799" y="341"/>
                      <a:pt x="795" y="349"/>
                    </a:cubicBezTo>
                    <a:cubicBezTo>
                      <a:pt x="782" y="342"/>
                      <a:pt x="771" y="332"/>
                      <a:pt x="758" y="323"/>
                    </a:cubicBezTo>
                    <a:cubicBezTo>
                      <a:pt x="755" y="321"/>
                      <a:pt x="757" y="318"/>
                      <a:pt x="759" y="317"/>
                    </a:cubicBezTo>
                    <a:close/>
                    <a:moveTo>
                      <a:pt x="733" y="321"/>
                    </a:moveTo>
                    <a:cubicBezTo>
                      <a:pt x="752" y="324"/>
                      <a:pt x="770" y="337"/>
                      <a:pt x="782" y="353"/>
                    </a:cubicBezTo>
                    <a:cubicBezTo>
                      <a:pt x="772" y="360"/>
                      <a:pt x="759" y="349"/>
                      <a:pt x="748" y="345"/>
                    </a:cubicBezTo>
                    <a:cubicBezTo>
                      <a:pt x="740" y="339"/>
                      <a:pt x="731" y="331"/>
                      <a:pt x="733" y="321"/>
                    </a:cubicBezTo>
                    <a:close/>
                    <a:moveTo>
                      <a:pt x="875" y="84"/>
                    </a:moveTo>
                    <a:cubicBezTo>
                      <a:pt x="879" y="88"/>
                      <a:pt x="880" y="92"/>
                      <a:pt x="881" y="97"/>
                    </a:cubicBezTo>
                    <a:cubicBezTo>
                      <a:pt x="880" y="98"/>
                      <a:pt x="880" y="98"/>
                      <a:pt x="880" y="98"/>
                    </a:cubicBezTo>
                    <a:cubicBezTo>
                      <a:pt x="871" y="91"/>
                      <a:pt x="858" y="84"/>
                      <a:pt x="852" y="73"/>
                    </a:cubicBezTo>
                    <a:cubicBezTo>
                      <a:pt x="861" y="72"/>
                      <a:pt x="870" y="77"/>
                      <a:pt x="875" y="84"/>
                    </a:cubicBezTo>
                    <a:close/>
                    <a:moveTo>
                      <a:pt x="839" y="76"/>
                    </a:moveTo>
                    <a:cubicBezTo>
                      <a:pt x="852" y="84"/>
                      <a:pt x="868" y="95"/>
                      <a:pt x="877" y="107"/>
                    </a:cubicBezTo>
                    <a:cubicBezTo>
                      <a:pt x="875" y="113"/>
                      <a:pt x="865" y="109"/>
                      <a:pt x="859" y="108"/>
                    </a:cubicBezTo>
                    <a:cubicBezTo>
                      <a:pt x="842" y="105"/>
                      <a:pt x="820" y="96"/>
                      <a:pt x="813" y="77"/>
                    </a:cubicBezTo>
                    <a:cubicBezTo>
                      <a:pt x="818" y="70"/>
                      <a:pt x="831" y="76"/>
                      <a:pt x="839" y="76"/>
                    </a:cubicBezTo>
                    <a:close/>
                    <a:moveTo>
                      <a:pt x="756" y="52"/>
                    </a:moveTo>
                    <a:cubicBezTo>
                      <a:pt x="742" y="44"/>
                      <a:pt x="738" y="30"/>
                      <a:pt x="737" y="13"/>
                    </a:cubicBezTo>
                    <a:cubicBezTo>
                      <a:pt x="737" y="9"/>
                      <a:pt x="741" y="10"/>
                      <a:pt x="743" y="12"/>
                    </a:cubicBezTo>
                    <a:cubicBezTo>
                      <a:pt x="754" y="30"/>
                      <a:pt x="754" y="30"/>
                      <a:pt x="754" y="30"/>
                    </a:cubicBezTo>
                    <a:cubicBezTo>
                      <a:pt x="756" y="36"/>
                      <a:pt x="762" y="49"/>
                      <a:pt x="756" y="52"/>
                    </a:cubicBezTo>
                    <a:close/>
                    <a:moveTo>
                      <a:pt x="757" y="18"/>
                    </a:moveTo>
                    <a:cubicBezTo>
                      <a:pt x="758" y="16"/>
                      <a:pt x="758" y="16"/>
                      <a:pt x="758" y="16"/>
                    </a:cubicBezTo>
                    <a:cubicBezTo>
                      <a:pt x="766" y="22"/>
                      <a:pt x="771" y="31"/>
                      <a:pt x="770" y="42"/>
                    </a:cubicBezTo>
                    <a:cubicBezTo>
                      <a:pt x="769" y="44"/>
                      <a:pt x="769" y="46"/>
                      <a:pt x="767" y="46"/>
                    </a:cubicBezTo>
                    <a:lnTo>
                      <a:pt x="757" y="18"/>
                    </a:lnTo>
                    <a:close/>
                    <a:moveTo>
                      <a:pt x="614" y="36"/>
                    </a:moveTo>
                    <a:cubicBezTo>
                      <a:pt x="611" y="40"/>
                      <a:pt x="611" y="40"/>
                      <a:pt x="611" y="40"/>
                    </a:cubicBezTo>
                    <a:cubicBezTo>
                      <a:pt x="608" y="40"/>
                      <a:pt x="608" y="40"/>
                      <a:pt x="608" y="40"/>
                    </a:cubicBezTo>
                    <a:lnTo>
                      <a:pt x="614" y="36"/>
                    </a:lnTo>
                    <a:close/>
                    <a:moveTo>
                      <a:pt x="622" y="41"/>
                    </a:moveTo>
                    <a:cubicBezTo>
                      <a:pt x="627" y="41"/>
                      <a:pt x="632" y="39"/>
                      <a:pt x="637" y="40"/>
                    </a:cubicBezTo>
                    <a:cubicBezTo>
                      <a:pt x="630" y="61"/>
                      <a:pt x="611" y="80"/>
                      <a:pt x="588" y="82"/>
                    </a:cubicBezTo>
                    <a:cubicBezTo>
                      <a:pt x="590" y="66"/>
                      <a:pt x="606" y="48"/>
                      <a:pt x="622" y="41"/>
                    </a:cubicBezTo>
                    <a:close/>
                    <a:moveTo>
                      <a:pt x="580" y="35"/>
                    </a:moveTo>
                    <a:cubicBezTo>
                      <a:pt x="582" y="36"/>
                      <a:pt x="582" y="36"/>
                      <a:pt x="582" y="36"/>
                    </a:cubicBezTo>
                    <a:cubicBezTo>
                      <a:pt x="581" y="47"/>
                      <a:pt x="571" y="57"/>
                      <a:pt x="560" y="62"/>
                    </a:cubicBezTo>
                    <a:cubicBezTo>
                      <a:pt x="556" y="62"/>
                      <a:pt x="556" y="62"/>
                      <a:pt x="556" y="62"/>
                    </a:cubicBezTo>
                    <a:cubicBezTo>
                      <a:pt x="555" y="48"/>
                      <a:pt x="573" y="45"/>
                      <a:pt x="580" y="35"/>
                    </a:cubicBezTo>
                    <a:close/>
                    <a:moveTo>
                      <a:pt x="572" y="30"/>
                    </a:moveTo>
                    <a:cubicBezTo>
                      <a:pt x="569" y="41"/>
                      <a:pt x="556" y="42"/>
                      <a:pt x="550" y="50"/>
                    </a:cubicBezTo>
                    <a:cubicBezTo>
                      <a:pt x="553" y="40"/>
                      <a:pt x="563" y="32"/>
                      <a:pt x="572" y="30"/>
                    </a:cubicBezTo>
                    <a:close/>
                    <a:moveTo>
                      <a:pt x="503" y="104"/>
                    </a:moveTo>
                    <a:cubicBezTo>
                      <a:pt x="498" y="106"/>
                      <a:pt x="491" y="107"/>
                      <a:pt x="486" y="104"/>
                    </a:cubicBezTo>
                    <a:cubicBezTo>
                      <a:pt x="494" y="97"/>
                      <a:pt x="504" y="92"/>
                      <a:pt x="518" y="94"/>
                    </a:cubicBezTo>
                    <a:cubicBezTo>
                      <a:pt x="516" y="99"/>
                      <a:pt x="508" y="102"/>
                      <a:pt x="503" y="104"/>
                    </a:cubicBezTo>
                    <a:close/>
                    <a:moveTo>
                      <a:pt x="485" y="94"/>
                    </a:moveTo>
                    <a:cubicBezTo>
                      <a:pt x="494" y="85"/>
                      <a:pt x="509" y="74"/>
                      <a:pt x="521" y="83"/>
                    </a:cubicBezTo>
                    <a:cubicBezTo>
                      <a:pt x="510" y="87"/>
                      <a:pt x="496" y="88"/>
                      <a:pt x="485" y="94"/>
                    </a:cubicBezTo>
                    <a:close/>
                    <a:moveTo>
                      <a:pt x="505" y="170"/>
                    </a:moveTo>
                    <a:cubicBezTo>
                      <a:pt x="505" y="155"/>
                      <a:pt x="508" y="132"/>
                      <a:pt x="528" y="128"/>
                    </a:cubicBezTo>
                    <a:cubicBezTo>
                      <a:pt x="517" y="141"/>
                      <a:pt x="516" y="158"/>
                      <a:pt x="505" y="170"/>
                    </a:cubicBezTo>
                    <a:close/>
                    <a:moveTo>
                      <a:pt x="515" y="173"/>
                    </a:moveTo>
                    <a:cubicBezTo>
                      <a:pt x="514" y="170"/>
                      <a:pt x="514" y="170"/>
                      <a:pt x="514" y="170"/>
                    </a:cubicBezTo>
                    <a:cubicBezTo>
                      <a:pt x="521" y="155"/>
                      <a:pt x="526" y="132"/>
                      <a:pt x="546" y="128"/>
                    </a:cubicBezTo>
                    <a:cubicBezTo>
                      <a:pt x="549" y="133"/>
                      <a:pt x="549" y="133"/>
                      <a:pt x="549" y="133"/>
                    </a:cubicBezTo>
                    <a:cubicBezTo>
                      <a:pt x="547" y="151"/>
                      <a:pt x="532" y="168"/>
                      <a:pt x="515" y="173"/>
                    </a:cubicBezTo>
                    <a:close/>
                    <a:moveTo>
                      <a:pt x="512" y="350"/>
                    </a:moveTo>
                    <a:cubicBezTo>
                      <a:pt x="504" y="344"/>
                      <a:pt x="494" y="339"/>
                      <a:pt x="497" y="328"/>
                    </a:cubicBezTo>
                    <a:cubicBezTo>
                      <a:pt x="507" y="340"/>
                      <a:pt x="520" y="347"/>
                      <a:pt x="533" y="354"/>
                    </a:cubicBezTo>
                    <a:cubicBezTo>
                      <a:pt x="528" y="357"/>
                      <a:pt x="518" y="353"/>
                      <a:pt x="512" y="350"/>
                    </a:cubicBezTo>
                    <a:close/>
                    <a:moveTo>
                      <a:pt x="499" y="311"/>
                    </a:moveTo>
                    <a:cubicBezTo>
                      <a:pt x="500" y="308"/>
                      <a:pt x="500" y="308"/>
                      <a:pt x="500" y="308"/>
                    </a:cubicBezTo>
                    <a:cubicBezTo>
                      <a:pt x="517" y="317"/>
                      <a:pt x="543" y="324"/>
                      <a:pt x="542" y="348"/>
                    </a:cubicBezTo>
                    <a:cubicBezTo>
                      <a:pt x="524" y="344"/>
                      <a:pt x="503" y="331"/>
                      <a:pt x="499" y="311"/>
                    </a:cubicBezTo>
                    <a:close/>
                    <a:moveTo>
                      <a:pt x="1161" y="287"/>
                    </a:moveTo>
                    <a:cubicBezTo>
                      <a:pt x="1142" y="253"/>
                      <a:pt x="1142" y="253"/>
                      <a:pt x="1142" y="253"/>
                    </a:cubicBezTo>
                    <a:cubicBezTo>
                      <a:pt x="1147" y="250"/>
                      <a:pt x="1153" y="254"/>
                      <a:pt x="1158" y="255"/>
                    </a:cubicBezTo>
                    <a:cubicBezTo>
                      <a:pt x="1166" y="264"/>
                      <a:pt x="1166" y="264"/>
                      <a:pt x="1166" y="264"/>
                    </a:cubicBezTo>
                    <a:cubicBezTo>
                      <a:pt x="1168" y="272"/>
                      <a:pt x="1168" y="283"/>
                      <a:pt x="1161" y="287"/>
                    </a:cubicBezTo>
                    <a:close/>
                    <a:moveTo>
                      <a:pt x="1152" y="291"/>
                    </a:moveTo>
                    <a:cubicBezTo>
                      <a:pt x="1144" y="291"/>
                      <a:pt x="1135" y="286"/>
                      <a:pt x="1131" y="277"/>
                    </a:cubicBezTo>
                    <a:cubicBezTo>
                      <a:pt x="1128" y="270"/>
                      <a:pt x="1130" y="261"/>
                      <a:pt x="1132" y="254"/>
                    </a:cubicBezTo>
                    <a:cubicBezTo>
                      <a:pt x="1144" y="261"/>
                      <a:pt x="1153" y="277"/>
                      <a:pt x="1152" y="291"/>
                    </a:cubicBezTo>
                    <a:close/>
                    <a:moveTo>
                      <a:pt x="1285" y="133"/>
                    </a:moveTo>
                    <a:cubicBezTo>
                      <a:pt x="1279" y="122"/>
                      <a:pt x="1273" y="108"/>
                      <a:pt x="1277" y="95"/>
                    </a:cubicBezTo>
                    <a:cubicBezTo>
                      <a:pt x="1290" y="106"/>
                      <a:pt x="1299" y="122"/>
                      <a:pt x="1301" y="139"/>
                    </a:cubicBezTo>
                    <a:cubicBezTo>
                      <a:pt x="1296" y="142"/>
                      <a:pt x="1290" y="136"/>
                      <a:pt x="1285" y="133"/>
                    </a:cubicBezTo>
                    <a:close/>
                    <a:moveTo>
                      <a:pt x="1307" y="108"/>
                    </a:moveTo>
                    <a:cubicBezTo>
                      <a:pt x="1308" y="115"/>
                      <a:pt x="1311" y="121"/>
                      <a:pt x="1308" y="128"/>
                    </a:cubicBezTo>
                    <a:cubicBezTo>
                      <a:pt x="1306" y="128"/>
                      <a:pt x="1306" y="128"/>
                      <a:pt x="1306" y="128"/>
                    </a:cubicBezTo>
                    <a:cubicBezTo>
                      <a:pt x="1300" y="115"/>
                      <a:pt x="1293" y="103"/>
                      <a:pt x="1285" y="90"/>
                    </a:cubicBezTo>
                    <a:cubicBezTo>
                      <a:pt x="1295" y="92"/>
                      <a:pt x="1304" y="98"/>
                      <a:pt x="1307" y="108"/>
                    </a:cubicBezTo>
                    <a:close/>
                    <a:moveTo>
                      <a:pt x="1305" y="16"/>
                    </a:moveTo>
                    <a:cubicBezTo>
                      <a:pt x="1322" y="25"/>
                      <a:pt x="1322" y="25"/>
                      <a:pt x="1322" y="25"/>
                    </a:cubicBezTo>
                    <a:cubicBezTo>
                      <a:pt x="1329" y="33"/>
                      <a:pt x="1340" y="42"/>
                      <a:pt x="1341" y="53"/>
                    </a:cubicBezTo>
                    <a:cubicBezTo>
                      <a:pt x="1315" y="38"/>
                      <a:pt x="1286" y="24"/>
                      <a:pt x="1255" y="24"/>
                    </a:cubicBezTo>
                    <a:cubicBezTo>
                      <a:pt x="1253" y="22"/>
                      <a:pt x="1253" y="22"/>
                      <a:pt x="1253" y="22"/>
                    </a:cubicBezTo>
                    <a:cubicBezTo>
                      <a:pt x="1266" y="13"/>
                      <a:pt x="1288" y="14"/>
                      <a:pt x="1305" y="16"/>
                    </a:cubicBezTo>
                    <a:close/>
                    <a:moveTo>
                      <a:pt x="1279" y="32"/>
                    </a:moveTo>
                    <a:cubicBezTo>
                      <a:pt x="1303" y="35"/>
                      <a:pt x="1324" y="48"/>
                      <a:pt x="1340" y="65"/>
                    </a:cubicBezTo>
                    <a:cubicBezTo>
                      <a:pt x="1332" y="73"/>
                      <a:pt x="1318" y="72"/>
                      <a:pt x="1307" y="75"/>
                    </a:cubicBezTo>
                    <a:cubicBezTo>
                      <a:pt x="1283" y="72"/>
                      <a:pt x="1253" y="65"/>
                      <a:pt x="1246" y="39"/>
                    </a:cubicBezTo>
                    <a:cubicBezTo>
                      <a:pt x="1249" y="23"/>
                      <a:pt x="1269" y="34"/>
                      <a:pt x="1279" y="32"/>
                    </a:cubicBezTo>
                    <a:close/>
                    <a:moveTo>
                      <a:pt x="1241" y="22"/>
                    </a:moveTo>
                    <a:cubicBezTo>
                      <a:pt x="1242" y="23"/>
                      <a:pt x="1245" y="26"/>
                      <a:pt x="1243" y="28"/>
                    </a:cubicBezTo>
                    <a:cubicBezTo>
                      <a:pt x="1243" y="31"/>
                      <a:pt x="1239" y="31"/>
                      <a:pt x="1238" y="30"/>
                    </a:cubicBezTo>
                    <a:lnTo>
                      <a:pt x="1241" y="22"/>
                    </a:lnTo>
                    <a:close/>
                    <a:moveTo>
                      <a:pt x="1221" y="55"/>
                    </a:moveTo>
                    <a:cubicBezTo>
                      <a:pt x="1227" y="50"/>
                      <a:pt x="1236" y="42"/>
                      <a:pt x="1243" y="46"/>
                    </a:cubicBezTo>
                    <a:cubicBezTo>
                      <a:pt x="1246" y="56"/>
                      <a:pt x="1258" y="63"/>
                      <a:pt x="1262" y="72"/>
                    </a:cubicBezTo>
                    <a:cubicBezTo>
                      <a:pt x="1268" y="89"/>
                      <a:pt x="1258" y="106"/>
                      <a:pt x="1249" y="121"/>
                    </a:cubicBezTo>
                    <a:cubicBezTo>
                      <a:pt x="1246" y="123"/>
                      <a:pt x="1242" y="126"/>
                      <a:pt x="1238" y="125"/>
                    </a:cubicBezTo>
                    <a:cubicBezTo>
                      <a:pt x="1228" y="104"/>
                      <a:pt x="1218" y="78"/>
                      <a:pt x="1221" y="55"/>
                    </a:cubicBezTo>
                    <a:close/>
                    <a:moveTo>
                      <a:pt x="1097" y="66"/>
                    </a:moveTo>
                    <a:cubicBezTo>
                      <a:pt x="1096" y="67"/>
                      <a:pt x="1093" y="68"/>
                      <a:pt x="1091" y="67"/>
                    </a:cubicBezTo>
                    <a:cubicBezTo>
                      <a:pt x="1096" y="32"/>
                      <a:pt x="1133" y="18"/>
                      <a:pt x="1159" y="6"/>
                    </a:cubicBezTo>
                    <a:cubicBezTo>
                      <a:pt x="1168" y="4"/>
                      <a:pt x="1174" y="11"/>
                      <a:pt x="1180" y="15"/>
                    </a:cubicBezTo>
                    <a:cubicBezTo>
                      <a:pt x="1180" y="19"/>
                      <a:pt x="1181" y="24"/>
                      <a:pt x="1177" y="26"/>
                    </a:cubicBezTo>
                    <a:cubicBezTo>
                      <a:pt x="1147" y="33"/>
                      <a:pt x="1123" y="50"/>
                      <a:pt x="1097" y="66"/>
                    </a:cubicBezTo>
                    <a:close/>
                    <a:moveTo>
                      <a:pt x="1166" y="76"/>
                    </a:moveTo>
                    <a:cubicBezTo>
                      <a:pt x="1148" y="86"/>
                      <a:pt x="1125" y="79"/>
                      <a:pt x="1109" y="69"/>
                    </a:cubicBezTo>
                    <a:cubicBezTo>
                      <a:pt x="1116" y="59"/>
                      <a:pt x="1129" y="54"/>
                      <a:pt x="1139" y="46"/>
                    </a:cubicBezTo>
                    <a:cubicBezTo>
                      <a:pt x="1152" y="41"/>
                      <a:pt x="1166" y="29"/>
                      <a:pt x="1181" y="33"/>
                    </a:cubicBezTo>
                    <a:cubicBezTo>
                      <a:pt x="1193" y="50"/>
                      <a:pt x="1193" y="50"/>
                      <a:pt x="1193" y="50"/>
                    </a:cubicBezTo>
                    <a:cubicBezTo>
                      <a:pt x="1192" y="65"/>
                      <a:pt x="1177" y="70"/>
                      <a:pt x="1166" y="76"/>
                    </a:cubicBezTo>
                    <a:close/>
                    <a:moveTo>
                      <a:pt x="1189" y="78"/>
                    </a:moveTo>
                    <a:cubicBezTo>
                      <a:pt x="1193" y="69"/>
                      <a:pt x="1194" y="60"/>
                      <a:pt x="1199" y="53"/>
                    </a:cubicBezTo>
                    <a:cubicBezTo>
                      <a:pt x="1214" y="54"/>
                      <a:pt x="1214" y="54"/>
                      <a:pt x="1214" y="54"/>
                    </a:cubicBezTo>
                    <a:cubicBezTo>
                      <a:pt x="1213" y="84"/>
                      <a:pt x="1228" y="108"/>
                      <a:pt x="1234" y="134"/>
                    </a:cubicBezTo>
                    <a:cubicBezTo>
                      <a:pt x="1228" y="136"/>
                      <a:pt x="1220" y="129"/>
                      <a:pt x="1213" y="126"/>
                    </a:cubicBezTo>
                    <a:cubicBezTo>
                      <a:pt x="1196" y="116"/>
                      <a:pt x="1191" y="97"/>
                      <a:pt x="1189" y="78"/>
                    </a:cubicBezTo>
                    <a:close/>
                    <a:moveTo>
                      <a:pt x="1178" y="207"/>
                    </a:moveTo>
                    <a:cubicBezTo>
                      <a:pt x="1185" y="200"/>
                      <a:pt x="1190" y="191"/>
                      <a:pt x="1194" y="184"/>
                    </a:cubicBezTo>
                    <a:cubicBezTo>
                      <a:pt x="1200" y="184"/>
                      <a:pt x="1199" y="190"/>
                      <a:pt x="1201" y="193"/>
                    </a:cubicBezTo>
                    <a:cubicBezTo>
                      <a:pt x="1199" y="202"/>
                      <a:pt x="1195" y="212"/>
                      <a:pt x="1189" y="218"/>
                    </a:cubicBezTo>
                    <a:cubicBezTo>
                      <a:pt x="1183" y="224"/>
                      <a:pt x="1174" y="225"/>
                      <a:pt x="1165" y="225"/>
                    </a:cubicBezTo>
                    <a:cubicBezTo>
                      <a:pt x="1166" y="219"/>
                      <a:pt x="1175" y="214"/>
                      <a:pt x="1178" y="207"/>
                    </a:cubicBezTo>
                    <a:close/>
                    <a:moveTo>
                      <a:pt x="1150" y="228"/>
                    </a:moveTo>
                    <a:cubicBezTo>
                      <a:pt x="1166" y="230"/>
                      <a:pt x="1187" y="234"/>
                      <a:pt x="1198" y="217"/>
                    </a:cubicBezTo>
                    <a:cubicBezTo>
                      <a:pt x="1207" y="207"/>
                      <a:pt x="1206" y="193"/>
                      <a:pt x="1201" y="181"/>
                    </a:cubicBezTo>
                    <a:cubicBezTo>
                      <a:pt x="1199" y="175"/>
                      <a:pt x="1199" y="175"/>
                      <a:pt x="1199" y="175"/>
                    </a:cubicBezTo>
                    <a:cubicBezTo>
                      <a:pt x="1207" y="132"/>
                      <a:pt x="1207" y="132"/>
                      <a:pt x="1207" y="132"/>
                    </a:cubicBezTo>
                    <a:cubicBezTo>
                      <a:pt x="1218" y="135"/>
                      <a:pt x="1232" y="139"/>
                      <a:pt x="1240" y="149"/>
                    </a:cubicBezTo>
                    <a:cubicBezTo>
                      <a:pt x="1245" y="145"/>
                      <a:pt x="1243" y="138"/>
                      <a:pt x="1243" y="133"/>
                    </a:cubicBezTo>
                    <a:cubicBezTo>
                      <a:pt x="1255" y="125"/>
                      <a:pt x="1260" y="113"/>
                      <a:pt x="1266" y="101"/>
                    </a:cubicBezTo>
                    <a:cubicBezTo>
                      <a:pt x="1268" y="101"/>
                      <a:pt x="1268" y="101"/>
                      <a:pt x="1268" y="101"/>
                    </a:cubicBezTo>
                    <a:cubicBezTo>
                      <a:pt x="1274" y="116"/>
                      <a:pt x="1272" y="135"/>
                      <a:pt x="1289" y="144"/>
                    </a:cubicBezTo>
                    <a:cubicBezTo>
                      <a:pt x="1268" y="156"/>
                      <a:pt x="1242" y="155"/>
                      <a:pt x="1218" y="159"/>
                    </a:cubicBezTo>
                    <a:cubicBezTo>
                      <a:pt x="1216" y="157"/>
                      <a:pt x="1213" y="156"/>
                      <a:pt x="1210" y="157"/>
                    </a:cubicBezTo>
                    <a:cubicBezTo>
                      <a:pt x="1207" y="168"/>
                      <a:pt x="1216" y="177"/>
                      <a:pt x="1214" y="191"/>
                    </a:cubicBezTo>
                    <a:cubicBezTo>
                      <a:pt x="1217" y="231"/>
                      <a:pt x="1200" y="273"/>
                      <a:pt x="1167" y="295"/>
                    </a:cubicBezTo>
                    <a:cubicBezTo>
                      <a:pt x="1165" y="294"/>
                      <a:pt x="1165" y="294"/>
                      <a:pt x="1165" y="294"/>
                    </a:cubicBezTo>
                    <a:cubicBezTo>
                      <a:pt x="1170" y="284"/>
                      <a:pt x="1179" y="272"/>
                      <a:pt x="1170" y="261"/>
                    </a:cubicBezTo>
                    <a:cubicBezTo>
                      <a:pt x="1161" y="239"/>
                      <a:pt x="1132" y="250"/>
                      <a:pt x="1120" y="233"/>
                    </a:cubicBezTo>
                    <a:lnTo>
                      <a:pt x="1150" y="228"/>
                    </a:lnTo>
                    <a:close/>
                    <a:moveTo>
                      <a:pt x="1104" y="236"/>
                    </a:moveTo>
                    <a:cubicBezTo>
                      <a:pt x="1139" y="240"/>
                      <a:pt x="1109" y="289"/>
                      <a:pt x="1143" y="296"/>
                    </a:cubicBezTo>
                    <a:cubicBezTo>
                      <a:pt x="1146" y="298"/>
                      <a:pt x="1154" y="298"/>
                      <a:pt x="1154" y="305"/>
                    </a:cubicBezTo>
                    <a:cubicBezTo>
                      <a:pt x="1133" y="322"/>
                      <a:pt x="1104" y="320"/>
                      <a:pt x="1078" y="326"/>
                    </a:cubicBezTo>
                    <a:cubicBezTo>
                      <a:pt x="1074" y="325"/>
                      <a:pt x="1074" y="325"/>
                      <a:pt x="1074" y="325"/>
                    </a:cubicBezTo>
                    <a:cubicBezTo>
                      <a:pt x="1078" y="309"/>
                      <a:pt x="1090" y="291"/>
                      <a:pt x="1090" y="271"/>
                    </a:cubicBezTo>
                    <a:cubicBezTo>
                      <a:pt x="1090" y="247"/>
                      <a:pt x="1063" y="238"/>
                      <a:pt x="1047" y="226"/>
                    </a:cubicBezTo>
                    <a:cubicBezTo>
                      <a:pt x="1046" y="223"/>
                      <a:pt x="1046" y="223"/>
                      <a:pt x="1046" y="223"/>
                    </a:cubicBezTo>
                    <a:cubicBezTo>
                      <a:pt x="1066" y="227"/>
                      <a:pt x="1086" y="229"/>
                      <a:pt x="1104" y="236"/>
                    </a:cubicBezTo>
                    <a:close/>
                    <a:moveTo>
                      <a:pt x="1071" y="271"/>
                    </a:moveTo>
                    <a:cubicBezTo>
                      <a:pt x="1061" y="244"/>
                      <a:pt x="1061" y="244"/>
                      <a:pt x="1061" y="244"/>
                    </a:cubicBezTo>
                    <a:cubicBezTo>
                      <a:pt x="1071" y="245"/>
                      <a:pt x="1077" y="256"/>
                      <a:pt x="1083" y="262"/>
                    </a:cubicBezTo>
                    <a:cubicBezTo>
                      <a:pt x="1083" y="274"/>
                      <a:pt x="1086" y="286"/>
                      <a:pt x="1077" y="299"/>
                    </a:cubicBezTo>
                    <a:cubicBezTo>
                      <a:pt x="1074" y="292"/>
                      <a:pt x="1074" y="279"/>
                      <a:pt x="1071" y="271"/>
                    </a:cubicBezTo>
                    <a:close/>
                    <a:moveTo>
                      <a:pt x="1042" y="251"/>
                    </a:moveTo>
                    <a:cubicBezTo>
                      <a:pt x="1046" y="238"/>
                      <a:pt x="1046" y="238"/>
                      <a:pt x="1046" y="238"/>
                    </a:cubicBezTo>
                    <a:cubicBezTo>
                      <a:pt x="1059" y="249"/>
                      <a:pt x="1065" y="268"/>
                      <a:pt x="1068" y="286"/>
                    </a:cubicBezTo>
                    <a:cubicBezTo>
                      <a:pt x="1068" y="313"/>
                      <a:pt x="1068" y="313"/>
                      <a:pt x="1068" y="313"/>
                    </a:cubicBezTo>
                    <a:cubicBezTo>
                      <a:pt x="1065" y="313"/>
                      <a:pt x="1065" y="313"/>
                      <a:pt x="1065" y="313"/>
                    </a:cubicBezTo>
                    <a:cubicBezTo>
                      <a:pt x="1047" y="299"/>
                      <a:pt x="1038" y="275"/>
                      <a:pt x="1042" y="251"/>
                    </a:cubicBezTo>
                    <a:close/>
                    <a:moveTo>
                      <a:pt x="917" y="309"/>
                    </a:moveTo>
                    <a:cubicBezTo>
                      <a:pt x="928" y="282"/>
                      <a:pt x="937" y="253"/>
                      <a:pt x="944" y="226"/>
                    </a:cubicBezTo>
                    <a:cubicBezTo>
                      <a:pt x="965" y="246"/>
                      <a:pt x="940" y="280"/>
                      <a:pt x="957" y="305"/>
                    </a:cubicBezTo>
                    <a:cubicBezTo>
                      <a:pt x="964" y="319"/>
                      <a:pt x="977" y="328"/>
                      <a:pt x="984" y="342"/>
                    </a:cubicBezTo>
                    <a:cubicBezTo>
                      <a:pt x="974" y="346"/>
                      <a:pt x="964" y="338"/>
                      <a:pt x="952" y="339"/>
                    </a:cubicBezTo>
                    <a:cubicBezTo>
                      <a:pt x="940" y="339"/>
                      <a:pt x="925" y="340"/>
                      <a:pt x="917" y="328"/>
                    </a:cubicBezTo>
                    <a:cubicBezTo>
                      <a:pt x="914" y="322"/>
                      <a:pt x="913" y="315"/>
                      <a:pt x="917" y="309"/>
                    </a:cubicBezTo>
                    <a:close/>
                    <a:moveTo>
                      <a:pt x="985" y="295"/>
                    </a:moveTo>
                    <a:cubicBezTo>
                      <a:pt x="986" y="306"/>
                      <a:pt x="990" y="317"/>
                      <a:pt x="983" y="327"/>
                    </a:cubicBezTo>
                    <a:cubicBezTo>
                      <a:pt x="969" y="315"/>
                      <a:pt x="954" y="297"/>
                      <a:pt x="956" y="274"/>
                    </a:cubicBezTo>
                    <a:cubicBezTo>
                      <a:pt x="960" y="244"/>
                      <a:pt x="960" y="244"/>
                      <a:pt x="960" y="244"/>
                    </a:cubicBezTo>
                    <a:cubicBezTo>
                      <a:pt x="978" y="255"/>
                      <a:pt x="979" y="277"/>
                      <a:pt x="985" y="295"/>
                    </a:cubicBezTo>
                    <a:close/>
                    <a:moveTo>
                      <a:pt x="981" y="258"/>
                    </a:moveTo>
                    <a:cubicBezTo>
                      <a:pt x="997" y="267"/>
                      <a:pt x="999" y="290"/>
                      <a:pt x="997" y="307"/>
                    </a:cubicBezTo>
                    <a:cubicBezTo>
                      <a:pt x="997" y="309"/>
                      <a:pt x="995" y="310"/>
                      <a:pt x="994" y="311"/>
                    </a:cubicBezTo>
                    <a:cubicBezTo>
                      <a:pt x="990" y="293"/>
                      <a:pt x="986" y="273"/>
                      <a:pt x="981" y="258"/>
                    </a:cubicBezTo>
                    <a:close/>
                    <a:moveTo>
                      <a:pt x="931" y="348"/>
                    </a:moveTo>
                    <a:cubicBezTo>
                      <a:pt x="933" y="345"/>
                      <a:pt x="933" y="345"/>
                      <a:pt x="933" y="345"/>
                    </a:cubicBezTo>
                    <a:cubicBezTo>
                      <a:pt x="956" y="343"/>
                      <a:pt x="982" y="346"/>
                      <a:pt x="993" y="368"/>
                    </a:cubicBezTo>
                    <a:cubicBezTo>
                      <a:pt x="993" y="371"/>
                      <a:pt x="993" y="371"/>
                      <a:pt x="993" y="371"/>
                    </a:cubicBezTo>
                    <a:cubicBezTo>
                      <a:pt x="971" y="369"/>
                      <a:pt x="943" y="370"/>
                      <a:pt x="931" y="348"/>
                    </a:cubicBezTo>
                    <a:close/>
                    <a:moveTo>
                      <a:pt x="985" y="378"/>
                    </a:moveTo>
                    <a:cubicBezTo>
                      <a:pt x="976" y="386"/>
                      <a:pt x="961" y="391"/>
                      <a:pt x="947" y="387"/>
                    </a:cubicBezTo>
                    <a:cubicBezTo>
                      <a:pt x="936" y="383"/>
                      <a:pt x="930" y="373"/>
                      <a:pt x="926" y="362"/>
                    </a:cubicBezTo>
                    <a:cubicBezTo>
                      <a:pt x="927" y="355"/>
                      <a:pt x="927" y="355"/>
                      <a:pt x="927" y="355"/>
                    </a:cubicBezTo>
                    <a:cubicBezTo>
                      <a:pt x="943" y="369"/>
                      <a:pt x="961" y="378"/>
                      <a:pt x="984" y="377"/>
                    </a:cubicBezTo>
                    <a:lnTo>
                      <a:pt x="985" y="378"/>
                    </a:lnTo>
                    <a:close/>
                    <a:moveTo>
                      <a:pt x="681" y="345"/>
                    </a:moveTo>
                    <a:cubicBezTo>
                      <a:pt x="687" y="356"/>
                      <a:pt x="697" y="368"/>
                      <a:pt x="705" y="375"/>
                    </a:cubicBezTo>
                    <a:cubicBezTo>
                      <a:pt x="686" y="372"/>
                      <a:pt x="670" y="360"/>
                      <a:pt x="659" y="346"/>
                    </a:cubicBezTo>
                    <a:cubicBezTo>
                      <a:pt x="659" y="339"/>
                      <a:pt x="668" y="334"/>
                      <a:pt x="672" y="329"/>
                    </a:cubicBezTo>
                    <a:cubicBezTo>
                      <a:pt x="679" y="332"/>
                      <a:pt x="676" y="341"/>
                      <a:pt x="681" y="345"/>
                    </a:cubicBezTo>
                    <a:close/>
                    <a:moveTo>
                      <a:pt x="795" y="264"/>
                    </a:moveTo>
                    <a:cubicBezTo>
                      <a:pt x="799" y="272"/>
                      <a:pt x="798" y="281"/>
                      <a:pt x="801" y="290"/>
                    </a:cubicBezTo>
                    <a:cubicBezTo>
                      <a:pt x="798" y="294"/>
                      <a:pt x="795" y="290"/>
                      <a:pt x="793" y="289"/>
                    </a:cubicBezTo>
                    <a:cubicBezTo>
                      <a:pt x="773" y="265"/>
                      <a:pt x="747" y="242"/>
                      <a:pt x="718" y="234"/>
                    </a:cubicBezTo>
                    <a:cubicBezTo>
                      <a:pt x="716" y="229"/>
                      <a:pt x="720" y="226"/>
                      <a:pt x="723" y="222"/>
                    </a:cubicBezTo>
                    <a:cubicBezTo>
                      <a:pt x="754" y="219"/>
                      <a:pt x="781" y="238"/>
                      <a:pt x="795" y="264"/>
                    </a:cubicBezTo>
                    <a:close/>
                    <a:moveTo>
                      <a:pt x="774" y="133"/>
                    </a:moveTo>
                    <a:cubicBezTo>
                      <a:pt x="771" y="141"/>
                      <a:pt x="761" y="142"/>
                      <a:pt x="753" y="140"/>
                    </a:cubicBezTo>
                    <a:cubicBezTo>
                      <a:pt x="750" y="138"/>
                      <a:pt x="747" y="135"/>
                      <a:pt x="745" y="132"/>
                    </a:cubicBezTo>
                    <a:cubicBezTo>
                      <a:pt x="753" y="127"/>
                      <a:pt x="767" y="125"/>
                      <a:pt x="774" y="133"/>
                    </a:cubicBezTo>
                    <a:close/>
                    <a:moveTo>
                      <a:pt x="668" y="105"/>
                    </a:moveTo>
                    <a:cubicBezTo>
                      <a:pt x="682" y="119"/>
                      <a:pt x="700" y="133"/>
                      <a:pt x="697" y="154"/>
                    </a:cubicBezTo>
                    <a:cubicBezTo>
                      <a:pt x="699" y="159"/>
                      <a:pt x="693" y="174"/>
                      <a:pt x="702" y="172"/>
                    </a:cubicBezTo>
                    <a:cubicBezTo>
                      <a:pt x="714" y="151"/>
                      <a:pt x="714" y="151"/>
                      <a:pt x="714" y="151"/>
                    </a:cubicBezTo>
                    <a:cubicBezTo>
                      <a:pt x="741" y="164"/>
                      <a:pt x="767" y="146"/>
                      <a:pt x="791" y="136"/>
                    </a:cubicBezTo>
                    <a:cubicBezTo>
                      <a:pt x="798" y="158"/>
                      <a:pt x="793" y="182"/>
                      <a:pt x="781" y="199"/>
                    </a:cubicBezTo>
                    <a:cubicBezTo>
                      <a:pt x="751" y="217"/>
                      <a:pt x="751" y="217"/>
                      <a:pt x="751" y="217"/>
                    </a:cubicBezTo>
                    <a:cubicBezTo>
                      <a:pt x="718" y="216"/>
                      <a:pt x="718" y="216"/>
                      <a:pt x="718" y="216"/>
                    </a:cubicBezTo>
                    <a:cubicBezTo>
                      <a:pt x="714" y="213"/>
                      <a:pt x="716" y="206"/>
                      <a:pt x="714" y="202"/>
                    </a:cubicBezTo>
                    <a:cubicBezTo>
                      <a:pt x="720" y="187"/>
                      <a:pt x="736" y="177"/>
                      <a:pt x="743" y="163"/>
                    </a:cubicBezTo>
                    <a:cubicBezTo>
                      <a:pt x="739" y="163"/>
                      <a:pt x="739" y="163"/>
                      <a:pt x="739" y="163"/>
                    </a:cubicBezTo>
                    <a:cubicBezTo>
                      <a:pt x="715" y="187"/>
                      <a:pt x="715" y="187"/>
                      <a:pt x="715" y="187"/>
                    </a:cubicBezTo>
                    <a:cubicBezTo>
                      <a:pt x="713" y="187"/>
                      <a:pt x="710" y="183"/>
                      <a:pt x="708" y="186"/>
                    </a:cubicBezTo>
                    <a:cubicBezTo>
                      <a:pt x="706" y="190"/>
                      <a:pt x="706" y="190"/>
                      <a:pt x="706" y="190"/>
                    </a:cubicBezTo>
                    <a:cubicBezTo>
                      <a:pt x="710" y="192"/>
                      <a:pt x="710" y="192"/>
                      <a:pt x="710" y="192"/>
                    </a:cubicBezTo>
                    <a:cubicBezTo>
                      <a:pt x="709" y="193"/>
                      <a:pt x="709" y="193"/>
                      <a:pt x="709" y="193"/>
                    </a:cubicBezTo>
                    <a:cubicBezTo>
                      <a:pt x="699" y="187"/>
                      <a:pt x="687" y="185"/>
                      <a:pt x="675" y="183"/>
                    </a:cubicBezTo>
                    <a:cubicBezTo>
                      <a:pt x="670" y="153"/>
                      <a:pt x="663" y="125"/>
                      <a:pt x="652" y="95"/>
                    </a:cubicBezTo>
                    <a:cubicBezTo>
                      <a:pt x="657" y="96"/>
                      <a:pt x="665" y="101"/>
                      <a:pt x="668" y="105"/>
                    </a:cubicBezTo>
                    <a:close/>
                    <a:moveTo>
                      <a:pt x="684" y="191"/>
                    </a:moveTo>
                    <a:cubicBezTo>
                      <a:pt x="684" y="192"/>
                      <a:pt x="682" y="193"/>
                      <a:pt x="680" y="192"/>
                    </a:cubicBezTo>
                    <a:cubicBezTo>
                      <a:pt x="681" y="190"/>
                      <a:pt x="681" y="190"/>
                      <a:pt x="681" y="190"/>
                    </a:cubicBezTo>
                    <a:lnTo>
                      <a:pt x="684" y="191"/>
                    </a:lnTo>
                    <a:close/>
                    <a:moveTo>
                      <a:pt x="671" y="193"/>
                    </a:moveTo>
                    <a:cubicBezTo>
                      <a:pt x="669" y="200"/>
                      <a:pt x="659" y="197"/>
                      <a:pt x="654" y="201"/>
                    </a:cubicBezTo>
                    <a:cubicBezTo>
                      <a:pt x="653" y="197"/>
                      <a:pt x="661" y="192"/>
                      <a:pt x="666" y="192"/>
                    </a:cubicBezTo>
                    <a:cubicBezTo>
                      <a:pt x="667" y="192"/>
                      <a:pt x="669" y="191"/>
                      <a:pt x="671" y="193"/>
                    </a:cubicBezTo>
                    <a:close/>
                    <a:moveTo>
                      <a:pt x="628" y="126"/>
                    </a:moveTo>
                    <a:cubicBezTo>
                      <a:pt x="634" y="117"/>
                      <a:pt x="638" y="107"/>
                      <a:pt x="645" y="101"/>
                    </a:cubicBezTo>
                    <a:cubicBezTo>
                      <a:pt x="652" y="114"/>
                      <a:pt x="652" y="114"/>
                      <a:pt x="652" y="114"/>
                    </a:cubicBezTo>
                    <a:cubicBezTo>
                      <a:pt x="660" y="135"/>
                      <a:pt x="668" y="160"/>
                      <a:pt x="666" y="184"/>
                    </a:cubicBezTo>
                    <a:cubicBezTo>
                      <a:pt x="657" y="187"/>
                      <a:pt x="648" y="200"/>
                      <a:pt x="639" y="193"/>
                    </a:cubicBezTo>
                    <a:cubicBezTo>
                      <a:pt x="623" y="176"/>
                      <a:pt x="617" y="146"/>
                      <a:pt x="628" y="126"/>
                    </a:cubicBezTo>
                    <a:close/>
                    <a:moveTo>
                      <a:pt x="650" y="204"/>
                    </a:moveTo>
                    <a:cubicBezTo>
                      <a:pt x="643" y="211"/>
                      <a:pt x="641" y="224"/>
                      <a:pt x="640" y="233"/>
                    </a:cubicBezTo>
                    <a:cubicBezTo>
                      <a:pt x="635" y="228"/>
                      <a:pt x="639" y="217"/>
                      <a:pt x="641" y="211"/>
                    </a:cubicBezTo>
                    <a:cubicBezTo>
                      <a:pt x="642" y="207"/>
                      <a:pt x="644" y="204"/>
                      <a:pt x="650" y="204"/>
                    </a:cubicBezTo>
                    <a:close/>
                    <a:moveTo>
                      <a:pt x="564" y="183"/>
                    </a:moveTo>
                    <a:cubicBezTo>
                      <a:pt x="581" y="176"/>
                      <a:pt x="606" y="171"/>
                      <a:pt x="622" y="182"/>
                    </a:cubicBezTo>
                    <a:cubicBezTo>
                      <a:pt x="637" y="202"/>
                      <a:pt x="637" y="202"/>
                      <a:pt x="637" y="202"/>
                    </a:cubicBezTo>
                    <a:cubicBezTo>
                      <a:pt x="637" y="206"/>
                      <a:pt x="634" y="210"/>
                      <a:pt x="631" y="211"/>
                    </a:cubicBezTo>
                    <a:cubicBezTo>
                      <a:pt x="616" y="207"/>
                      <a:pt x="602" y="202"/>
                      <a:pt x="584" y="203"/>
                    </a:cubicBezTo>
                    <a:cubicBezTo>
                      <a:pt x="543" y="200"/>
                      <a:pt x="543" y="200"/>
                      <a:pt x="543" y="200"/>
                    </a:cubicBezTo>
                    <a:cubicBezTo>
                      <a:pt x="545" y="191"/>
                      <a:pt x="556" y="187"/>
                      <a:pt x="564" y="183"/>
                    </a:cubicBezTo>
                    <a:close/>
                    <a:moveTo>
                      <a:pt x="555" y="238"/>
                    </a:moveTo>
                    <a:cubicBezTo>
                      <a:pt x="543" y="230"/>
                      <a:pt x="539" y="218"/>
                      <a:pt x="530" y="209"/>
                    </a:cubicBezTo>
                    <a:cubicBezTo>
                      <a:pt x="542" y="204"/>
                      <a:pt x="557" y="208"/>
                      <a:pt x="570" y="208"/>
                    </a:cubicBezTo>
                    <a:cubicBezTo>
                      <a:pt x="591" y="210"/>
                      <a:pt x="612" y="208"/>
                      <a:pt x="629" y="220"/>
                    </a:cubicBezTo>
                    <a:cubicBezTo>
                      <a:pt x="632" y="228"/>
                      <a:pt x="633" y="243"/>
                      <a:pt x="622" y="246"/>
                    </a:cubicBezTo>
                    <a:cubicBezTo>
                      <a:pt x="600" y="253"/>
                      <a:pt x="573" y="254"/>
                      <a:pt x="555" y="238"/>
                    </a:cubicBezTo>
                    <a:close/>
                    <a:moveTo>
                      <a:pt x="612" y="270"/>
                    </a:moveTo>
                    <a:cubicBezTo>
                      <a:pt x="619" y="260"/>
                      <a:pt x="625" y="245"/>
                      <a:pt x="638" y="248"/>
                    </a:cubicBezTo>
                    <a:cubicBezTo>
                      <a:pt x="641" y="252"/>
                      <a:pt x="649" y="260"/>
                      <a:pt x="652" y="250"/>
                    </a:cubicBezTo>
                    <a:cubicBezTo>
                      <a:pt x="656" y="249"/>
                      <a:pt x="654" y="254"/>
                      <a:pt x="657" y="256"/>
                    </a:cubicBezTo>
                    <a:cubicBezTo>
                      <a:pt x="659" y="251"/>
                      <a:pt x="669" y="257"/>
                      <a:pt x="668" y="250"/>
                    </a:cubicBezTo>
                    <a:cubicBezTo>
                      <a:pt x="667" y="249"/>
                      <a:pt x="664" y="248"/>
                      <a:pt x="663" y="247"/>
                    </a:cubicBezTo>
                    <a:cubicBezTo>
                      <a:pt x="664" y="241"/>
                      <a:pt x="669" y="238"/>
                      <a:pt x="674" y="238"/>
                    </a:cubicBezTo>
                    <a:cubicBezTo>
                      <a:pt x="684" y="238"/>
                      <a:pt x="694" y="241"/>
                      <a:pt x="703" y="247"/>
                    </a:cubicBezTo>
                    <a:cubicBezTo>
                      <a:pt x="706" y="244"/>
                      <a:pt x="701" y="242"/>
                      <a:pt x="699" y="240"/>
                    </a:cubicBezTo>
                    <a:cubicBezTo>
                      <a:pt x="709" y="229"/>
                      <a:pt x="718" y="245"/>
                      <a:pt x="729" y="246"/>
                    </a:cubicBezTo>
                    <a:cubicBezTo>
                      <a:pt x="752" y="252"/>
                      <a:pt x="769" y="273"/>
                      <a:pt x="786" y="289"/>
                    </a:cubicBezTo>
                    <a:cubicBezTo>
                      <a:pt x="785" y="293"/>
                      <a:pt x="793" y="294"/>
                      <a:pt x="788" y="298"/>
                    </a:cubicBezTo>
                    <a:cubicBezTo>
                      <a:pt x="766" y="297"/>
                      <a:pt x="739" y="305"/>
                      <a:pt x="721" y="291"/>
                    </a:cubicBezTo>
                    <a:cubicBezTo>
                      <a:pt x="710" y="283"/>
                      <a:pt x="702" y="271"/>
                      <a:pt x="694" y="261"/>
                    </a:cubicBezTo>
                    <a:cubicBezTo>
                      <a:pt x="691" y="262"/>
                      <a:pt x="691" y="262"/>
                      <a:pt x="691" y="262"/>
                    </a:cubicBezTo>
                    <a:cubicBezTo>
                      <a:pt x="690" y="290"/>
                      <a:pt x="681" y="317"/>
                      <a:pt x="657" y="335"/>
                    </a:cubicBezTo>
                    <a:cubicBezTo>
                      <a:pt x="648" y="340"/>
                      <a:pt x="636" y="339"/>
                      <a:pt x="630" y="350"/>
                    </a:cubicBezTo>
                    <a:cubicBezTo>
                      <a:pt x="625" y="332"/>
                      <a:pt x="632" y="313"/>
                      <a:pt x="636" y="295"/>
                    </a:cubicBezTo>
                    <a:cubicBezTo>
                      <a:pt x="641" y="283"/>
                      <a:pt x="652" y="273"/>
                      <a:pt x="657" y="260"/>
                    </a:cubicBezTo>
                    <a:cubicBezTo>
                      <a:pt x="655" y="259"/>
                      <a:pt x="655" y="259"/>
                      <a:pt x="655" y="259"/>
                    </a:cubicBezTo>
                    <a:cubicBezTo>
                      <a:pt x="632" y="281"/>
                      <a:pt x="622" y="313"/>
                      <a:pt x="620" y="347"/>
                    </a:cubicBezTo>
                    <a:cubicBezTo>
                      <a:pt x="618" y="348"/>
                      <a:pt x="615" y="344"/>
                      <a:pt x="614" y="341"/>
                    </a:cubicBezTo>
                    <a:cubicBezTo>
                      <a:pt x="600" y="322"/>
                      <a:pt x="599" y="290"/>
                      <a:pt x="612" y="270"/>
                    </a:cubicBezTo>
                    <a:close/>
                    <a:moveTo>
                      <a:pt x="649" y="348"/>
                    </a:moveTo>
                    <a:cubicBezTo>
                      <a:pt x="648" y="349"/>
                      <a:pt x="648" y="349"/>
                      <a:pt x="648" y="349"/>
                    </a:cubicBezTo>
                    <a:cubicBezTo>
                      <a:pt x="646" y="348"/>
                      <a:pt x="646" y="348"/>
                      <a:pt x="646" y="348"/>
                    </a:cubicBezTo>
                    <a:cubicBezTo>
                      <a:pt x="647" y="348"/>
                      <a:pt x="648" y="347"/>
                      <a:pt x="649" y="348"/>
                    </a:cubicBezTo>
                    <a:close/>
                    <a:moveTo>
                      <a:pt x="571" y="302"/>
                    </a:moveTo>
                    <a:cubicBezTo>
                      <a:pt x="573" y="294"/>
                      <a:pt x="573" y="288"/>
                      <a:pt x="578" y="283"/>
                    </a:cubicBezTo>
                    <a:cubicBezTo>
                      <a:pt x="586" y="287"/>
                      <a:pt x="584" y="296"/>
                      <a:pt x="584" y="304"/>
                    </a:cubicBezTo>
                    <a:cubicBezTo>
                      <a:pt x="583" y="311"/>
                      <a:pt x="582" y="318"/>
                      <a:pt x="577" y="324"/>
                    </a:cubicBezTo>
                    <a:cubicBezTo>
                      <a:pt x="571" y="319"/>
                      <a:pt x="570" y="309"/>
                      <a:pt x="571" y="302"/>
                    </a:cubicBezTo>
                    <a:close/>
                    <a:moveTo>
                      <a:pt x="566" y="337"/>
                    </a:moveTo>
                    <a:cubicBezTo>
                      <a:pt x="561" y="331"/>
                      <a:pt x="558" y="323"/>
                      <a:pt x="556" y="315"/>
                    </a:cubicBezTo>
                    <a:cubicBezTo>
                      <a:pt x="561" y="306"/>
                      <a:pt x="561" y="306"/>
                      <a:pt x="561" y="306"/>
                    </a:cubicBezTo>
                    <a:cubicBezTo>
                      <a:pt x="569" y="314"/>
                      <a:pt x="565" y="328"/>
                      <a:pt x="572" y="336"/>
                    </a:cubicBezTo>
                    <a:cubicBezTo>
                      <a:pt x="572" y="341"/>
                      <a:pt x="568" y="338"/>
                      <a:pt x="566" y="337"/>
                    </a:cubicBezTo>
                    <a:close/>
                    <a:moveTo>
                      <a:pt x="562" y="370"/>
                    </a:moveTo>
                    <a:cubicBezTo>
                      <a:pt x="573" y="358"/>
                      <a:pt x="590" y="355"/>
                      <a:pt x="606" y="350"/>
                    </a:cubicBezTo>
                    <a:cubicBezTo>
                      <a:pt x="609" y="350"/>
                      <a:pt x="613" y="352"/>
                      <a:pt x="615" y="356"/>
                    </a:cubicBezTo>
                    <a:cubicBezTo>
                      <a:pt x="608" y="383"/>
                      <a:pt x="570" y="402"/>
                      <a:pt x="584" y="434"/>
                    </a:cubicBezTo>
                    <a:cubicBezTo>
                      <a:pt x="588" y="450"/>
                      <a:pt x="609" y="454"/>
                      <a:pt x="617" y="468"/>
                    </a:cubicBezTo>
                    <a:cubicBezTo>
                      <a:pt x="619" y="469"/>
                      <a:pt x="622" y="468"/>
                      <a:pt x="623" y="466"/>
                    </a:cubicBezTo>
                    <a:cubicBezTo>
                      <a:pt x="615" y="447"/>
                      <a:pt x="633" y="430"/>
                      <a:pt x="630" y="410"/>
                    </a:cubicBezTo>
                    <a:cubicBezTo>
                      <a:pt x="627" y="397"/>
                      <a:pt x="621" y="386"/>
                      <a:pt x="614" y="375"/>
                    </a:cubicBezTo>
                    <a:cubicBezTo>
                      <a:pt x="614" y="370"/>
                      <a:pt x="617" y="366"/>
                      <a:pt x="620" y="364"/>
                    </a:cubicBezTo>
                    <a:cubicBezTo>
                      <a:pt x="629" y="370"/>
                      <a:pt x="629" y="357"/>
                      <a:pt x="636" y="355"/>
                    </a:cubicBezTo>
                    <a:cubicBezTo>
                      <a:pt x="671" y="364"/>
                      <a:pt x="699" y="388"/>
                      <a:pt x="736" y="391"/>
                    </a:cubicBezTo>
                    <a:cubicBezTo>
                      <a:pt x="748" y="394"/>
                      <a:pt x="762" y="389"/>
                      <a:pt x="771" y="394"/>
                    </a:cubicBezTo>
                    <a:cubicBezTo>
                      <a:pt x="766" y="403"/>
                      <a:pt x="754" y="410"/>
                      <a:pt x="748" y="420"/>
                    </a:cubicBezTo>
                    <a:cubicBezTo>
                      <a:pt x="737" y="432"/>
                      <a:pt x="721" y="440"/>
                      <a:pt x="707" y="435"/>
                    </a:cubicBezTo>
                    <a:cubicBezTo>
                      <a:pt x="694" y="408"/>
                      <a:pt x="659" y="411"/>
                      <a:pt x="643" y="389"/>
                    </a:cubicBezTo>
                    <a:cubicBezTo>
                      <a:pt x="640" y="387"/>
                      <a:pt x="637" y="391"/>
                      <a:pt x="637" y="394"/>
                    </a:cubicBezTo>
                    <a:cubicBezTo>
                      <a:pt x="647" y="437"/>
                      <a:pt x="647" y="437"/>
                      <a:pt x="647" y="437"/>
                    </a:cubicBezTo>
                    <a:cubicBezTo>
                      <a:pt x="656" y="452"/>
                      <a:pt x="673" y="458"/>
                      <a:pt x="690" y="456"/>
                    </a:cubicBezTo>
                    <a:cubicBezTo>
                      <a:pt x="705" y="456"/>
                      <a:pt x="713" y="439"/>
                      <a:pt x="729" y="442"/>
                    </a:cubicBezTo>
                    <a:cubicBezTo>
                      <a:pt x="730" y="447"/>
                      <a:pt x="724" y="451"/>
                      <a:pt x="722" y="457"/>
                    </a:cubicBezTo>
                    <a:cubicBezTo>
                      <a:pt x="716" y="468"/>
                      <a:pt x="717" y="480"/>
                      <a:pt x="723" y="491"/>
                    </a:cubicBezTo>
                    <a:cubicBezTo>
                      <a:pt x="729" y="505"/>
                      <a:pt x="745" y="510"/>
                      <a:pt x="755" y="521"/>
                    </a:cubicBezTo>
                    <a:cubicBezTo>
                      <a:pt x="765" y="519"/>
                      <a:pt x="756" y="508"/>
                      <a:pt x="759" y="503"/>
                    </a:cubicBezTo>
                    <a:cubicBezTo>
                      <a:pt x="775" y="466"/>
                      <a:pt x="727" y="425"/>
                      <a:pt x="775" y="401"/>
                    </a:cubicBezTo>
                    <a:cubicBezTo>
                      <a:pt x="785" y="391"/>
                      <a:pt x="799" y="386"/>
                      <a:pt x="813" y="390"/>
                    </a:cubicBezTo>
                    <a:cubicBezTo>
                      <a:pt x="811" y="404"/>
                      <a:pt x="792" y="408"/>
                      <a:pt x="788" y="420"/>
                    </a:cubicBezTo>
                    <a:cubicBezTo>
                      <a:pt x="784" y="438"/>
                      <a:pt x="799" y="457"/>
                      <a:pt x="785" y="472"/>
                    </a:cubicBezTo>
                    <a:cubicBezTo>
                      <a:pt x="785" y="475"/>
                      <a:pt x="787" y="476"/>
                      <a:pt x="789" y="476"/>
                    </a:cubicBezTo>
                    <a:cubicBezTo>
                      <a:pt x="827" y="455"/>
                      <a:pt x="794" y="404"/>
                      <a:pt x="831" y="383"/>
                    </a:cubicBezTo>
                    <a:cubicBezTo>
                      <a:pt x="859" y="372"/>
                      <a:pt x="881" y="352"/>
                      <a:pt x="904" y="331"/>
                    </a:cubicBezTo>
                    <a:cubicBezTo>
                      <a:pt x="906" y="344"/>
                      <a:pt x="905" y="363"/>
                      <a:pt x="889" y="368"/>
                    </a:cubicBezTo>
                    <a:cubicBezTo>
                      <a:pt x="851" y="383"/>
                      <a:pt x="843" y="425"/>
                      <a:pt x="825" y="456"/>
                    </a:cubicBezTo>
                    <a:cubicBezTo>
                      <a:pt x="828" y="458"/>
                      <a:pt x="828" y="458"/>
                      <a:pt x="828" y="458"/>
                    </a:cubicBezTo>
                    <a:cubicBezTo>
                      <a:pt x="844" y="437"/>
                      <a:pt x="876" y="448"/>
                      <a:pt x="892" y="426"/>
                    </a:cubicBezTo>
                    <a:cubicBezTo>
                      <a:pt x="915" y="403"/>
                      <a:pt x="907" y="367"/>
                      <a:pt x="912" y="337"/>
                    </a:cubicBezTo>
                    <a:cubicBezTo>
                      <a:pt x="915" y="333"/>
                      <a:pt x="917" y="339"/>
                      <a:pt x="919" y="341"/>
                    </a:cubicBezTo>
                    <a:cubicBezTo>
                      <a:pt x="921" y="362"/>
                      <a:pt x="925" y="388"/>
                      <a:pt x="949" y="393"/>
                    </a:cubicBezTo>
                    <a:cubicBezTo>
                      <a:pt x="971" y="399"/>
                      <a:pt x="986" y="380"/>
                      <a:pt x="1008" y="382"/>
                    </a:cubicBezTo>
                    <a:cubicBezTo>
                      <a:pt x="1003" y="372"/>
                      <a:pt x="995" y="360"/>
                      <a:pt x="989" y="350"/>
                    </a:cubicBezTo>
                    <a:cubicBezTo>
                      <a:pt x="999" y="322"/>
                      <a:pt x="1012" y="287"/>
                      <a:pt x="992" y="259"/>
                    </a:cubicBezTo>
                    <a:cubicBezTo>
                      <a:pt x="968" y="241"/>
                      <a:pt x="968" y="241"/>
                      <a:pt x="968" y="241"/>
                    </a:cubicBezTo>
                    <a:cubicBezTo>
                      <a:pt x="946" y="214"/>
                      <a:pt x="946" y="214"/>
                      <a:pt x="946" y="214"/>
                    </a:cubicBezTo>
                    <a:cubicBezTo>
                      <a:pt x="943" y="195"/>
                      <a:pt x="945" y="178"/>
                      <a:pt x="945" y="160"/>
                    </a:cubicBezTo>
                    <a:cubicBezTo>
                      <a:pt x="971" y="184"/>
                      <a:pt x="1000" y="202"/>
                      <a:pt x="1031" y="216"/>
                    </a:cubicBezTo>
                    <a:cubicBezTo>
                      <a:pt x="1044" y="228"/>
                      <a:pt x="1036" y="245"/>
                      <a:pt x="1035" y="260"/>
                    </a:cubicBezTo>
                    <a:cubicBezTo>
                      <a:pt x="1033" y="282"/>
                      <a:pt x="1044" y="300"/>
                      <a:pt x="1059" y="315"/>
                    </a:cubicBezTo>
                    <a:cubicBezTo>
                      <a:pt x="1060" y="318"/>
                      <a:pt x="1062" y="323"/>
                      <a:pt x="1060" y="327"/>
                    </a:cubicBezTo>
                    <a:cubicBezTo>
                      <a:pt x="1044" y="333"/>
                      <a:pt x="1030" y="326"/>
                      <a:pt x="1015" y="328"/>
                    </a:cubicBezTo>
                    <a:cubicBezTo>
                      <a:pt x="1011" y="373"/>
                      <a:pt x="1014" y="422"/>
                      <a:pt x="972" y="450"/>
                    </a:cubicBezTo>
                    <a:cubicBezTo>
                      <a:pt x="941" y="474"/>
                      <a:pt x="894" y="466"/>
                      <a:pt x="858" y="476"/>
                    </a:cubicBezTo>
                    <a:cubicBezTo>
                      <a:pt x="829" y="482"/>
                      <a:pt x="803" y="492"/>
                      <a:pt x="780" y="507"/>
                    </a:cubicBezTo>
                    <a:cubicBezTo>
                      <a:pt x="769" y="516"/>
                      <a:pt x="759" y="527"/>
                      <a:pt x="750" y="539"/>
                    </a:cubicBezTo>
                    <a:cubicBezTo>
                      <a:pt x="739" y="527"/>
                      <a:pt x="725" y="513"/>
                      <a:pt x="711" y="502"/>
                    </a:cubicBezTo>
                    <a:cubicBezTo>
                      <a:pt x="687" y="484"/>
                      <a:pt x="656" y="482"/>
                      <a:pt x="628" y="475"/>
                    </a:cubicBezTo>
                    <a:cubicBezTo>
                      <a:pt x="590" y="469"/>
                      <a:pt x="548" y="465"/>
                      <a:pt x="522" y="438"/>
                    </a:cubicBezTo>
                    <a:cubicBezTo>
                      <a:pt x="526" y="429"/>
                      <a:pt x="536" y="425"/>
                      <a:pt x="543" y="419"/>
                    </a:cubicBezTo>
                    <a:cubicBezTo>
                      <a:pt x="558" y="406"/>
                      <a:pt x="564" y="388"/>
                      <a:pt x="562" y="370"/>
                    </a:cubicBezTo>
                    <a:close/>
                    <a:moveTo>
                      <a:pt x="625" y="417"/>
                    </a:moveTo>
                    <a:cubicBezTo>
                      <a:pt x="621" y="429"/>
                      <a:pt x="621" y="440"/>
                      <a:pt x="614" y="450"/>
                    </a:cubicBezTo>
                    <a:cubicBezTo>
                      <a:pt x="602" y="433"/>
                      <a:pt x="598" y="403"/>
                      <a:pt x="609" y="384"/>
                    </a:cubicBezTo>
                    <a:cubicBezTo>
                      <a:pt x="620" y="391"/>
                      <a:pt x="621" y="407"/>
                      <a:pt x="625" y="417"/>
                    </a:cubicBezTo>
                    <a:close/>
                    <a:moveTo>
                      <a:pt x="600" y="442"/>
                    </a:moveTo>
                    <a:cubicBezTo>
                      <a:pt x="594" y="441"/>
                      <a:pt x="591" y="431"/>
                      <a:pt x="588" y="426"/>
                    </a:cubicBezTo>
                    <a:cubicBezTo>
                      <a:pt x="585" y="416"/>
                      <a:pt x="590" y="408"/>
                      <a:pt x="595" y="401"/>
                    </a:cubicBezTo>
                    <a:cubicBezTo>
                      <a:pt x="597" y="403"/>
                      <a:pt x="597" y="403"/>
                      <a:pt x="597" y="403"/>
                    </a:cubicBezTo>
                    <a:cubicBezTo>
                      <a:pt x="597" y="415"/>
                      <a:pt x="596" y="431"/>
                      <a:pt x="600" y="442"/>
                    </a:cubicBezTo>
                    <a:close/>
                    <a:moveTo>
                      <a:pt x="740" y="479"/>
                    </a:moveTo>
                    <a:cubicBezTo>
                      <a:pt x="738" y="465"/>
                      <a:pt x="736" y="450"/>
                      <a:pt x="745" y="440"/>
                    </a:cubicBezTo>
                    <a:cubicBezTo>
                      <a:pt x="754" y="455"/>
                      <a:pt x="756" y="478"/>
                      <a:pt x="753" y="497"/>
                    </a:cubicBezTo>
                    <a:cubicBezTo>
                      <a:pt x="743" y="499"/>
                      <a:pt x="743" y="486"/>
                      <a:pt x="740" y="479"/>
                    </a:cubicBezTo>
                    <a:close/>
                    <a:moveTo>
                      <a:pt x="741" y="501"/>
                    </a:moveTo>
                    <a:cubicBezTo>
                      <a:pt x="731" y="498"/>
                      <a:pt x="727" y="487"/>
                      <a:pt x="724" y="477"/>
                    </a:cubicBezTo>
                    <a:cubicBezTo>
                      <a:pt x="724" y="470"/>
                      <a:pt x="726" y="463"/>
                      <a:pt x="729" y="456"/>
                    </a:cubicBezTo>
                    <a:cubicBezTo>
                      <a:pt x="736" y="464"/>
                      <a:pt x="730" y="478"/>
                      <a:pt x="736" y="487"/>
                    </a:cubicBezTo>
                    <a:cubicBezTo>
                      <a:pt x="739" y="491"/>
                      <a:pt x="740" y="498"/>
                      <a:pt x="741" y="501"/>
                    </a:cubicBezTo>
                    <a:close/>
                    <a:moveTo>
                      <a:pt x="700" y="445"/>
                    </a:moveTo>
                    <a:cubicBezTo>
                      <a:pt x="694" y="451"/>
                      <a:pt x="684" y="451"/>
                      <a:pt x="675" y="449"/>
                    </a:cubicBezTo>
                    <a:cubicBezTo>
                      <a:pt x="665" y="447"/>
                      <a:pt x="654" y="439"/>
                      <a:pt x="651" y="430"/>
                    </a:cubicBezTo>
                    <a:cubicBezTo>
                      <a:pt x="652" y="423"/>
                      <a:pt x="652" y="423"/>
                      <a:pt x="652" y="423"/>
                    </a:cubicBezTo>
                    <a:cubicBezTo>
                      <a:pt x="667" y="433"/>
                      <a:pt x="684" y="442"/>
                      <a:pt x="700" y="445"/>
                    </a:cubicBezTo>
                    <a:close/>
                    <a:moveTo>
                      <a:pt x="653" y="409"/>
                    </a:moveTo>
                    <a:cubicBezTo>
                      <a:pt x="670" y="409"/>
                      <a:pt x="686" y="420"/>
                      <a:pt x="696" y="433"/>
                    </a:cubicBezTo>
                    <a:cubicBezTo>
                      <a:pt x="692" y="437"/>
                      <a:pt x="682" y="433"/>
                      <a:pt x="676" y="430"/>
                    </a:cubicBezTo>
                    <a:cubicBezTo>
                      <a:pt x="667" y="426"/>
                      <a:pt x="654" y="420"/>
                      <a:pt x="653" y="409"/>
                    </a:cubicBezTo>
                    <a:close/>
                    <a:moveTo>
                      <a:pt x="806" y="412"/>
                    </a:moveTo>
                    <a:cubicBezTo>
                      <a:pt x="805" y="429"/>
                      <a:pt x="807" y="441"/>
                      <a:pt x="800" y="455"/>
                    </a:cubicBezTo>
                    <a:cubicBezTo>
                      <a:pt x="797" y="445"/>
                      <a:pt x="788" y="431"/>
                      <a:pt x="796" y="420"/>
                    </a:cubicBezTo>
                    <a:cubicBezTo>
                      <a:pt x="799" y="418"/>
                      <a:pt x="801" y="410"/>
                      <a:pt x="806" y="412"/>
                    </a:cubicBezTo>
                    <a:close/>
                    <a:moveTo>
                      <a:pt x="889" y="411"/>
                    </a:moveTo>
                    <a:cubicBezTo>
                      <a:pt x="901" y="394"/>
                      <a:pt x="901" y="394"/>
                      <a:pt x="901" y="394"/>
                    </a:cubicBezTo>
                    <a:cubicBezTo>
                      <a:pt x="903" y="407"/>
                      <a:pt x="891" y="418"/>
                      <a:pt x="883" y="427"/>
                    </a:cubicBezTo>
                    <a:cubicBezTo>
                      <a:pt x="866" y="436"/>
                      <a:pt x="866" y="436"/>
                      <a:pt x="866" y="436"/>
                    </a:cubicBezTo>
                    <a:cubicBezTo>
                      <a:pt x="871" y="428"/>
                      <a:pt x="882" y="419"/>
                      <a:pt x="889" y="411"/>
                    </a:cubicBezTo>
                    <a:close/>
                    <a:moveTo>
                      <a:pt x="842" y="440"/>
                    </a:moveTo>
                    <a:cubicBezTo>
                      <a:pt x="851" y="412"/>
                      <a:pt x="867" y="380"/>
                      <a:pt x="897" y="370"/>
                    </a:cubicBezTo>
                    <a:cubicBezTo>
                      <a:pt x="903" y="370"/>
                      <a:pt x="899" y="377"/>
                      <a:pt x="898" y="380"/>
                    </a:cubicBezTo>
                    <a:cubicBezTo>
                      <a:pt x="891" y="405"/>
                      <a:pt x="867" y="430"/>
                      <a:pt x="842" y="440"/>
                    </a:cubicBezTo>
                    <a:close/>
                    <a:moveTo>
                      <a:pt x="553" y="380"/>
                    </a:moveTo>
                    <a:cubicBezTo>
                      <a:pt x="559" y="394"/>
                      <a:pt x="548" y="404"/>
                      <a:pt x="539" y="416"/>
                    </a:cubicBezTo>
                    <a:cubicBezTo>
                      <a:pt x="534" y="418"/>
                      <a:pt x="530" y="422"/>
                      <a:pt x="525" y="423"/>
                    </a:cubicBezTo>
                    <a:cubicBezTo>
                      <a:pt x="529" y="408"/>
                      <a:pt x="538" y="392"/>
                      <a:pt x="551" y="380"/>
                    </a:cubicBezTo>
                    <a:lnTo>
                      <a:pt x="553" y="380"/>
                    </a:lnTo>
                    <a:close/>
                    <a:moveTo>
                      <a:pt x="525" y="392"/>
                    </a:moveTo>
                    <a:cubicBezTo>
                      <a:pt x="529" y="389"/>
                      <a:pt x="531" y="384"/>
                      <a:pt x="536" y="383"/>
                    </a:cubicBezTo>
                    <a:cubicBezTo>
                      <a:pt x="533" y="393"/>
                      <a:pt x="526" y="403"/>
                      <a:pt x="520" y="413"/>
                    </a:cubicBezTo>
                    <a:cubicBezTo>
                      <a:pt x="519" y="414"/>
                      <a:pt x="519" y="414"/>
                      <a:pt x="519" y="414"/>
                    </a:cubicBezTo>
                    <a:cubicBezTo>
                      <a:pt x="515" y="407"/>
                      <a:pt x="521" y="399"/>
                      <a:pt x="525" y="392"/>
                    </a:cubicBezTo>
                    <a:close/>
                    <a:moveTo>
                      <a:pt x="540" y="252"/>
                    </a:moveTo>
                    <a:cubicBezTo>
                      <a:pt x="543" y="254"/>
                      <a:pt x="546" y="256"/>
                      <a:pt x="547" y="259"/>
                    </a:cubicBezTo>
                    <a:cubicBezTo>
                      <a:pt x="541" y="260"/>
                      <a:pt x="533" y="253"/>
                      <a:pt x="525" y="250"/>
                    </a:cubicBezTo>
                    <a:cubicBezTo>
                      <a:pt x="529" y="247"/>
                      <a:pt x="536" y="249"/>
                      <a:pt x="540" y="252"/>
                    </a:cubicBezTo>
                    <a:close/>
                    <a:moveTo>
                      <a:pt x="545" y="269"/>
                    </a:moveTo>
                    <a:cubicBezTo>
                      <a:pt x="546" y="272"/>
                      <a:pt x="542" y="273"/>
                      <a:pt x="540" y="273"/>
                    </a:cubicBezTo>
                    <a:cubicBezTo>
                      <a:pt x="523" y="276"/>
                      <a:pt x="500" y="274"/>
                      <a:pt x="491" y="257"/>
                    </a:cubicBezTo>
                    <a:cubicBezTo>
                      <a:pt x="510" y="253"/>
                      <a:pt x="530" y="256"/>
                      <a:pt x="545" y="269"/>
                    </a:cubicBezTo>
                    <a:close/>
                    <a:moveTo>
                      <a:pt x="466" y="235"/>
                    </a:moveTo>
                    <a:cubicBezTo>
                      <a:pt x="454" y="229"/>
                      <a:pt x="438" y="220"/>
                      <a:pt x="436" y="205"/>
                    </a:cubicBezTo>
                    <a:cubicBezTo>
                      <a:pt x="438" y="198"/>
                      <a:pt x="438" y="198"/>
                      <a:pt x="438" y="198"/>
                    </a:cubicBezTo>
                    <a:cubicBezTo>
                      <a:pt x="447" y="209"/>
                      <a:pt x="468" y="218"/>
                      <a:pt x="466" y="235"/>
                    </a:cubicBezTo>
                    <a:close/>
                    <a:moveTo>
                      <a:pt x="448" y="194"/>
                    </a:moveTo>
                    <a:cubicBezTo>
                      <a:pt x="459" y="198"/>
                      <a:pt x="473" y="202"/>
                      <a:pt x="476" y="215"/>
                    </a:cubicBezTo>
                    <a:cubicBezTo>
                      <a:pt x="476" y="219"/>
                      <a:pt x="480" y="225"/>
                      <a:pt x="476" y="228"/>
                    </a:cubicBezTo>
                    <a:cubicBezTo>
                      <a:pt x="470" y="215"/>
                      <a:pt x="455" y="207"/>
                      <a:pt x="448" y="194"/>
                    </a:cubicBezTo>
                    <a:close/>
                    <a:moveTo>
                      <a:pt x="349" y="78"/>
                    </a:moveTo>
                    <a:cubicBezTo>
                      <a:pt x="349" y="75"/>
                      <a:pt x="349" y="75"/>
                      <a:pt x="349" y="75"/>
                    </a:cubicBezTo>
                    <a:cubicBezTo>
                      <a:pt x="368" y="64"/>
                      <a:pt x="392" y="67"/>
                      <a:pt x="411" y="75"/>
                    </a:cubicBezTo>
                    <a:cubicBezTo>
                      <a:pt x="411" y="76"/>
                      <a:pt x="411" y="76"/>
                      <a:pt x="411" y="76"/>
                    </a:cubicBezTo>
                    <a:cubicBezTo>
                      <a:pt x="392" y="86"/>
                      <a:pt x="369" y="84"/>
                      <a:pt x="349" y="78"/>
                    </a:cubicBezTo>
                    <a:close/>
                    <a:moveTo>
                      <a:pt x="376" y="60"/>
                    </a:moveTo>
                    <a:cubicBezTo>
                      <a:pt x="370" y="61"/>
                      <a:pt x="362" y="63"/>
                      <a:pt x="358" y="61"/>
                    </a:cubicBezTo>
                    <a:cubicBezTo>
                      <a:pt x="362" y="54"/>
                      <a:pt x="370" y="49"/>
                      <a:pt x="378" y="48"/>
                    </a:cubicBezTo>
                    <a:cubicBezTo>
                      <a:pt x="392" y="48"/>
                      <a:pt x="409" y="48"/>
                      <a:pt x="417" y="63"/>
                    </a:cubicBezTo>
                    <a:cubicBezTo>
                      <a:pt x="417" y="65"/>
                      <a:pt x="417" y="65"/>
                      <a:pt x="417" y="65"/>
                    </a:cubicBezTo>
                    <a:cubicBezTo>
                      <a:pt x="404" y="63"/>
                      <a:pt x="390" y="60"/>
                      <a:pt x="376" y="60"/>
                    </a:cubicBezTo>
                    <a:close/>
                    <a:moveTo>
                      <a:pt x="301" y="210"/>
                    </a:moveTo>
                    <a:cubicBezTo>
                      <a:pt x="300" y="212"/>
                      <a:pt x="300" y="212"/>
                      <a:pt x="299" y="212"/>
                    </a:cubicBezTo>
                    <a:cubicBezTo>
                      <a:pt x="300" y="209"/>
                      <a:pt x="300" y="205"/>
                      <a:pt x="303" y="204"/>
                    </a:cubicBezTo>
                    <a:cubicBezTo>
                      <a:pt x="303" y="206"/>
                      <a:pt x="303" y="210"/>
                      <a:pt x="301" y="210"/>
                    </a:cubicBezTo>
                    <a:close/>
                    <a:moveTo>
                      <a:pt x="353" y="300"/>
                    </a:moveTo>
                    <a:cubicBezTo>
                      <a:pt x="367" y="290"/>
                      <a:pt x="391" y="292"/>
                      <a:pt x="407" y="294"/>
                    </a:cubicBezTo>
                    <a:cubicBezTo>
                      <a:pt x="404" y="303"/>
                      <a:pt x="393" y="303"/>
                      <a:pt x="385" y="308"/>
                    </a:cubicBezTo>
                    <a:cubicBezTo>
                      <a:pt x="374" y="310"/>
                      <a:pt x="361" y="308"/>
                      <a:pt x="353" y="300"/>
                    </a:cubicBezTo>
                    <a:close/>
                    <a:moveTo>
                      <a:pt x="378" y="285"/>
                    </a:moveTo>
                    <a:cubicBezTo>
                      <a:pt x="385" y="280"/>
                      <a:pt x="397" y="278"/>
                      <a:pt x="406" y="283"/>
                    </a:cubicBezTo>
                    <a:cubicBezTo>
                      <a:pt x="398" y="284"/>
                      <a:pt x="389" y="284"/>
                      <a:pt x="380" y="285"/>
                    </a:cubicBezTo>
                    <a:lnTo>
                      <a:pt x="378" y="285"/>
                    </a:lnTo>
                    <a:close/>
                    <a:moveTo>
                      <a:pt x="438" y="307"/>
                    </a:moveTo>
                    <a:cubicBezTo>
                      <a:pt x="439" y="312"/>
                      <a:pt x="443" y="316"/>
                      <a:pt x="441" y="321"/>
                    </a:cubicBezTo>
                    <a:cubicBezTo>
                      <a:pt x="425" y="326"/>
                      <a:pt x="405" y="322"/>
                      <a:pt x="389" y="317"/>
                    </a:cubicBezTo>
                    <a:cubicBezTo>
                      <a:pt x="398" y="310"/>
                      <a:pt x="408" y="306"/>
                      <a:pt x="417" y="297"/>
                    </a:cubicBezTo>
                    <a:cubicBezTo>
                      <a:pt x="425" y="297"/>
                      <a:pt x="434" y="300"/>
                      <a:pt x="438" y="307"/>
                    </a:cubicBezTo>
                    <a:close/>
                    <a:moveTo>
                      <a:pt x="461" y="136"/>
                    </a:moveTo>
                    <a:cubicBezTo>
                      <a:pt x="456" y="152"/>
                      <a:pt x="442" y="164"/>
                      <a:pt x="424" y="167"/>
                    </a:cubicBezTo>
                    <a:cubicBezTo>
                      <a:pt x="421" y="166"/>
                      <a:pt x="421" y="166"/>
                      <a:pt x="421" y="166"/>
                    </a:cubicBezTo>
                    <a:cubicBezTo>
                      <a:pt x="428" y="150"/>
                      <a:pt x="445" y="143"/>
                      <a:pt x="460" y="135"/>
                    </a:cubicBezTo>
                    <a:lnTo>
                      <a:pt x="461" y="136"/>
                    </a:lnTo>
                    <a:close/>
                    <a:moveTo>
                      <a:pt x="423" y="134"/>
                    </a:moveTo>
                    <a:cubicBezTo>
                      <a:pt x="432" y="126"/>
                      <a:pt x="445" y="120"/>
                      <a:pt x="457" y="126"/>
                    </a:cubicBezTo>
                    <a:cubicBezTo>
                      <a:pt x="445" y="137"/>
                      <a:pt x="430" y="142"/>
                      <a:pt x="421" y="155"/>
                    </a:cubicBezTo>
                    <a:cubicBezTo>
                      <a:pt x="418" y="155"/>
                      <a:pt x="418" y="155"/>
                      <a:pt x="418" y="155"/>
                    </a:cubicBezTo>
                    <a:cubicBezTo>
                      <a:pt x="413" y="149"/>
                      <a:pt x="421" y="142"/>
                      <a:pt x="423" y="134"/>
                    </a:cubicBezTo>
                    <a:close/>
                    <a:moveTo>
                      <a:pt x="410" y="178"/>
                    </a:moveTo>
                    <a:cubicBezTo>
                      <a:pt x="414" y="178"/>
                      <a:pt x="414" y="178"/>
                      <a:pt x="414" y="178"/>
                    </a:cubicBezTo>
                    <a:cubicBezTo>
                      <a:pt x="413" y="197"/>
                      <a:pt x="417" y="218"/>
                      <a:pt x="416" y="235"/>
                    </a:cubicBezTo>
                    <a:cubicBezTo>
                      <a:pt x="411" y="230"/>
                      <a:pt x="401" y="226"/>
                      <a:pt x="398" y="217"/>
                    </a:cubicBezTo>
                    <a:cubicBezTo>
                      <a:pt x="399" y="202"/>
                      <a:pt x="402" y="190"/>
                      <a:pt x="410" y="178"/>
                    </a:cubicBezTo>
                    <a:close/>
                    <a:moveTo>
                      <a:pt x="384" y="127"/>
                    </a:moveTo>
                    <a:cubicBezTo>
                      <a:pt x="387" y="126"/>
                      <a:pt x="387" y="126"/>
                      <a:pt x="387" y="126"/>
                    </a:cubicBezTo>
                    <a:cubicBezTo>
                      <a:pt x="393" y="140"/>
                      <a:pt x="399" y="163"/>
                      <a:pt x="385" y="175"/>
                    </a:cubicBezTo>
                    <a:cubicBezTo>
                      <a:pt x="381" y="178"/>
                      <a:pt x="380" y="185"/>
                      <a:pt x="374" y="183"/>
                    </a:cubicBezTo>
                    <a:cubicBezTo>
                      <a:pt x="368" y="161"/>
                      <a:pt x="376" y="144"/>
                      <a:pt x="384" y="127"/>
                    </a:cubicBezTo>
                    <a:close/>
                    <a:moveTo>
                      <a:pt x="365" y="164"/>
                    </a:moveTo>
                    <a:cubicBezTo>
                      <a:pt x="362" y="158"/>
                      <a:pt x="362" y="146"/>
                      <a:pt x="367" y="141"/>
                    </a:cubicBezTo>
                    <a:cubicBezTo>
                      <a:pt x="370" y="140"/>
                      <a:pt x="370" y="140"/>
                      <a:pt x="370" y="140"/>
                    </a:cubicBezTo>
                    <a:cubicBezTo>
                      <a:pt x="370" y="148"/>
                      <a:pt x="366" y="155"/>
                      <a:pt x="365" y="164"/>
                    </a:cubicBezTo>
                    <a:close/>
                    <a:moveTo>
                      <a:pt x="325" y="197"/>
                    </a:moveTo>
                    <a:cubicBezTo>
                      <a:pt x="337" y="191"/>
                      <a:pt x="354" y="194"/>
                      <a:pt x="364" y="202"/>
                    </a:cubicBezTo>
                    <a:cubicBezTo>
                      <a:pt x="357" y="208"/>
                      <a:pt x="347" y="212"/>
                      <a:pt x="342" y="219"/>
                    </a:cubicBezTo>
                    <a:cubicBezTo>
                      <a:pt x="334" y="224"/>
                      <a:pt x="324" y="229"/>
                      <a:pt x="323" y="239"/>
                    </a:cubicBezTo>
                    <a:cubicBezTo>
                      <a:pt x="321" y="255"/>
                      <a:pt x="327" y="271"/>
                      <a:pt x="338" y="282"/>
                    </a:cubicBezTo>
                    <a:cubicBezTo>
                      <a:pt x="346" y="263"/>
                      <a:pt x="368" y="251"/>
                      <a:pt x="369" y="230"/>
                    </a:cubicBezTo>
                    <a:cubicBezTo>
                      <a:pt x="372" y="223"/>
                      <a:pt x="364" y="212"/>
                      <a:pt x="375" y="211"/>
                    </a:cubicBezTo>
                    <a:cubicBezTo>
                      <a:pt x="391" y="219"/>
                      <a:pt x="401" y="231"/>
                      <a:pt x="412" y="245"/>
                    </a:cubicBezTo>
                    <a:cubicBezTo>
                      <a:pt x="415" y="250"/>
                      <a:pt x="419" y="254"/>
                      <a:pt x="422" y="257"/>
                    </a:cubicBezTo>
                    <a:cubicBezTo>
                      <a:pt x="430" y="289"/>
                      <a:pt x="430" y="289"/>
                      <a:pt x="430" y="289"/>
                    </a:cubicBezTo>
                    <a:cubicBezTo>
                      <a:pt x="419" y="293"/>
                      <a:pt x="414" y="275"/>
                      <a:pt x="402" y="273"/>
                    </a:cubicBezTo>
                    <a:cubicBezTo>
                      <a:pt x="383" y="273"/>
                      <a:pt x="362" y="278"/>
                      <a:pt x="348" y="293"/>
                    </a:cubicBezTo>
                    <a:cubicBezTo>
                      <a:pt x="337" y="294"/>
                      <a:pt x="329" y="283"/>
                      <a:pt x="322" y="274"/>
                    </a:cubicBezTo>
                    <a:cubicBezTo>
                      <a:pt x="313" y="262"/>
                      <a:pt x="304" y="248"/>
                      <a:pt x="302" y="234"/>
                    </a:cubicBezTo>
                    <a:cubicBezTo>
                      <a:pt x="315" y="225"/>
                      <a:pt x="323" y="212"/>
                      <a:pt x="325" y="197"/>
                    </a:cubicBezTo>
                    <a:close/>
                    <a:moveTo>
                      <a:pt x="343" y="263"/>
                    </a:moveTo>
                    <a:cubicBezTo>
                      <a:pt x="336" y="247"/>
                      <a:pt x="343" y="229"/>
                      <a:pt x="354" y="217"/>
                    </a:cubicBezTo>
                    <a:cubicBezTo>
                      <a:pt x="356" y="215"/>
                      <a:pt x="362" y="214"/>
                      <a:pt x="362" y="219"/>
                    </a:cubicBezTo>
                    <a:cubicBezTo>
                      <a:pt x="363" y="236"/>
                      <a:pt x="358" y="252"/>
                      <a:pt x="343" y="263"/>
                    </a:cubicBezTo>
                    <a:close/>
                    <a:moveTo>
                      <a:pt x="336" y="233"/>
                    </a:moveTo>
                    <a:cubicBezTo>
                      <a:pt x="334" y="256"/>
                      <a:pt x="334" y="256"/>
                      <a:pt x="334" y="256"/>
                    </a:cubicBezTo>
                    <a:cubicBezTo>
                      <a:pt x="331" y="257"/>
                      <a:pt x="328" y="252"/>
                      <a:pt x="328" y="249"/>
                    </a:cubicBezTo>
                    <a:cubicBezTo>
                      <a:pt x="327" y="243"/>
                      <a:pt x="329" y="237"/>
                      <a:pt x="334" y="233"/>
                    </a:cubicBezTo>
                    <a:lnTo>
                      <a:pt x="336" y="233"/>
                    </a:lnTo>
                    <a:close/>
                    <a:moveTo>
                      <a:pt x="306" y="219"/>
                    </a:moveTo>
                    <a:cubicBezTo>
                      <a:pt x="308" y="215"/>
                      <a:pt x="309" y="207"/>
                      <a:pt x="316" y="206"/>
                    </a:cubicBezTo>
                    <a:cubicBezTo>
                      <a:pt x="316" y="213"/>
                      <a:pt x="310" y="217"/>
                      <a:pt x="306" y="219"/>
                    </a:cubicBezTo>
                    <a:close/>
                    <a:moveTo>
                      <a:pt x="326" y="120"/>
                    </a:moveTo>
                    <a:cubicBezTo>
                      <a:pt x="329" y="118"/>
                      <a:pt x="331" y="114"/>
                      <a:pt x="335" y="114"/>
                    </a:cubicBezTo>
                    <a:cubicBezTo>
                      <a:pt x="339" y="131"/>
                      <a:pt x="332" y="151"/>
                      <a:pt x="318" y="163"/>
                    </a:cubicBezTo>
                    <a:cubicBezTo>
                      <a:pt x="308" y="149"/>
                      <a:pt x="322" y="133"/>
                      <a:pt x="326" y="120"/>
                    </a:cubicBezTo>
                    <a:close/>
                    <a:moveTo>
                      <a:pt x="307" y="131"/>
                    </a:moveTo>
                    <a:cubicBezTo>
                      <a:pt x="310" y="129"/>
                      <a:pt x="311" y="125"/>
                      <a:pt x="315" y="125"/>
                    </a:cubicBezTo>
                    <a:cubicBezTo>
                      <a:pt x="313" y="134"/>
                      <a:pt x="308" y="144"/>
                      <a:pt x="308" y="155"/>
                    </a:cubicBezTo>
                    <a:cubicBezTo>
                      <a:pt x="303" y="150"/>
                      <a:pt x="304" y="139"/>
                      <a:pt x="307" y="131"/>
                    </a:cubicBezTo>
                    <a:close/>
                    <a:moveTo>
                      <a:pt x="292" y="129"/>
                    </a:moveTo>
                    <a:cubicBezTo>
                      <a:pt x="287" y="129"/>
                      <a:pt x="287" y="129"/>
                      <a:pt x="287" y="129"/>
                    </a:cubicBezTo>
                    <a:cubicBezTo>
                      <a:pt x="275" y="118"/>
                      <a:pt x="257" y="103"/>
                      <a:pt x="263" y="85"/>
                    </a:cubicBezTo>
                    <a:cubicBezTo>
                      <a:pt x="278" y="97"/>
                      <a:pt x="295" y="110"/>
                      <a:pt x="292" y="129"/>
                    </a:cubicBezTo>
                    <a:close/>
                    <a:moveTo>
                      <a:pt x="279" y="133"/>
                    </a:moveTo>
                    <a:cubicBezTo>
                      <a:pt x="273" y="133"/>
                      <a:pt x="266" y="129"/>
                      <a:pt x="262" y="125"/>
                    </a:cubicBezTo>
                    <a:cubicBezTo>
                      <a:pt x="258" y="120"/>
                      <a:pt x="253" y="113"/>
                      <a:pt x="257" y="106"/>
                    </a:cubicBezTo>
                    <a:cubicBezTo>
                      <a:pt x="266" y="113"/>
                      <a:pt x="271" y="125"/>
                      <a:pt x="279" y="133"/>
                    </a:cubicBezTo>
                    <a:close/>
                    <a:moveTo>
                      <a:pt x="246" y="22"/>
                    </a:moveTo>
                    <a:cubicBezTo>
                      <a:pt x="253" y="23"/>
                      <a:pt x="268" y="12"/>
                      <a:pt x="267" y="27"/>
                    </a:cubicBezTo>
                    <a:cubicBezTo>
                      <a:pt x="267" y="49"/>
                      <a:pt x="255" y="72"/>
                      <a:pt x="235" y="81"/>
                    </a:cubicBezTo>
                    <a:cubicBezTo>
                      <a:pt x="233" y="81"/>
                      <a:pt x="233" y="81"/>
                      <a:pt x="233" y="81"/>
                    </a:cubicBezTo>
                    <a:cubicBezTo>
                      <a:pt x="238" y="63"/>
                      <a:pt x="246" y="43"/>
                      <a:pt x="246" y="22"/>
                    </a:cubicBezTo>
                    <a:close/>
                    <a:moveTo>
                      <a:pt x="213" y="11"/>
                    </a:moveTo>
                    <a:cubicBezTo>
                      <a:pt x="221" y="12"/>
                      <a:pt x="226" y="23"/>
                      <a:pt x="237" y="21"/>
                    </a:cubicBezTo>
                    <a:cubicBezTo>
                      <a:pt x="245" y="40"/>
                      <a:pt x="234" y="60"/>
                      <a:pt x="226" y="76"/>
                    </a:cubicBezTo>
                    <a:cubicBezTo>
                      <a:pt x="222" y="81"/>
                      <a:pt x="219" y="75"/>
                      <a:pt x="218" y="72"/>
                    </a:cubicBezTo>
                    <a:cubicBezTo>
                      <a:pt x="208" y="54"/>
                      <a:pt x="199" y="29"/>
                      <a:pt x="213" y="11"/>
                    </a:cubicBezTo>
                    <a:close/>
                    <a:moveTo>
                      <a:pt x="91" y="13"/>
                    </a:moveTo>
                    <a:cubicBezTo>
                      <a:pt x="102" y="10"/>
                      <a:pt x="113" y="12"/>
                      <a:pt x="120" y="20"/>
                    </a:cubicBezTo>
                    <a:cubicBezTo>
                      <a:pt x="127" y="29"/>
                      <a:pt x="127" y="29"/>
                      <a:pt x="127" y="29"/>
                    </a:cubicBezTo>
                    <a:cubicBezTo>
                      <a:pt x="118" y="31"/>
                      <a:pt x="106" y="26"/>
                      <a:pt x="97" y="22"/>
                    </a:cubicBezTo>
                    <a:cubicBezTo>
                      <a:pt x="95" y="19"/>
                      <a:pt x="88" y="18"/>
                      <a:pt x="91" y="13"/>
                    </a:cubicBezTo>
                    <a:close/>
                    <a:moveTo>
                      <a:pt x="124" y="39"/>
                    </a:moveTo>
                    <a:cubicBezTo>
                      <a:pt x="119" y="43"/>
                      <a:pt x="111" y="44"/>
                      <a:pt x="104" y="43"/>
                    </a:cubicBezTo>
                    <a:cubicBezTo>
                      <a:pt x="95" y="40"/>
                      <a:pt x="85" y="32"/>
                      <a:pt x="84" y="23"/>
                    </a:cubicBezTo>
                    <a:cubicBezTo>
                      <a:pt x="97" y="29"/>
                      <a:pt x="110" y="34"/>
                      <a:pt x="124" y="39"/>
                    </a:cubicBezTo>
                    <a:close/>
                    <a:moveTo>
                      <a:pt x="96" y="88"/>
                    </a:moveTo>
                    <a:cubicBezTo>
                      <a:pt x="99" y="89"/>
                      <a:pt x="103" y="92"/>
                      <a:pt x="103" y="95"/>
                    </a:cubicBezTo>
                    <a:cubicBezTo>
                      <a:pt x="100" y="94"/>
                      <a:pt x="96" y="90"/>
                      <a:pt x="96" y="88"/>
                    </a:cubicBezTo>
                    <a:close/>
                    <a:moveTo>
                      <a:pt x="128" y="118"/>
                    </a:moveTo>
                    <a:cubicBezTo>
                      <a:pt x="122" y="111"/>
                      <a:pt x="112" y="109"/>
                      <a:pt x="108" y="101"/>
                    </a:cubicBezTo>
                    <a:cubicBezTo>
                      <a:pt x="109" y="100"/>
                      <a:pt x="109" y="100"/>
                      <a:pt x="109" y="100"/>
                    </a:cubicBezTo>
                    <a:cubicBezTo>
                      <a:pt x="132" y="118"/>
                      <a:pt x="156" y="128"/>
                      <a:pt x="180" y="144"/>
                    </a:cubicBezTo>
                    <a:cubicBezTo>
                      <a:pt x="163" y="142"/>
                      <a:pt x="144" y="128"/>
                      <a:pt x="128" y="118"/>
                    </a:cubicBezTo>
                    <a:close/>
                    <a:moveTo>
                      <a:pt x="183" y="144"/>
                    </a:moveTo>
                    <a:cubicBezTo>
                      <a:pt x="187" y="142"/>
                      <a:pt x="192" y="145"/>
                      <a:pt x="195" y="148"/>
                    </a:cubicBezTo>
                    <a:cubicBezTo>
                      <a:pt x="194" y="147"/>
                      <a:pt x="187" y="149"/>
                      <a:pt x="183" y="144"/>
                    </a:cubicBezTo>
                    <a:close/>
                    <a:moveTo>
                      <a:pt x="126" y="103"/>
                    </a:moveTo>
                    <a:cubicBezTo>
                      <a:pt x="99" y="83"/>
                      <a:pt x="78" y="55"/>
                      <a:pt x="69" y="22"/>
                    </a:cubicBezTo>
                    <a:cubicBezTo>
                      <a:pt x="77" y="26"/>
                      <a:pt x="81" y="37"/>
                      <a:pt x="90" y="43"/>
                    </a:cubicBezTo>
                    <a:cubicBezTo>
                      <a:pt x="100" y="51"/>
                      <a:pt x="115" y="50"/>
                      <a:pt x="127" y="47"/>
                    </a:cubicBezTo>
                    <a:cubicBezTo>
                      <a:pt x="132" y="46"/>
                      <a:pt x="134" y="40"/>
                      <a:pt x="139" y="41"/>
                    </a:cubicBezTo>
                    <a:cubicBezTo>
                      <a:pt x="149" y="55"/>
                      <a:pt x="136" y="74"/>
                      <a:pt x="145" y="89"/>
                    </a:cubicBezTo>
                    <a:cubicBezTo>
                      <a:pt x="155" y="113"/>
                      <a:pt x="185" y="119"/>
                      <a:pt x="207" y="122"/>
                    </a:cubicBezTo>
                    <a:cubicBezTo>
                      <a:pt x="209" y="110"/>
                      <a:pt x="204" y="96"/>
                      <a:pt x="202" y="84"/>
                    </a:cubicBezTo>
                    <a:cubicBezTo>
                      <a:pt x="191" y="63"/>
                      <a:pt x="172" y="49"/>
                      <a:pt x="149" y="46"/>
                    </a:cubicBezTo>
                    <a:cubicBezTo>
                      <a:pt x="147" y="35"/>
                      <a:pt x="155" y="22"/>
                      <a:pt x="166" y="16"/>
                    </a:cubicBezTo>
                    <a:cubicBezTo>
                      <a:pt x="175" y="22"/>
                      <a:pt x="192" y="12"/>
                      <a:pt x="198" y="24"/>
                    </a:cubicBezTo>
                    <a:cubicBezTo>
                      <a:pt x="195" y="49"/>
                      <a:pt x="215" y="66"/>
                      <a:pt x="212" y="88"/>
                    </a:cubicBezTo>
                    <a:cubicBezTo>
                      <a:pt x="211" y="89"/>
                      <a:pt x="210" y="92"/>
                      <a:pt x="211" y="94"/>
                    </a:cubicBezTo>
                    <a:cubicBezTo>
                      <a:pt x="218" y="101"/>
                      <a:pt x="225" y="93"/>
                      <a:pt x="231" y="92"/>
                    </a:cubicBezTo>
                    <a:cubicBezTo>
                      <a:pt x="238" y="89"/>
                      <a:pt x="245" y="84"/>
                      <a:pt x="252" y="82"/>
                    </a:cubicBezTo>
                    <a:cubicBezTo>
                      <a:pt x="250" y="100"/>
                      <a:pt x="242" y="118"/>
                      <a:pt x="259" y="131"/>
                    </a:cubicBezTo>
                    <a:cubicBezTo>
                      <a:pt x="270" y="148"/>
                      <a:pt x="296" y="136"/>
                      <a:pt x="300" y="158"/>
                    </a:cubicBezTo>
                    <a:cubicBezTo>
                      <a:pt x="301" y="172"/>
                      <a:pt x="317" y="176"/>
                      <a:pt x="319" y="190"/>
                    </a:cubicBezTo>
                    <a:cubicBezTo>
                      <a:pt x="311" y="196"/>
                      <a:pt x="299" y="197"/>
                      <a:pt x="291" y="204"/>
                    </a:cubicBezTo>
                    <a:cubicBezTo>
                      <a:pt x="281" y="187"/>
                      <a:pt x="286" y="170"/>
                      <a:pt x="283" y="152"/>
                    </a:cubicBezTo>
                    <a:cubicBezTo>
                      <a:pt x="277" y="150"/>
                      <a:pt x="277" y="150"/>
                      <a:pt x="277" y="150"/>
                    </a:cubicBezTo>
                    <a:cubicBezTo>
                      <a:pt x="220" y="151"/>
                      <a:pt x="170" y="135"/>
                      <a:pt x="126" y="103"/>
                    </a:cubicBezTo>
                    <a:close/>
                    <a:moveTo>
                      <a:pt x="188" y="106"/>
                    </a:moveTo>
                    <a:cubicBezTo>
                      <a:pt x="188" y="108"/>
                      <a:pt x="190" y="109"/>
                      <a:pt x="191" y="111"/>
                    </a:cubicBezTo>
                    <a:cubicBezTo>
                      <a:pt x="174" y="111"/>
                      <a:pt x="157" y="101"/>
                      <a:pt x="150" y="85"/>
                    </a:cubicBezTo>
                    <a:cubicBezTo>
                      <a:pt x="150" y="73"/>
                      <a:pt x="150" y="73"/>
                      <a:pt x="150" y="73"/>
                    </a:cubicBezTo>
                    <a:cubicBezTo>
                      <a:pt x="160" y="86"/>
                      <a:pt x="174" y="98"/>
                      <a:pt x="188" y="106"/>
                    </a:cubicBezTo>
                    <a:close/>
                    <a:moveTo>
                      <a:pt x="154" y="56"/>
                    </a:moveTo>
                    <a:cubicBezTo>
                      <a:pt x="174" y="54"/>
                      <a:pt x="187" y="75"/>
                      <a:pt x="196" y="91"/>
                    </a:cubicBezTo>
                    <a:cubicBezTo>
                      <a:pt x="196" y="94"/>
                      <a:pt x="198" y="98"/>
                      <a:pt x="196" y="102"/>
                    </a:cubicBezTo>
                    <a:cubicBezTo>
                      <a:pt x="184" y="99"/>
                      <a:pt x="175" y="88"/>
                      <a:pt x="166" y="79"/>
                    </a:cubicBezTo>
                    <a:cubicBezTo>
                      <a:pt x="160" y="73"/>
                      <a:pt x="152" y="65"/>
                      <a:pt x="154" y="5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6"/>
              <p:cNvSpPr>
                <a:spLocks/>
              </p:cNvSpPr>
              <p:nvPr/>
            </p:nvSpPr>
            <p:spPr bwMode="auto">
              <a:xfrm>
                <a:off x="-446214" y="-2938035"/>
                <a:ext cx="15049" cy="15049"/>
              </a:xfrm>
              <a:custGeom>
                <a:avLst/>
                <a:gdLst>
                  <a:gd name="T0" fmla="*/ 0 w 3"/>
                  <a:gd name="T1" fmla="*/ 1 h 3"/>
                  <a:gd name="T2" fmla="*/ 0 w 3"/>
                  <a:gd name="T3" fmla="*/ 3 h 3"/>
                  <a:gd name="T4" fmla="*/ 3 w 3"/>
                  <a:gd name="T5" fmla="*/ 3 h 3"/>
                  <a:gd name="T6" fmla="*/ 3 w 3"/>
                  <a:gd name="T7" fmla="*/ 2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7"/>
              <p:cNvSpPr>
                <a:spLocks/>
              </p:cNvSpPr>
              <p:nvPr/>
            </p:nvSpPr>
            <p:spPr bwMode="auto">
              <a:xfrm>
                <a:off x="-541518" y="-3275781"/>
                <a:ext cx="200641" cy="265850"/>
              </a:xfrm>
              <a:custGeom>
                <a:avLst/>
                <a:gdLst>
                  <a:gd name="T0" fmla="*/ 31 w 42"/>
                  <a:gd name="T1" fmla="*/ 44 h 56"/>
                  <a:gd name="T2" fmla="*/ 42 w 42"/>
                  <a:gd name="T3" fmla="*/ 0 h 56"/>
                  <a:gd name="T4" fmla="*/ 26 w 42"/>
                  <a:gd name="T5" fmla="*/ 0 h 56"/>
                  <a:gd name="T6" fmla="*/ 27 w 42"/>
                  <a:gd name="T7" fmla="*/ 20 h 56"/>
                  <a:gd name="T8" fmla="*/ 23 w 42"/>
                  <a:gd name="T9" fmla="*/ 20 h 56"/>
                  <a:gd name="T10" fmla="*/ 8 w 42"/>
                  <a:gd name="T11" fmla="*/ 0 h 56"/>
                  <a:gd name="T12" fmla="*/ 0 w 42"/>
                  <a:gd name="T13" fmla="*/ 0 h 56"/>
                  <a:gd name="T14" fmla="*/ 18 w 42"/>
                  <a:gd name="T15" fmla="*/ 54 h 56"/>
                  <a:gd name="T16" fmla="*/ 20 w 42"/>
                  <a:gd name="T17" fmla="*/ 56 h 56"/>
                  <a:gd name="T18" fmla="*/ 31 w 42"/>
                  <a:gd name="T19" fmla="*/ 4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" h="56">
                    <a:moveTo>
                      <a:pt x="31" y="44"/>
                    </a:moveTo>
                    <a:cubicBezTo>
                      <a:pt x="33" y="30"/>
                      <a:pt x="40" y="15"/>
                      <a:pt x="42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7"/>
                      <a:pt x="30" y="14"/>
                      <a:pt x="27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17" y="14"/>
                      <a:pt x="12" y="7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16"/>
                      <a:pt x="36" y="34"/>
                      <a:pt x="18" y="54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6" y="55"/>
                      <a:pt x="27" y="48"/>
                      <a:pt x="31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8"/>
              <p:cNvSpPr>
                <a:spLocks noEditPoints="1"/>
              </p:cNvSpPr>
              <p:nvPr/>
            </p:nvSpPr>
            <p:spPr bwMode="auto">
              <a:xfrm>
                <a:off x="-407760" y="-3275781"/>
                <a:ext cx="844364" cy="804238"/>
              </a:xfrm>
              <a:custGeom>
                <a:avLst/>
                <a:gdLst>
                  <a:gd name="T0" fmla="*/ 178 w 178"/>
                  <a:gd name="T1" fmla="*/ 2 h 169"/>
                  <a:gd name="T2" fmla="*/ 178 w 178"/>
                  <a:gd name="T3" fmla="*/ 0 h 169"/>
                  <a:gd name="T4" fmla="*/ 118 w 178"/>
                  <a:gd name="T5" fmla="*/ 0 h 169"/>
                  <a:gd name="T6" fmla="*/ 92 w 178"/>
                  <a:gd name="T7" fmla="*/ 6 h 169"/>
                  <a:gd name="T8" fmla="*/ 47 w 178"/>
                  <a:gd name="T9" fmla="*/ 62 h 169"/>
                  <a:gd name="T10" fmla="*/ 0 w 178"/>
                  <a:gd name="T11" fmla="*/ 75 h 169"/>
                  <a:gd name="T12" fmla="*/ 16 w 178"/>
                  <a:gd name="T13" fmla="*/ 91 h 169"/>
                  <a:gd name="T14" fmla="*/ 23 w 178"/>
                  <a:gd name="T15" fmla="*/ 123 h 169"/>
                  <a:gd name="T16" fmla="*/ 63 w 178"/>
                  <a:gd name="T17" fmla="*/ 169 h 169"/>
                  <a:gd name="T18" fmla="*/ 77 w 178"/>
                  <a:gd name="T19" fmla="*/ 132 h 169"/>
                  <a:gd name="T20" fmla="*/ 27 w 178"/>
                  <a:gd name="T21" fmla="*/ 79 h 169"/>
                  <a:gd name="T22" fmla="*/ 112 w 178"/>
                  <a:gd name="T23" fmla="*/ 41 h 169"/>
                  <a:gd name="T24" fmla="*/ 129 w 178"/>
                  <a:gd name="T25" fmla="*/ 8 h 169"/>
                  <a:gd name="T26" fmla="*/ 129 w 178"/>
                  <a:gd name="T27" fmla="*/ 2 h 169"/>
                  <a:gd name="T28" fmla="*/ 178 w 178"/>
                  <a:gd name="T29" fmla="*/ 2 h 169"/>
                  <a:gd name="T30" fmla="*/ 42 w 178"/>
                  <a:gd name="T31" fmla="*/ 95 h 169"/>
                  <a:gd name="T32" fmla="*/ 71 w 178"/>
                  <a:gd name="T33" fmla="*/ 139 h 169"/>
                  <a:gd name="T34" fmla="*/ 64 w 178"/>
                  <a:gd name="T35" fmla="*/ 157 h 169"/>
                  <a:gd name="T36" fmla="*/ 60 w 178"/>
                  <a:gd name="T37" fmla="*/ 153 h 169"/>
                  <a:gd name="T38" fmla="*/ 41 w 178"/>
                  <a:gd name="T39" fmla="*/ 97 h 169"/>
                  <a:gd name="T40" fmla="*/ 42 w 178"/>
                  <a:gd name="T41" fmla="*/ 95 h 169"/>
                  <a:gd name="T42" fmla="*/ 30 w 178"/>
                  <a:gd name="T43" fmla="*/ 93 h 169"/>
                  <a:gd name="T44" fmla="*/ 44 w 178"/>
                  <a:gd name="T45" fmla="*/ 113 h 169"/>
                  <a:gd name="T46" fmla="*/ 51 w 178"/>
                  <a:gd name="T47" fmla="*/ 152 h 169"/>
                  <a:gd name="T48" fmla="*/ 23 w 178"/>
                  <a:gd name="T49" fmla="*/ 93 h 169"/>
                  <a:gd name="T50" fmla="*/ 30 w 178"/>
                  <a:gd name="T51" fmla="*/ 93 h 169"/>
                  <a:gd name="T52" fmla="*/ 84 w 178"/>
                  <a:gd name="T53" fmla="*/ 14 h 169"/>
                  <a:gd name="T54" fmla="*/ 91 w 178"/>
                  <a:gd name="T55" fmla="*/ 18 h 169"/>
                  <a:gd name="T56" fmla="*/ 60 w 178"/>
                  <a:gd name="T57" fmla="*/ 56 h 169"/>
                  <a:gd name="T58" fmla="*/ 84 w 178"/>
                  <a:gd name="T59" fmla="*/ 14 h 169"/>
                  <a:gd name="T60" fmla="*/ 91 w 178"/>
                  <a:gd name="T61" fmla="*/ 57 h 169"/>
                  <a:gd name="T62" fmla="*/ 68 w 178"/>
                  <a:gd name="T63" fmla="*/ 62 h 169"/>
                  <a:gd name="T64" fmla="*/ 67 w 178"/>
                  <a:gd name="T65" fmla="*/ 61 h 169"/>
                  <a:gd name="T66" fmla="*/ 114 w 178"/>
                  <a:gd name="T67" fmla="*/ 10 h 169"/>
                  <a:gd name="T68" fmla="*/ 91 w 178"/>
                  <a:gd name="T69" fmla="*/ 57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8" h="169">
                    <a:moveTo>
                      <a:pt x="178" y="2"/>
                    </a:moveTo>
                    <a:cubicBezTo>
                      <a:pt x="178" y="0"/>
                      <a:pt x="178" y="0"/>
                      <a:pt x="178" y="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10" y="4"/>
                      <a:pt x="102" y="10"/>
                      <a:pt x="92" y="6"/>
                    </a:cubicBezTo>
                    <a:cubicBezTo>
                      <a:pt x="63" y="9"/>
                      <a:pt x="56" y="42"/>
                      <a:pt x="47" y="62"/>
                    </a:cubicBezTo>
                    <a:cubicBezTo>
                      <a:pt x="34" y="76"/>
                      <a:pt x="14" y="69"/>
                      <a:pt x="0" y="75"/>
                    </a:cubicBezTo>
                    <a:cubicBezTo>
                      <a:pt x="4" y="80"/>
                      <a:pt x="14" y="82"/>
                      <a:pt x="16" y="91"/>
                    </a:cubicBezTo>
                    <a:cubicBezTo>
                      <a:pt x="23" y="102"/>
                      <a:pt x="15" y="113"/>
                      <a:pt x="23" y="123"/>
                    </a:cubicBezTo>
                    <a:cubicBezTo>
                      <a:pt x="27" y="145"/>
                      <a:pt x="45" y="157"/>
                      <a:pt x="63" y="169"/>
                    </a:cubicBezTo>
                    <a:cubicBezTo>
                      <a:pt x="73" y="159"/>
                      <a:pt x="78" y="147"/>
                      <a:pt x="77" y="132"/>
                    </a:cubicBezTo>
                    <a:cubicBezTo>
                      <a:pt x="72" y="108"/>
                      <a:pt x="49" y="88"/>
                      <a:pt x="27" y="79"/>
                    </a:cubicBezTo>
                    <a:cubicBezTo>
                      <a:pt x="53" y="60"/>
                      <a:pt x="98" y="79"/>
                      <a:pt x="112" y="41"/>
                    </a:cubicBezTo>
                    <a:cubicBezTo>
                      <a:pt x="116" y="29"/>
                      <a:pt x="118" y="14"/>
                      <a:pt x="129" y="8"/>
                    </a:cubicBezTo>
                    <a:cubicBezTo>
                      <a:pt x="129" y="2"/>
                      <a:pt x="129" y="2"/>
                      <a:pt x="129" y="2"/>
                    </a:cubicBezTo>
                    <a:cubicBezTo>
                      <a:pt x="146" y="5"/>
                      <a:pt x="160" y="3"/>
                      <a:pt x="178" y="2"/>
                    </a:cubicBezTo>
                    <a:close/>
                    <a:moveTo>
                      <a:pt x="42" y="95"/>
                    </a:moveTo>
                    <a:cubicBezTo>
                      <a:pt x="60" y="102"/>
                      <a:pt x="68" y="121"/>
                      <a:pt x="71" y="139"/>
                    </a:cubicBezTo>
                    <a:cubicBezTo>
                      <a:pt x="69" y="146"/>
                      <a:pt x="72" y="153"/>
                      <a:pt x="64" y="157"/>
                    </a:cubicBezTo>
                    <a:cubicBezTo>
                      <a:pt x="60" y="153"/>
                      <a:pt x="60" y="153"/>
                      <a:pt x="60" y="153"/>
                    </a:cubicBezTo>
                    <a:cubicBezTo>
                      <a:pt x="55" y="134"/>
                      <a:pt x="53" y="114"/>
                      <a:pt x="41" y="97"/>
                    </a:cubicBezTo>
                    <a:lnTo>
                      <a:pt x="42" y="95"/>
                    </a:lnTo>
                    <a:close/>
                    <a:moveTo>
                      <a:pt x="30" y="93"/>
                    </a:moveTo>
                    <a:cubicBezTo>
                      <a:pt x="44" y="113"/>
                      <a:pt x="44" y="113"/>
                      <a:pt x="44" y="113"/>
                    </a:cubicBezTo>
                    <a:cubicBezTo>
                      <a:pt x="45" y="127"/>
                      <a:pt x="53" y="138"/>
                      <a:pt x="51" y="152"/>
                    </a:cubicBezTo>
                    <a:cubicBezTo>
                      <a:pt x="28" y="140"/>
                      <a:pt x="22" y="116"/>
                      <a:pt x="23" y="93"/>
                    </a:cubicBezTo>
                    <a:cubicBezTo>
                      <a:pt x="24" y="89"/>
                      <a:pt x="27" y="93"/>
                      <a:pt x="30" y="93"/>
                    </a:cubicBezTo>
                    <a:close/>
                    <a:moveTo>
                      <a:pt x="84" y="14"/>
                    </a:moveTo>
                    <a:cubicBezTo>
                      <a:pt x="87" y="14"/>
                      <a:pt x="96" y="12"/>
                      <a:pt x="91" y="18"/>
                    </a:cubicBezTo>
                    <a:cubicBezTo>
                      <a:pt x="80" y="31"/>
                      <a:pt x="75" y="48"/>
                      <a:pt x="60" y="56"/>
                    </a:cubicBezTo>
                    <a:cubicBezTo>
                      <a:pt x="60" y="42"/>
                      <a:pt x="68" y="22"/>
                      <a:pt x="84" y="14"/>
                    </a:cubicBezTo>
                    <a:close/>
                    <a:moveTo>
                      <a:pt x="91" y="57"/>
                    </a:moveTo>
                    <a:cubicBezTo>
                      <a:pt x="83" y="59"/>
                      <a:pt x="76" y="64"/>
                      <a:pt x="68" y="62"/>
                    </a:cubicBezTo>
                    <a:cubicBezTo>
                      <a:pt x="67" y="61"/>
                      <a:pt x="67" y="61"/>
                      <a:pt x="67" y="61"/>
                    </a:cubicBezTo>
                    <a:cubicBezTo>
                      <a:pt x="89" y="46"/>
                      <a:pt x="88" y="15"/>
                      <a:pt x="114" y="10"/>
                    </a:cubicBezTo>
                    <a:cubicBezTo>
                      <a:pt x="113" y="27"/>
                      <a:pt x="105" y="45"/>
                      <a:pt x="91" y="5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9"/>
              <p:cNvSpPr>
                <a:spLocks/>
              </p:cNvSpPr>
              <p:nvPr/>
            </p:nvSpPr>
            <p:spPr bwMode="auto">
              <a:xfrm>
                <a:off x="-882608" y="-3275781"/>
                <a:ext cx="341090" cy="214017"/>
              </a:xfrm>
              <a:custGeom>
                <a:avLst/>
                <a:gdLst>
                  <a:gd name="T0" fmla="*/ 72 w 72"/>
                  <a:gd name="T1" fmla="*/ 42 h 45"/>
                  <a:gd name="T2" fmla="*/ 72 w 72"/>
                  <a:gd name="T3" fmla="*/ 27 h 45"/>
                  <a:gd name="T4" fmla="*/ 59 w 72"/>
                  <a:gd name="T5" fmla="*/ 0 h 45"/>
                  <a:gd name="T6" fmla="*/ 50 w 72"/>
                  <a:gd name="T7" fmla="*/ 0 h 45"/>
                  <a:gd name="T8" fmla="*/ 59 w 72"/>
                  <a:gd name="T9" fmla="*/ 10 h 45"/>
                  <a:gd name="T10" fmla="*/ 65 w 72"/>
                  <a:gd name="T11" fmla="*/ 24 h 45"/>
                  <a:gd name="T12" fmla="*/ 59 w 72"/>
                  <a:gd name="T13" fmla="*/ 22 h 45"/>
                  <a:gd name="T14" fmla="*/ 41 w 72"/>
                  <a:gd name="T15" fmla="*/ 0 h 45"/>
                  <a:gd name="T16" fmla="*/ 30 w 72"/>
                  <a:gd name="T17" fmla="*/ 0 h 45"/>
                  <a:gd name="T18" fmla="*/ 58 w 72"/>
                  <a:gd name="T19" fmla="*/ 30 h 45"/>
                  <a:gd name="T20" fmla="*/ 56 w 72"/>
                  <a:gd name="T21" fmla="*/ 36 h 45"/>
                  <a:gd name="T22" fmla="*/ 11 w 72"/>
                  <a:gd name="T23" fmla="*/ 13 h 45"/>
                  <a:gd name="T24" fmla="*/ 8 w 72"/>
                  <a:gd name="T25" fmla="*/ 0 h 45"/>
                  <a:gd name="T26" fmla="*/ 0 w 72"/>
                  <a:gd name="T27" fmla="*/ 0 h 45"/>
                  <a:gd name="T28" fmla="*/ 16 w 72"/>
                  <a:gd name="T29" fmla="*/ 29 h 45"/>
                  <a:gd name="T30" fmla="*/ 69 w 72"/>
                  <a:gd name="T31" fmla="*/ 45 h 45"/>
                  <a:gd name="T32" fmla="*/ 72 w 72"/>
                  <a:gd name="T33" fmla="*/ 4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2" h="45">
                    <a:moveTo>
                      <a:pt x="72" y="42"/>
                    </a:moveTo>
                    <a:cubicBezTo>
                      <a:pt x="64" y="37"/>
                      <a:pt x="72" y="32"/>
                      <a:pt x="72" y="27"/>
                    </a:cubicBezTo>
                    <a:cubicBezTo>
                      <a:pt x="69" y="18"/>
                      <a:pt x="66" y="8"/>
                      <a:pt x="59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4" y="3"/>
                      <a:pt x="56" y="7"/>
                      <a:pt x="59" y="10"/>
                    </a:cubicBezTo>
                    <a:cubicBezTo>
                      <a:pt x="65" y="24"/>
                      <a:pt x="65" y="24"/>
                      <a:pt x="65" y="24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42" y="6"/>
                      <a:pt x="49" y="19"/>
                      <a:pt x="58" y="30"/>
                    </a:cubicBezTo>
                    <a:cubicBezTo>
                      <a:pt x="59" y="31"/>
                      <a:pt x="59" y="34"/>
                      <a:pt x="56" y="36"/>
                    </a:cubicBezTo>
                    <a:cubicBezTo>
                      <a:pt x="39" y="35"/>
                      <a:pt x="19" y="30"/>
                      <a:pt x="11" y="13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9"/>
                      <a:pt x="6" y="22"/>
                      <a:pt x="16" y="29"/>
                    </a:cubicBezTo>
                    <a:cubicBezTo>
                      <a:pt x="33" y="38"/>
                      <a:pt x="52" y="40"/>
                      <a:pt x="69" y="45"/>
                    </a:cubicBezTo>
                    <a:lnTo>
                      <a:pt x="72" y="4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0"/>
              <p:cNvSpPr>
                <a:spLocks/>
              </p:cNvSpPr>
              <p:nvPr/>
            </p:nvSpPr>
            <p:spPr bwMode="auto">
              <a:xfrm>
                <a:off x="-569943" y="-2979835"/>
                <a:ext cx="95305" cy="65209"/>
              </a:xfrm>
              <a:custGeom>
                <a:avLst/>
                <a:gdLst>
                  <a:gd name="T0" fmla="*/ 20 w 20"/>
                  <a:gd name="T1" fmla="*/ 10 h 14"/>
                  <a:gd name="T2" fmla="*/ 9 w 20"/>
                  <a:gd name="T3" fmla="*/ 1 h 14"/>
                  <a:gd name="T4" fmla="*/ 1 w 20"/>
                  <a:gd name="T5" fmla="*/ 10 h 14"/>
                  <a:gd name="T6" fmla="*/ 20 w 20"/>
                  <a:gd name="T7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4">
                    <a:moveTo>
                      <a:pt x="20" y="10"/>
                    </a:moveTo>
                    <a:cubicBezTo>
                      <a:pt x="13" y="8"/>
                      <a:pt x="16" y="0"/>
                      <a:pt x="9" y="1"/>
                    </a:cubicBezTo>
                    <a:cubicBezTo>
                      <a:pt x="6" y="4"/>
                      <a:pt x="0" y="5"/>
                      <a:pt x="1" y="10"/>
                    </a:cubicBezTo>
                    <a:cubicBezTo>
                      <a:pt x="7" y="10"/>
                      <a:pt x="15" y="14"/>
                      <a:pt x="20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1"/>
              <p:cNvSpPr>
                <a:spLocks/>
              </p:cNvSpPr>
              <p:nvPr/>
            </p:nvSpPr>
            <p:spPr bwMode="auto">
              <a:xfrm>
                <a:off x="1622062" y="-3275781"/>
                <a:ext cx="245786" cy="152153"/>
              </a:xfrm>
              <a:custGeom>
                <a:avLst/>
                <a:gdLst>
                  <a:gd name="T0" fmla="*/ 43 w 52"/>
                  <a:gd name="T1" fmla="*/ 32 h 32"/>
                  <a:gd name="T2" fmla="*/ 49 w 52"/>
                  <a:gd name="T3" fmla="*/ 14 h 32"/>
                  <a:gd name="T4" fmla="*/ 52 w 52"/>
                  <a:gd name="T5" fmla="*/ 0 h 32"/>
                  <a:gd name="T6" fmla="*/ 47 w 52"/>
                  <a:gd name="T7" fmla="*/ 0 h 32"/>
                  <a:gd name="T8" fmla="*/ 44 w 52"/>
                  <a:gd name="T9" fmla="*/ 8 h 32"/>
                  <a:gd name="T10" fmla="*/ 41 w 52"/>
                  <a:gd name="T11" fmla="*/ 7 h 32"/>
                  <a:gd name="T12" fmla="*/ 38 w 52"/>
                  <a:gd name="T13" fmla="*/ 0 h 32"/>
                  <a:gd name="T14" fmla="*/ 33 w 52"/>
                  <a:gd name="T15" fmla="*/ 0 h 32"/>
                  <a:gd name="T16" fmla="*/ 37 w 52"/>
                  <a:gd name="T17" fmla="*/ 19 h 32"/>
                  <a:gd name="T18" fmla="*/ 9 w 52"/>
                  <a:gd name="T19" fmla="*/ 0 h 32"/>
                  <a:gd name="T20" fmla="*/ 0 w 52"/>
                  <a:gd name="T21" fmla="*/ 0 h 32"/>
                  <a:gd name="T22" fmla="*/ 43 w 52"/>
                  <a:gd name="T2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2" h="32">
                    <a:moveTo>
                      <a:pt x="43" y="32"/>
                    </a:moveTo>
                    <a:cubicBezTo>
                      <a:pt x="48" y="30"/>
                      <a:pt x="50" y="21"/>
                      <a:pt x="49" y="14"/>
                    </a:cubicBezTo>
                    <a:cubicBezTo>
                      <a:pt x="51" y="10"/>
                      <a:pt x="51" y="5"/>
                      <a:pt x="52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3"/>
                      <a:pt x="46" y="6"/>
                      <a:pt x="44" y="8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0" y="5"/>
                      <a:pt x="39" y="3"/>
                      <a:pt x="38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5" y="6"/>
                      <a:pt x="36" y="13"/>
                      <a:pt x="37" y="19"/>
                    </a:cubicBezTo>
                    <a:cubicBezTo>
                      <a:pt x="25" y="19"/>
                      <a:pt x="16" y="10"/>
                      <a:pt x="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14"/>
                      <a:pt x="25" y="26"/>
                      <a:pt x="43" y="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2"/>
              <p:cNvSpPr>
                <a:spLocks noEditPoints="1"/>
              </p:cNvSpPr>
              <p:nvPr/>
            </p:nvSpPr>
            <p:spPr bwMode="auto">
              <a:xfrm>
                <a:off x="-1807230" y="-3275781"/>
                <a:ext cx="312666" cy="451443"/>
              </a:xfrm>
              <a:custGeom>
                <a:avLst/>
                <a:gdLst>
                  <a:gd name="T0" fmla="*/ 34 w 66"/>
                  <a:gd name="T1" fmla="*/ 2 h 95"/>
                  <a:gd name="T2" fmla="*/ 43 w 66"/>
                  <a:gd name="T3" fmla="*/ 50 h 95"/>
                  <a:gd name="T4" fmla="*/ 47 w 66"/>
                  <a:gd name="T5" fmla="*/ 54 h 95"/>
                  <a:gd name="T6" fmla="*/ 45 w 66"/>
                  <a:gd name="T7" fmla="*/ 7 h 95"/>
                  <a:gd name="T8" fmla="*/ 62 w 66"/>
                  <a:gd name="T9" fmla="*/ 39 h 95"/>
                  <a:gd name="T10" fmla="*/ 56 w 66"/>
                  <a:gd name="T11" fmla="*/ 66 h 95"/>
                  <a:gd name="T12" fmla="*/ 48 w 66"/>
                  <a:gd name="T13" fmla="*/ 80 h 95"/>
                  <a:gd name="T14" fmla="*/ 45 w 66"/>
                  <a:gd name="T15" fmla="*/ 55 h 95"/>
                  <a:gd name="T16" fmla="*/ 37 w 66"/>
                  <a:gd name="T17" fmla="*/ 66 h 95"/>
                  <a:gd name="T18" fmla="*/ 23 w 66"/>
                  <a:gd name="T19" fmla="*/ 0 h 95"/>
                  <a:gd name="T20" fmla="*/ 15 w 66"/>
                  <a:gd name="T21" fmla="*/ 0 h 95"/>
                  <a:gd name="T22" fmla="*/ 15 w 66"/>
                  <a:gd name="T23" fmla="*/ 7 h 95"/>
                  <a:gd name="T24" fmla="*/ 42 w 66"/>
                  <a:gd name="T25" fmla="*/ 93 h 95"/>
                  <a:gd name="T26" fmla="*/ 46 w 66"/>
                  <a:gd name="T27" fmla="*/ 95 h 95"/>
                  <a:gd name="T28" fmla="*/ 66 w 66"/>
                  <a:gd name="T29" fmla="*/ 57 h 95"/>
                  <a:gd name="T30" fmla="*/ 51 w 66"/>
                  <a:gd name="T31" fmla="*/ 1 h 95"/>
                  <a:gd name="T32" fmla="*/ 51 w 66"/>
                  <a:gd name="T33" fmla="*/ 0 h 95"/>
                  <a:gd name="T34" fmla="*/ 32 w 66"/>
                  <a:gd name="T35" fmla="*/ 0 h 95"/>
                  <a:gd name="T36" fmla="*/ 34 w 66"/>
                  <a:gd name="T37" fmla="*/ 2 h 95"/>
                  <a:gd name="T38" fmla="*/ 41 w 66"/>
                  <a:gd name="T39" fmla="*/ 6 h 95"/>
                  <a:gd name="T40" fmla="*/ 42 w 66"/>
                  <a:gd name="T41" fmla="*/ 10 h 95"/>
                  <a:gd name="T42" fmla="*/ 41 w 66"/>
                  <a:gd name="T43" fmla="*/ 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6" h="95">
                    <a:moveTo>
                      <a:pt x="34" y="2"/>
                    </a:moveTo>
                    <a:cubicBezTo>
                      <a:pt x="41" y="17"/>
                      <a:pt x="46" y="34"/>
                      <a:pt x="43" y="50"/>
                    </a:cubicBezTo>
                    <a:cubicBezTo>
                      <a:pt x="47" y="54"/>
                      <a:pt x="47" y="54"/>
                      <a:pt x="47" y="54"/>
                    </a:cubicBezTo>
                    <a:cubicBezTo>
                      <a:pt x="53" y="41"/>
                      <a:pt x="48" y="22"/>
                      <a:pt x="45" y="7"/>
                    </a:cubicBezTo>
                    <a:cubicBezTo>
                      <a:pt x="57" y="13"/>
                      <a:pt x="58" y="27"/>
                      <a:pt x="62" y="39"/>
                    </a:cubicBezTo>
                    <a:cubicBezTo>
                      <a:pt x="63" y="48"/>
                      <a:pt x="56" y="57"/>
                      <a:pt x="56" y="66"/>
                    </a:cubicBezTo>
                    <a:cubicBezTo>
                      <a:pt x="50" y="69"/>
                      <a:pt x="54" y="77"/>
                      <a:pt x="48" y="80"/>
                    </a:cubicBezTo>
                    <a:cubicBezTo>
                      <a:pt x="42" y="72"/>
                      <a:pt x="54" y="61"/>
                      <a:pt x="45" y="55"/>
                    </a:cubicBezTo>
                    <a:cubicBezTo>
                      <a:pt x="41" y="57"/>
                      <a:pt x="42" y="68"/>
                      <a:pt x="37" y="66"/>
                    </a:cubicBezTo>
                    <a:cubicBezTo>
                      <a:pt x="21" y="49"/>
                      <a:pt x="14" y="23"/>
                      <a:pt x="23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4" y="3"/>
                      <a:pt x="14" y="5"/>
                      <a:pt x="15" y="7"/>
                    </a:cubicBezTo>
                    <a:cubicBezTo>
                      <a:pt x="0" y="43"/>
                      <a:pt x="35" y="63"/>
                      <a:pt x="42" y="93"/>
                    </a:cubicBezTo>
                    <a:cubicBezTo>
                      <a:pt x="43" y="93"/>
                      <a:pt x="44" y="95"/>
                      <a:pt x="46" y="95"/>
                    </a:cubicBezTo>
                    <a:cubicBezTo>
                      <a:pt x="57" y="83"/>
                      <a:pt x="61" y="70"/>
                      <a:pt x="66" y="57"/>
                    </a:cubicBezTo>
                    <a:cubicBezTo>
                      <a:pt x="66" y="36"/>
                      <a:pt x="66" y="16"/>
                      <a:pt x="51" y="1"/>
                    </a:cubicBezTo>
                    <a:cubicBezTo>
                      <a:pt x="51" y="1"/>
                      <a:pt x="51" y="1"/>
                      <a:pt x="5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3" y="1"/>
                      <a:pt x="33" y="1"/>
                      <a:pt x="34" y="2"/>
                    </a:cubicBezTo>
                    <a:close/>
                    <a:moveTo>
                      <a:pt x="41" y="6"/>
                    </a:moveTo>
                    <a:cubicBezTo>
                      <a:pt x="42" y="10"/>
                      <a:pt x="42" y="10"/>
                      <a:pt x="42" y="10"/>
                    </a:cubicBezTo>
                    <a:cubicBezTo>
                      <a:pt x="41" y="10"/>
                      <a:pt x="40" y="7"/>
                      <a:pt x="41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3"/>
              <p:cNvSpPr>
                <a:spLocks/>
              </p:cNvSpPr>
              <p:nvPr/>
            </p:nvSpPr>
            <p:spPr bwMode="auto">
              <a:xfrm>
                <a:off x="-1280546" y="-3275781"/>
                <a:ext cx="725652" cy="481539"/>
              </a:xfrm>
              <a:custGeom>
                <a:avLst/>
                <a:gdLst>
                  <a:gd name="T0" fmla="*/ 149 w 153"/>
                  <a:gd name="T1" fmla="*/ 101 h 101"/>
                  <a:gd name="T2" fmla="*/ 131 w 153"/>
                  <a:gd name="T3" fmla="*/ 73 h 101"/>
                  <a:gd name="T4" fmla="*/ 146 w 153"/>
                  <a:gd name="T5" fmla="*/ 67 h 101"/>
                  <a:gd name="T6" fmla="*/ 119 w 153"/>
                  <a:gd name="T7" fmla="*/ 66 h 101"/>
                  <a:gd name="T8" fmla="*/ 33 w 153"/>
                  <a:gd name="T9" fmla="*/ 6 h 101"/>
                  <a:gd name="T10" fmla="*/ 44 w 153"/>
                  <a:gd name="T11" fmla="*/ 0 h 101"/>
                  <a:gd name="T12" fmla="*/ 0 w 153"/>
                  <a:gd name="T13" fmla="*/ 0 h 101"/>
                  <a:gd name="T14" fmla="*/ 91 w 153"/>
                  <a:gd name="T15" fmla="*/ 50 h 101"/>
                  <a:gd name="T16" fmla="*/ 149 w 153"/>
                  <a:gd name="T17" fmla="*/ 10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3" h="101">
                    <a:moveTo>
                      <a:pt x="149" y="101"/>
                    </a:moveTo>
                    <a:cubicBezTo>
                      <a:pt x="153" y="89"/>
                      <a:pt x="137" y="83"/>
                      <a:pt x="131" y="73"/>
                    </a:cubicBezTo>
                    <a:cubicBezTo>
                      <a:pt x="133" y="68"/>
                      <a:pt x="149" y="75"/>
                      <a:pt x="146" y="67"/>
                    </a:cubicBezTo>
                    <a:cubicBezTo>
                      <a:pt x="119" y="66"/>
                      <a:pt x="119" y="66"/>
                      <a:pt x="119" y="66"/>
                    </a:cubicBezTo>
                    <a:cubicBezTo>
                      <a:pt x="93" y="39"/>
                      <a:pt x="61" y="28"/>
                      <a:pt x="33" y="6"/>
                    </a:cubicBezTo>
                    <a:cubicBezTo>
                      <a:pt x="37" y="4"/>
                      <a:pt x="40" y="2"/>
                      <a:pt x="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3" y="12"/>
                      <a:pt x="63" y="29"/>
                      <a:pt x="91" y="50"/>
                    </a:cubicBezTo>
                    <a:cubicBezTo>
                      <a:pt x="110" y="67"/>
                      <a:pt x="132" y="82"/>
                      <a:pt x="149" y="1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4"/>
              <p:cNvSpPr>
                <a:spLocks/>
              </p:cNvSpPr>
              <p:nvPr/>
            </p:nvSpPr>
            <p:spPr bwMode="auto">
              <a:xfrm>
                <a:off x="-4586109" y="-3275781"/>
                <a:ext cx="28425" cy="10032"/>
              </a:xfrm>
              <a:custGeom>
                <a:avLst/>
                <a:gdLst>
                  <a:gd name="T0" fmla="*/ 3 w 6"/>
                  <a:gd name="T1" fmla="*/ 2 h 2"/>
                  <a:gd name="T2" fmla="*/ 6 w 6"/>
                  <a:gd name="T3" fmla="*/ 0 h 2"/>
                  <a:gd name="T4" fmla="*/ 0 w 6"/>
                  <a:gd name="T5" fmla="*/ 0 h 2"/>
                  <a:gd name="T6" fmla="*/ 3 w 6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3" y="2"/>
                    </a:moveTo>
                    <a:cubicBezTo>
                      <a:pt x="4" y="1"/>
                      <a:pt x="5" y="1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5"/>
              <p:cNvSpPr>
                <a:spLocks/>
              </p:cNvSpPr>
              <p:nvPr/>
            </p:nvSpPr>
            <p:spPr bwMode="auto">
              <a:xfrm>
                <a:off x="-317469" y="-3275781"/>
                <a:ext cx="297618" cy="123729"/>
              </a:xfrm>
              <a:custGeom>
                <a:avLst/>
                <a:gdLst>
                  <a:gd name="T0" fmla="*/ 6 w 63"/>
                  <a:gd name="T1" fmla="*/ 26 h 26"/>
                  <a:gd name="T2" fmla="*/ 51 w 63"/>
                  <a:gd name="T3" fmla="*/ 12 h 26"/>
                  <a:gd name="T4" fmla="*/ 63 w 63"/>
                  <a:gd name="T5" fmla="*/ 0 h 26"/>
                  <a:gd name="T6" fmla="*/ 54 w 63"/>
                  <a:gd name="T7" fmla="*/ 0 h 26"/>
                  <a:gd name="T8" fmla="*/ 19 w 63"/>
                  <a:gd name="T9" fmla="*/ 15 h 26"/>
                  <a:gd name="T10" fmla="*/ 21 w 63"/>
                  <a:gd name="T11" fmla="*/ 0 h 26"/>
                  <a:gd name="T12" fmla="*/ 14 w 63"/>
                  <a:gd name="T13" fmla="*/ 0 h 26"/>
                  <a:gd name="T14" fmla="*/ 9 w 63"/>
                  <a:gd name="T15" fmla="*/ 13 h 26"/>
                  <a:gd name="T16" fmla="*/ 6 w 63"/>
                  <a:gd name="T17" fmla="*/ 0 h 26"/>
                  <a:gd name="T18" fmla="*/ 0 w 63"/>
                  <a:gd name="T19" fmla="*/ 0 h 26"/>
                  <a:gd name="T20" fmla="*/ 3 w 63"/>
                  <a:gd name="T21" fmla="*/ 25 h 26"/>
                  <a:gd name="T22" fmla="*/ 6 w 63"/>
                  <a:gd name="T2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3" h="26">
                    <a:moveTo>
                      <a:pt x="6" y="26"/>
                    </a:moveTo>
                    <a:cubicBezTo>
                      <a:pt x="51" y="12"/>
                      <a:pt x="51" y="12"/>
                      <a:pt x="51" y="12"/>
                    </a:cubicBezTo>
                    <a:cubicBezTo>
                      <a:pt x="55" y="8"/>
                      <a:pt x="59" y="4"/>
                      <a:pt x="6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43" y="8"/>
                      <a:pt x="31" y="12"/>
                      <a:pt x="19" y="15"/>
                    </a:cubicBezTo>
                    <a:cubicBezTo>
                      <a:pt x="19" y="10"/>
                      <a:pt x="20" y="5"/>
                      <a:pt x="21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2" y="4"/>
                      <a:pt x="11" y="9"/>
                      <a:pt x="9" y="13"/>
                    </a:cubicBezTo>
                    <a:cubicBezTo>
                      <a:pt x="8" y="9"/>
                      <a:pt x="7" y="5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1" y="17"/>
                      <a:pt x="3" y="25"/>
                    </a:cubicBezTo>
                    <a:lnTo>
                      <a:pt x="6" y="2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9" name="矩形 28"/>
            <p:cNvSpPr/>
            <p:nvPr/>
          </p:nvSpPr>
          <p:spPr>
            <a:xfrm>
              <a:off x="5615888" y="173619"/>
              <a:ext cx="1037601" cy="115747"/>
            </a:xfrm>
            <a:prstGeom prst="rect">
              <a:avLst/>
            </a:prstGeom>
            <a:solidFill>
              <a:srgbClr val="2C3F62"/>
            </a:solidFill>
            <a:ln w="635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 rot="10800000">
            <a:off x="5581078" y="4949404"/>
            <a:ext cx="1106305" cy="1787832"/>
            <a:chOff x="5577848" y="81023"/>
            <a:chExt cx="1106305" cy="1787832"/>
          </a:xfrm>
        </p:grpSpPr>
        <p:sp>
          <p:nvSpPr>
            <p:cNvPr id="59" name="矩形 58"/>
            <p:cNvSpPr/>
            <p:nvPr/>
          </p:nvSpPr>
          <p:spPr>
            <a:xfrm>
              <a:off x="5577848" y="81023"/>
              <a:ext cx="1106305" cy="1180643"/>
            </a:xfrm>
            <a:prstGeom prst="rect">
              <a:avLst/>
            </a:prstGeom>
            <a:noFill/>
            <a:ln>
              <a:solidFill>
                <a:srgbClr val="354C75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5577848" y="1261464"/>
              <a:ext cx="1106305" cy="607391"/>
              <a:chOff x="-4913823" y="-3294175"/>
              <a:chExt cx="7137808" cy="2972835"/>
            </a:xfrm>
            <a:solidFill>
              <a:srgbClr val="354C75"/>
            </a:solidFill>
          </p:grpSpPr>
          <p:sp>
            <p:nvSpPr>
              <p:cNvPr id="62" name="Freeform 5"/>
              <p:cNvSpPr>
                <a:spLocks noEditPoints="1"/>
              </p:cNvSpPr>
              <p:nvPr/>
            </p:nvSpPr>
            <p:spPr bwMode="auto">
              <a:xfrm>
                <a:off x="-4913823" y="-3294175"/>
                <a:ext cx="7137808" cy="2972835"/>
              </a:xfrm>
              <a:custGeom>
                <a:avLst/>
                <a:gdLst>
                  <a:gd name="T0" fmla="*/ 1056 w 1505"/>
                  <a:gd name="T1" fmla="*/ 370 h 625"/>
                  <a:gd name="T2" fmla="*/ 967 w 1505"/>
                  <a:gd name="T3" fmla="*/ 470 h 625"/>
                  <a:gd name="T4" fmla="*/ 420 w 1505"/>
                  <a:gd name="T5" fmla="*/ 329 h 625"/>
                  <a:gd name="T6" fmla="*/ 1312 w 1505"/>
                  <a:gd name="T7" fmla="*/ 108 h 625"/>
                  <a:gd name="T8" fmla="*/ 1299 w 1505"/>
                  <a:gd name="T9" fmla="*/ 4 h 625"/>
                  <a:gd name="T10" fmla="*/ 1196 w 1505"/>
                  <a:gd name="T11" fmla="*/ 29 h 625"/>
                  <a:gd name="T12" fmla="*/ 1151 w 1505"/>
                  <a:gd name="T13" fmla="*/ 222 h 625"/>
                  <a:gd name="T14" fmla="*/ 933 w 1505"/>
                  <a:gd name="T15" fmla="*/ 123 h 625"/>
                  <a:gd name="T16" fmla="*/ 912 w 1505"/>
                  <a:gd name="T17" fmla="*/ 301 h 625"/>
                  <a:gd name="T18" fmla="*/ 751 w 1505"/>
                  <a:gd name="T19" fmla="*/ 312 h 625"/>
                  <a:gd name="T20" fmla="*/ 890 w 1505"/>
                  <a:gd name="T21" fmla="*/ 117 h 625"/>
                  <a:gd name="T22" fmla="*/ 618 w 1505"/>
                  <a:gd name="T23" fmla="*/ 170 h 625"/>
                  <a:gd name="T24" fmla="*/ 458 w 1505"/>
                  <a:gd name="T25" fmla="*/ 108 h 625"/>
                  <a:gd name="T26" fmla="*/ 605 w 1505"/>
                  <a:gd name="T27" fmla="*/ 342 h 625"/>
                  <a:gd name="T28" fmla="*/ 481 w 1505"/>
                  <a:gd name="T29" fmla="*/ 326 h 625"/>
                  <a:gd name="T30" fmla="*/ 478 w 1505"/>
                  <a:gd name="T31" fmla="*/ 121 h 625"/>
                  <a:gd name="T32" fmla="*/ 469 w 1505"/>
                  <a:gd name="T33" fmla="*/ 28 h 625"/>
                  <a:gd name="T34" fmla="*/ 349 w 1505"/>
                  <a:gd name="T35" fmla="*/ 86 h 625"/>
                  <a:gd name="T36" fmla="*/ 317 w 1505"/>
                  <a:gd name="T37" fmla="*/ 112 h 625"/>
                  <a:gd name="T38" fmla="*/ 269 w 1505"/>
                  <a:gd name="T39" fmla="*/ 4 h 625"/>
                  <a:gd name="T40" fmla="*/ 67 w 1505"/>
                  <a:gd name="T41" fmla="*/ 15 h 625"/>
                  <a:gd name="T42" fmla="*/ 656 w 1505"/>
                  <a:gd name="T43" fmla="*/ 521 h 625"/>
                  <a:gd name="T44" fmla="*/ 271 w 1505"/>
                  <a:gd name="T45" fmla="*/ 304 h 625"/>
                  <a:gd name="T46" fmla="*/ 1259 w 1505"/>
                  <a:gd name="T47" fmla="*/ 253 h 625"/>
                  <a:gd name="T48" fmla="*/ 1163 w 1505"/>
                  <a:gd name="T49" fmla="*/ 162 h 625"/>
                  <a:gd name="T50" fmla="*/ 825 w 1505"/>
                  <a:gd name="T51" fmla="*/ 194 h 625"/>
                  <a:gd name="T52" fmla="*/ 897 w 1505"/>
                  <a:gd name="T53" fmla="*/ 210 h 625"/>
                  <a:gd name="T54" fmla="*/ 782 w 1505"/>
                  <a:gd name="T55" fmla="*/ 353 h 625"/>
                  <a:gd name="T56" fmla="*/ 756 w 1505"/>
                  <a:gd name="T57" fmla="*/ 52 h 625"/>
                  <a:gd name="T58" fmla="*/ 556 w 1505"/>
                  <a:gd name="T59" fmla="*/ 62 h 625"/>
                  <a:gd name="T60" fmla="*/ 546 w 1505"/>
                  <a:gd name="T61" fmla="*/ 128 h 625"/>
                  <a:gd name="T62" fmla="*/ 1131 w 1505"/>
                  <a:gd name="T63" fmla="*/ 277 h 625"/>
                  <a:gd name="T64" fmla="*/ 1305 w 1505"/>
                  <a:gd name="T65" fmla="*/ 16 h 625"/>
                  <a:gd name="T66" fmla="*/ 1091 w 1505"/>
                  <a:gd name="T67" fmla="*/ 67 h 625"/>
                  <a:gd name="T68" fmla="*/ 1178 w 1505"/>
                  <a:gd name="T69" fmla="*/ 207 h 625"/>
                  <a:gd name="T70" fmla="*/ 1210 w 1505"/>
                  <a:gd name="T71" fmla="*/ 157 h 625"/>
                  <a:gd name="T72" fmla="*/ 1061 w 1505"/>
                  <a:gd name="T73" fmla="*/ 244 h 625"/>
                  <a:gd name="T74" fmla="*/ 985 w 1505"/>
                  <a:gd name="T75" fmla="*/ 295 h 625"/>
                  <a:gd name="T76" fmla="*/ 927 w 1505"/>
                  <a:gd name="T77" fmla="*/ 355 h 625"/>
                  <a:gd name="T78" fmla="*/ 774 w 1505"/>
                  <a:gd name="T79" fmla="*/ 133 h 625"/>
                  <a:gd name="T80" fmla="*/ 675 w 1505"/>
                  <a:gd name="T81" fmla="*/ 183 h 625"/>
                  <a:gd name="T82" fmla="*/ 650 w 1505"/>
                  <a:gd name="T83" fmla="*/ 204 h 625"/>
                  <a:gd name="T84" fmla="*/ 612 w 1505"/>
                  <a:gd name="T85" fmla="*/ 270 h 625"/>
                  <a:gd name="T86" fmla="*/ 636 w 1505"/>
                  <a:gd name="T87" fmla="*/ 295 h 625"/>
                  <a:gd name="T88" fmla="*/ 561 w 1505"/>
                  <a:gd name="T89" fmla="*/ 306 h 625"/>
                  <a:gd name="T90" fmla="*/ 643 w 1505"/>
                  <a:gd name="T91" fmla="*/ 389 h 625"/>
                  <a:gd name="T92" fmla="*/ 825 w 1505"/>
                  <a:gd name="T93" fmla="*/ 456 h 625"/>
                  <a:gd name="T94" fmla="*/ 972 w 1505"/>
                  <a:gd name="T95" fmla="*/ 450 h 625"/>
                  <a:gd name="T96" fmla="*/ 600 w 1505"/>
                  <a:gd name="T97" fmla="*/ 442 h 625"/>
                  <a:gd name="T98" fmla="*/ 676 w 1505"/>
                  <a:gd name="T99" fmla="*/ 430 h 625"/>
                  <a:gd name="T100" fmla="*/ 525 w 1505"/>
                  <a:gd name="T101" fmla="*/ 423 h 625"/>
                  <a:gd name="T102" fmla="*/ 436 w 1505"/>
                  <a:gd name="T103" fmla="*/ 205 h 625"/>
                  <a:gd name="T104" fmla="*/ 376 w 1505"/>
                  <a:gd name="T105" fmla="*/ 60 h 625"/>
                  <a:gd name="T106" fmla="*/ 438 w 1505"/>
                  <a:gd name="T107" fmla="*/ 307 h 625"/>
                  <a:gd name="T108" fmla="*/ 387 w 1505"/>
                  <a:gd name="T109" fmla="*/ 126 h 625"/>
                  <a:gd name="T110" fmla="*/ 430 w 1505"/>
                  <a:gd name="T111" fmla="*/ 289 h 625"/>
                  <a:gd name="T112" fmla="*/ 306 w 1505"/>
                  <a:gd name="T113" fmla="*/ 219 h 625"/>
                  <a:gd name="T114" fmla="*/ 246 w 1505"/>
                  <a:gd name="T115" fmla="*/ 22 h 625"/>
                  <a:gd name="T116" fmla="*/ 84 w 1505"/>
                  <a:gd name="T117" fmla="*/ 23 h 625"/>
                  <a:gd name="T118" fmla="*/ 139 w 1505"/>
                  <a:gd name="T119" fmla="*/ 41 h 625"/>
                  <a:gd name="T120" fmla="*/ 126 w 1505"/>
                  <a:gd name="T121" fmla="*/ 103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05" h="625">
                    <a:moveTo>
                      <a:pt x="1501" y="4"/>
                    </a:moveTo>
                    <a:cubicBezTo>
                      <a:pt x="1490" y="65"/>
                      <a:pt x="1456" y="121"/>
                      <a:pt x="1404" y="159"/>
                    </a:cubicBezTo>
                    <a:cubicBezTo>
                      <a:pt x="1364" y="192"/>
                      <a:pt x="1313" y="203"/>
                      <a:pt x="1261" y="209"/>
                    </a:cubicBezTo>
                    <a:cubicBezTo>
                      <a:pt x="1258" y="213"/>
                      <a:pt x="1262" y="217"/>
                      <a:pt x="1263" y="220"/>
                    </a:cubicBezTo>
                    <a:cubicBezTo>
                      <a:pt x="1255" y="279"/>
                      <a:pt x="1219" y="334"/>
                      <a:pt x="1161" y="357"/>
                    </a:cubicBezTo>
                    <a:cubicBezTo>
                      <a:pt x="1134" y="369"/>
                      <a:pt x="1101" y="375"/>
                      <a:pt x="1071" y="374"/>
                    </a:cubicBezTo>
                    <a:cubicBezTo>
                      <a:pt x="1056" y="378"/>
                      <a:pt x="1066" y="398"/>
                      <a:pt x="1059" y="406"/>
                    </a:cubicBezTo>
                    <a:cubicBezTo>
                      <a:pt x="1051" y="441"/>
                      <a:pt x="1026" y="475"/>
                      <a:pt x="995" y="498"/>
                    </a:cubicBezTo>
                    <a:cubicBezTo>
                      <a:pt x="974" y="506"/>
                      <a:pt x="953" y="510"/>
                      <a:pt x="930" y="511"/>
                    </a:cubicBezTo>
                    <a:cubicBezTo>
                      <a:pt x="916" y="519"/>
                      <a:pt x="897" y="511"/>
                      <a:pt x="884" y="521"/>
                    </a:cubicBezTo>
                    <a:cubicBezTo>
                      <a:pt x="841" y="528"/>
                      <a:pt x="797" y="545"/>
                      <a:pt x="775" y="587"/>
                    </a:cubicBezTo>
                    <a:cubicBezTo>
                      <a:pt x="757" y="614"/>
                      <a:pt x="757" y="614"/>
                      <a:pt x="757" y="614"/>
                    </a:cubicBezTo>
                    <a:cubicBezTo>
                      <a:pt x="754" y="614"/>
                      <a:pt x="754" y="614"/>
                      <a:pt x="754" y="614"/>
                    </a:cubicBezTo>
                    <a:cubicBezTo>
                      <a:pt x="757" y="572"/>
                      <a:pt x="799" y="545"/>
                      <a:pt x="833" y="527"/>
                    </a:cubicBezTo>
                    <a:cubicBezTo>
                      <a:pt x="896" y="500"/>
                      <a:pt x="985" y="518"/>
                      <a:pt x="1026" y="452"/>
                    </a:cubicBezTo>
                    <a:cubicBezTo>
                      <a:pt x="1040" y="429"/>
                      <a:pt x="1048" y="400"/>
                      <a:pt x="1053" y="373"/>
                    </a:cubicBezTo>
                    <a:cubicBezTo>
                      <a:pt x="1056" y="370"/>
                      <a:pt x="1056" y="370"/>
                      <a:pt x="1056" y="370"/>
                    </a:cubicBezTo>
                    <a:cubicBezTo>
                      <a:pt x="1125" y="367"/>
                      <a:pt x="1194" y="345"/>
                      <a:pt x="1229" y="281"/>
                    </a:cubicBezTo>
                    <a:cubicBezTo>
                      <a:pt x="1241" y="256"/>
                      <a:pt x="1250" y="232"/>
                      <a:pt x="1253" y="204"/>
                    </a:cubicBezTo>
                    <a:cubicBezTo>
                      <a:pt x="1262" y="197"/>
                      <a:pt x="1275" y="202"/>
                      <a:pt x="1286" y="198"/>
                    </a:cubicBezTo>
                    <a:cubicBezTo>
                      <a:pt x="1315" y="188"/>
                      <a:pt x="1348" y="186"/>
                      <a:pt x="1374" y="166"/>
                    </a:cubicBezTo>
                    <a:cubicBezTo>
                      <a:pt x="1412" y="139"/>
                      <a:pt x="1449" y="109"/>
                      <a:pt x="1469" y="65"/>
                    </a:cubicBezTo>
                    <a:cubicBezTo>
                      <a:pt x="1476" y="46"/>
                      <a:pt x="1484" y="25"/>
                      <a:pt x="1489" y="4"/>
                    </a:cubicBezTo>
                    <a:cubicBezTo>
                      <a:pt x="1465" y="4"/>
                      <a:pt x="1465" y="4"/>
                      <a:pt x="1465" y="4"/>
                    </a:cubicBezTo>
                    <a:cubicBezTo>
                      <a:pt x="1465" y="5"/>
                      <a:pt x="1465" y="5"/>
                      <a:pt x="1465" y="5"/>
                    </a:cubicBezTo>
                    <a:cubicBezTo>
                      <a:pt x="1462" y="46"/>
                      <a:pt x="1432" y="75"/>
                      <a:pt x="1409" y="105"/>
                    </a:cubicBezTo>
                    <a:cubicBezTo>
                      <a:pt x="1378" y="128"/>
                      <a:pt x="1346" y="155"/>
                      <a:pt x="1308" y="163"/>
                    </a:cubicBezTo>
                    <a:cubicBezTo>
                      <a:pt x="1289" y="174"/>
                      <a:pt x="1263" y="177"/>
                      <a:pt x="1241" y="177"/>
                    </a:cubicBezTo>
                    <a:cubicBezTo>
                      <a:pt x="1238" y="178"/>
                      <a:pt x="1232" y="180"/>
                      <a:pt x="1232" y="184"/>
                    </a:cubicBezTo>
                    <a:cubicBezTo>
                      <a:pt x="1237" y="243"/>
                      <a:pt x="1205" y="295"/>
                      <a:pt x="1153" y="323"/>
                    </a:cubicBezTo>
                    <a:cubicBezTo>
                      <a:pt x="1121" y="342"/>
                      <a:pt x="1084" y="343"/>
                      <a:pt x="1047" y="344"/>
                    </a:cubicBezTo>
                    <a:cubicBezTo>
                      <a:pt x="1041" y="346"/>
                      <a:pt x="1035" y="340"/>
                      <a:pt x="1031" y="346"/>
                    </a:cubicBezTo>
                    <a:cubicBezTo>
                      <a:pt x="1031" y="366"/>
                      <a:pt x="1024" y="387"/>
                      <a:pt x="1022" y="406"/>
                    </a:cubicBezTo>
                    <a:cubicBezTo>
                      <a:pt x="1015" y="433"/>
                      <a:pt x="994" y="459"/>
                      <a:pt x="967" y="470"/>
                    </a:cubicBezTo>
                    <a:cubicBezTo>
                      <a:pt x="932" y="494"/>
                      <a:pt x="887" y="485"/>
                      <a:pt x="847" y="497"/>
                    </a:cubicBezTo>
                    <a:cubicBezTo>
                      <a:pt x="807" y="503"/>
                      <a:pt x="771" y="533"/>
                      <a:pt x="752" y="569"/>
                    </a:cubicBezTo>
                    <a:cubicBezTo>
                      <a:pt x="749" y="569"/>
                      <a:pt x="749" y="569"/>
                      <a:pt x="749" y="569"/>
                    </a:cubicBezTo>
                    <a:cubicBezTo>
                      <a:pt x="731" y="543"/>
                      <a:pt x="709" y="518"/>
                      <a:pt x="679" y="505"/>
                    </a:cubicBezTo>
                    <a:cubicBezTo>
                      <a:pt x="630" y="477"/>
                      <a:pt x="568" y="491"/>
                      <a:pt x="520" y="459"/>
                    </a:cubicBezTo>
                    <a:cubicBezTo>
                      <a:pt x="491" y="446"/>
                      <a:pt x="482" y="414"/>
                      <a:pt x="475" y="388"/>
                    </a:cubicBezTo>
                    <a:cubicBezTo>
                      <a:pt x="466" y="373"/>
                      <a:pt x="469" y="356"/>
                      <a:pt x="467" y="340"/>
                    </a:cubicBezTo>
                    <a:cubicBezTo>
                      <a:pt x="416" y="341"/>
                      <a:pt x="370" y="333"/>
                      <a:pt x="329" y="307"/>
                    </a:cubicBezTo>
                    <a:cubicBezTo>
                      <a:pt x="308" y="290"/>
                      <a:pt x="296" y="267"/>
                      <a:pt x="286" y="244"/>
                    </a:cubicBezTo>
                    <a:cubicBezTo>
                      <a:pt x="274" y="219"/>
                      <a:pt x="264" y="191"/>
                      <a:pt x="267" y="163"/>
                    </a:cubicBezTo>
                    <a:cubicBezTo>
                      <a:pt x="260" y="163"/>
                      <a:pt x="251" y="162"/>
                      <a:pt x="244" y="165"/>
                    </a:cubicBezTo>
                    <a:cubicBezTo>
                      <a:pt x="236" y="160"/>
                      <a:pt x="222" y="163"/>
                      <a:pt x="217" y="154"/>
                    </a:cubicBezTo>
                    <a:cubicBezTo>
                      <a:pt x="219" y="152"/>
                      <a:pt x="219" y="152"/>
                      <a:pt x="219" y="152"/>
                    </a:cubicBezTo>
                    <a:cubicBezTo>
                      <a:pt x="237" y="156"/>
                      <a:pt x="253" y="159"/>
                      <a:pt x="272" y="156"/>
                    </a:cubicBezTo>
                    <a:cubicBezTo>
                      <a:pt x="278" y="159"/>
                      <a:pt x="278" y="159"/>
                      <a:pt x="278" y="159"/>
                    </a:cubicBezTo>
                    <a:cubicBezTo>
                      <a:pt x="276" y="202"/>
                      <a:pt x="293" y="243"/>
                      <a:pt x="317" y="277"/>
                    </a:cubicBezTo>
                    <a:cubicBezTo>
                      <a:pt x="342" y="312"/>
                      <a:pt x="381" y="325"/>
                      <a:pt x="420" y="329"/>
                    </a:cubicBezTo>
                    <a:cubicBezTo>
                      <a:pt x="438" y="331"/>
                      <a:pt x="457" y="325"/>
                      <a:pt x="473" y="332"/>
                    </a:cubicBezTo>
                    <a:cubicBezTo>
                      <a:pt x="475" y="336"/>
                      <a:pt x="477" y="340"/>
                      <a:pt x="474" y="344"/>
                    </a:cubicBezTo>
                    <a:cubicBezTo>
                      <a:pt x="480" y="385"/>
                      <a:pt x="488" y="429"/>
                      <a:pt x="529" y="453"/>
                    </a:cubicBezTo>
                    <a:cubicBezTo>
                      <a:pt x="552" y="464"/>
                      <a:pt x="575" y="477"/>
                      <a:pt x="601" y="476"/>
                    </a:cubicBezTo>
                    <a:cubicBezTo>
                      <a:pt x="654" y="487"/>
                      <a:pt x="723" y="491"/>
                      <a:pt x="746" y="553"/>
                    </a:cubicBezTo>
                    <a:cubicBezTo>
                      <a:pt x="759" y="544"/>
                      <a:pt x="763" y="527"/>
                      <a:pt x="775" y="517"/>
                    </a:cubicBezTo>
                    <a:cubicBezTo>
                      <a:pt x="813" y="490"/>
                      <a:pt x="858" y="475"/>
                      <a:pt x="908" y="475"/>
                    </a:cubicBezTo>
                    <a:cubicBezTo>
                      <a:pt x="941" y="472"/>
                      <a:pt x="975" y="461"/>
                      <a:pt x="997" y="433"/>
                    </a:cubicBezTo>
                    <a:cubicBezTo>
                      <a:pt x="1018" y="406"/>
                      <a:pt x="1014" y="372"/>
                      <a:pt x="1019" y="339"/>
                    </a:cubicBezTo>
                    <a:cubicBezTo>
                      <a:pt x="1024" y="334"/>
                      <a:pt x="1024" y="334"/>
                      <a:pt x="1024" y="334"/>
                    </a:cubicBezTo>
                    <a:cubicBezTo>
                      <a:pt x="1073" y="332"/>
                      <a:pt x="1131" y="332"/>
                      <a:pt x="1172" y="301"/>
                    </a:cubicBezTo>
                    <a:cubicBezTo>
                      <a:pt x="1207" y="274"/>
                      <a:pt x="1221" y="232"/>
                      <a:pt x="1219" y="187"/>
                    </a:cubicBezTo>
                    <a:cubicBezTo>
                      <a:pt x="1219" y="180"/>
                      <a:pt x="1214" y="170"/>
                      <a:pt x="1216" y="164"/>
                    </a:cubicBezTo>
                    <a:cubicBezTo>
                      <a:pt x="1263" y="160"/>
                      <a:pt x="1305" y="151"/>
                      <a:pt x="1345" y="130"/>
                    </a:cubicBezTo>
                    <a:cubicBezTo>
                      <a:pt x="1345" y="126"/>
                      <a:pt x="1345" y="126"/>
                      <a:pt x="1345" y="126"/>
                    </a:cubicBezTo>
                    <a:cubicBezTo>
                      <a:pt x="1334" y="129"/>
                      <a:pt x="1324" y="137"/>
                      <a:pt x="1314" y="136"/>
                    </a:cubicBezTo>
                    <a:cubicBezTo>
                      <a:pt x="1314" y="127"/>
                      <a:pt x="1313" y="118"/>
                      <a:pt x="1312" y="108"/>
                    </a:cubicBezTo>
                    <a:cubicBezTo>
                      <a:pt x="1311" y="95"/>
                      <a:pt x="1296" y="88"/>
                      <a:pt x="1288" y="81"/>
                    </a:cubicBezTo>
                    <a:cubicBezTo>
                      <a:pt x="1305" y="81"/>
                      <a:pt x="1326" y="72"/>
                      <a:pt x="1342" y="83"/>
                    </a:cubicBezTo>
                    <a:cubicBezTo>
                      <a:pt x="1349" y="84"/>
                      <a:pt x="1354" y="102"/>
                      <a:pt x="1363" y="91"/>
                    </a:cubicBezTo>
                    <a:cubicBezTo>
                      <a:pt x="1365" y="83"/>
                      <a:pt x="1359" y="76"/>
                      <a:pt x="1357" y="70"/>
                    </a:cubicBezTo>
                    <a:cubicBezTo>
                      <a:pt x="1367" y="73"/>
                      <a:pt x="1378" y="76"/>
                      <a:pt x="1390" y="77"/>
                    </a:cubicBezTo>
                    <a:cubicBezTo>
                      <a:pt x="1397" y="77"/>
                      <a:pt x="1406" y="68"/>
                      <a:pt x="1409" y="77"/>
                    </a:cubicBezTo>
                    <a:cubicBezTo>
                      <a:pt x="1393" y="97"/>
                      <a:pt x="1368" y="109"/>
                      <a:pt x="1349" y="125"/>
                    </a:cubicBezTo>
                    <a:cubicBezTo>
                      <a:pt x="1360" y="122"/>
                      <a:pt x="1372" y="114"/>
                      <a:pt x="1382" y="107"/>
                    </a:cubicBezTo>
                    <a:cubicBezTo>
                      <a:pt x="1422" y="85"/>
                      <a:pt x="1443" y="45"/>
                      <a:pt x="1453" y="4"/>
                    </a:cubicBezTo>
                    <a:cubicBezTo>
                      <a:pt x="1448" y="4"/>
                      <a:pt x="1448" y="4"/>
                      <a:pt x="1448" y="4"/>
                    </a:cubicBezTo>
                    <a:cubicBezTo>
                      <a:pt x="1443" y="24"/>
                      <a:pt x="1436" y="44"/>
                      <a:pt x="1424" y="62"/>
                    </a:cubicBezTo>
                    <a:cubicBezTo>
                      <a:pt x="1423" y="63"/>
                      <a:pt x="1423" y="63"/>
                      <a:pt x="1423" y="63"/>
                    </a:cubicBezTo>
                    <a:cubicBezTo>
                      <a:pt x="1418" y="50"/>
                      <a:pt x="1411" y="34"/>
                      <a:pt x="1395" y="29"/>
                    </a:cubicBezTo>
                    <a:cubicBezTo>
                      <a:pt x="1379" y="28"/>
                      <a:pt x="1361" y="30"/>
                      <a:pt x="1347" y="40"/>
                    </a:cubicBezTo>
                    <a:cubicBezTo>
                      <a:pt x="1337" y="36"/>
                      <a:pt x="1331" y="25"/>
                      <a:pt x="1322" y="19"/>
                    </a:cubicBezTo>
                    <a:cubicBezTo>
                      <a:pt x="1314" y="13"/>
                      <a:pt x="1305" y="9"/>
                      <a:pt x="1296" y="7"/>
                    </a:cubicBezTo>
                    <a:cubicBezTo>
                      <a:pt x="1297" y="6"/>
                      <a:pt x="1298" y="5"/>
                      <a:pt x="1299" y="4"/>
                    </a:cubicBezTo>
                    <a:cubicBezTo>
                      <a:pt x="1286" y="4"/>
                      <a:pt x="1286" y="4"/>
                      <a:pt x="1286" y="4"/>
                    </a:cubicBezTo>
                    <a:cubicBezTo>
                      <a:pt x="1285" y="5"/>
                      <a:pt x="1284" y="5"/>
                      <a:pt x="1282" y="5"/>
                    </a:cubicBezTo>
                    <a:cubicBezTo>
                      <a:pt x="1274" y="10"/>
                      <a:pt x="1262" y="10"/>
                      <a:pt x="1253" y="12"/>
                    </a:cubicBezTo>
                    <a:cubicBezTo>
                      <a:pt x="1251" y="10"/>
                      <a:pt x="1250" y="7"/>
                      <a:pt x="1250" y="4"/>
                    </a:cubicBezTo>
                    <a:cubicBezTo>
                      <a:pt x="1243" y="4"/>
                      <a:pt x="1243" y="4"/>
                      <a:pt x="1243" y="4"/>
                    </a:cubicBezTo>
                    <a:cubicBezTo>
                      <a:pt x="1246" y="9"/>
                      <a:pt x="1248" y="14"/>
                      <a:pt x="1242" y="18"/>
                    </a:cubicBezTo>
                    <a:cubicBezTo>
                      <a:pt x="1239" y="14"/>
                      <a:pt x="1237" y="9"/>
                      <a:pt x="1234" y="4"/>
                    </a:cubicBezTo>
                    <a:cubicBezTo>
                      <a:pt x="1219" y="4"/>
                      <a:pt x="1219" y="4"/>
                      <a:pt x="1219" y="4"/>
                    </a:cubicBezTo>
                    <a:cubicBezTo>
                      <a:pt x="1226" y="5"/>
                      <a:pt x="1232" y="9"/>
                      <a:pt x="1234" y="16"/>
                    </a:cubicBezTo>
                    <a:cubicBezTo>
                      <a:pt x="1234" y="22"/>
                      <a:pt x="1232" y="30"/>
                      <a:pt x="1226" y="31"/>
                    </a:cubicBezTo>
                    <a:cubicBezTo>
                      <a:pt x="1219" y="35"/>
                      <a:pt x="1212" y="35"/>
                      <a:pt x="1206" y="32"/>
                    </a:cubicBezTo>
                    <a:cubicBezTo>
                      <a:pt x="1200" y="28"/>
                      <a:pt x="1199" y="20"/>
                      <a:pt x="1201" y="14"/>
                    </a:cubicBezTo>
                    <a:cubicBezTo>
                      <a:pt x="1203" y="8"/>
                      <a:pt x="1210" y="8"/>
                      <a:pt x="1214" y="4"/>
                    </a:cubicBezTo>
                    <a:cubicBezTo>
                      <a:pt x="1215" y="4"/>
                      <a:pt x="1215" y="4"/>
                      <a:pt x="1215" y="4"/>
                    </a:cubicBezTo>
                    <a:cubicBezTo>
                      <a:pt x="1201" y="4"/>
                      <a:pt x="1201" y="4"/>
                      <a:pt x="1201" y="4"/>
                    </a:cubicBezTo>
                    <a:cubicBezTo>
                      <a:pt x="1200" y="4"/>
                      <a:pt x="1200" y="5"/>
                      <a:pt x="1200" y="5"/>
                    </a:cubicBezTo>
                    <a:cubicBezTo>
                      <a:pt x="1195" y="12"/>
                      <a:pt x="1191" y="20"/>
                      <a:pt x="1196" y="29"/>
                    </a:cubicBezTo>
                    <a:cubicBezTo>
                      <a:pt x="1201" y="40"/>
                      <a:pt x="1215" y="43"/>
                      <a:pt x="1226" y="38"/>
                    </a:cubicBezTo>
                    <a:cubicBezTo>
                      <a:pt x="1236" y="33"/>
                      <a:pt x="1236" y="33"/>
                      <a:pt x="1236" y="33"/>
                    </a:cubicBezTo>
                    <a:cubicBezTo>
                      <a:pt x="1236" y="41"/>
                      <a:pt x="1225" y="44"/>
                      <a:pt x="1218" y="46"/>
                    </a:cubicBezTo>
                    <a:cubicBezTo>
                      <a:pt x="1209" y="48"/>
                      <a:pt x="1202" y="45"/>
                      <a:pt x="1196" y="43"/>
                    </a:cubicBezTo>
                    <a:cubicBezTo>
                      <a:pt x="1190" y="36"/>
                      <a:pt x="1186" y="27"/>
                      <a:pt x="1186" y="17"/>
                    </a:cubicBezTo>
                    <a:cubicBezTo>
                      <a:pt x="1186" y="12"/>
                      <a:pt x="1188" y="8"/>
                      <a:pt x="1191" y="4"/>
                    </a:cubicBezTo>
                    <a:cubicBezTo>
                      <a:pt x="1184" y="4"/>
                      <a:pt x="1184" y="4"/>
                      <a:pt x="1184" y="4"/>
                    </a:cubicBezTo>
                    <a:cubicBezTo>
                      <a:pt x="1182" y="5"/>
                      <a:pt x="1180" y="6"/>
                      <a:pt x="1178" y="4"/>
                    </a:cubicBezTo>
                    <a:cubicBezTo>
                      <a:pt x="1150" y="4"/>
                      <a:pt x="1150" y="4"/>
                      <a:pt x="1150" y="4"/>
                    </a:cubicBezTo>
                    <a:cubicBezTo>
                      <a:pt x="1122" y="16"/>
                      <a:pt x="1092" y="36"/>
                      <a:pt x="1084" y="67"/>
                    </a:cubicBezTo>
                    <a:cubicBezTo>
                      <a:pt x="1086" y="71"/>
                      <a:pt x="1083" y="79"/>
                      <a:pt x="1089" y="78"/>
                    </a:cubicBezTo>
                    <a:cubicBezTo>
                      <a:pt x="1110" y="69"/>
                      <a:pt x="1127" y="91"/>
                      <a:pt x="1150" y="87"/>
                    </a:cubicBezTo>
                    <a:cubicBezTo>
                      <a:pt x="1161" y="83"/>
                      <a:pt x="1172" y="80"/>
                      <a:pt x="1182" y="75"/>
                    </a:cubicBezTo>
                    <a:cubicBezTo>
                      <a:pt x="1185" y="87"/>
                      <a:pt x="1186" y="103"/>
                      <a:pt x="1193" y="115"/>
                    </a:cubicBezTo>
                    <a:cubicBezTo>
                      <a:pt x="1207" y="129"/>
                      <a:pt x="1199" y="149"/>
                      <a:pt x="1195" y="166"/>
                    </a:cubicBezTo>
                    <a:cubicBezTo>
                      <a:pt x="1181" y="164"/>
                      <a:pt x="1193" y="178"/>
                      <a:pt x="1188" y="184"/>
                    </a:cubicBezTo>
                    <a:cubicBezTo>
                      <a:pt x="1180" y="201"/>
                      <a:pt x="1169" y="216"/>
                      <a:pt x="1151" y="222"/>
                    </a:cubicBezTo>
                    <a:cubicBezTo>
                      <a:pt x="1135" y="224"/>
                      <a:pt x="1123" y="230"/>
                      <a:pt x="1107" y="226"/>
                    </a:cubicBezTo>
                    <a:cubicBezTo>
                      <a:pt x="1108" y="221"/>
                      <a:pt x="1108" y="221"/>
                      <a:pt x="1108" y="221"/>
                    </a:cubicBezTo>
                    <a:cubicBezTo>
                      <a:pt x="1127" y="207"/>
                      <a:pt x="1142" y="193"/>
                      <a:pt x="1161" y="180"/>
                    </a:cubicBezTo>
                    <a:cubicBezTo>
                      <a:pt x="1174" y="167"/>
                      <a:pt x="1173" y="151"/>
                      <a:pt x="1174" y="134"/>
                    </a:cubicBezTo>
                    <a:cubicBezTo>
                      <a:pt x="1169" y="116"/>
                      <a:pt x="1150" y="104"/>
                      <a:pt x="1134" y="100"/>
                    </a:cubicBezTo>
                    <a:cubicBezTo>
                      <a:pt x="1129" y="107"/>
                      <a:pt x="1136" y="117"/>
                      <a:pt x="1134" y="125"/>
                    </a:cubicBezTo>
                    <a:cubicBezTo>
                      <a:pt x="1128" y="146"/>
                      <a:pt x="1127" y="166"/>
                      <a:pt x="1133" y="187"/>
                    </a:cubicBezTo>
                    <a:cubicBezTo>
                      <a:pt x="1123" y="207"/>
                      <a:pt x="1103" y="228"/>
                      <a:pt x="1078" y="224"/>
                    </a:cubicBezTo>
                    <a:cubicBezTo>
                      <a:pt x="1056" y="219"/>
                      <a:pt x="1034" y="213"/>
                      <a:pt x="1015" y="202"/>
                    </a:cubicBezTo>
                    <a:cubicBezTo>
                      <a:pt x="1036" y="194"/>
                      <a:pt x="1055" y="181"/>
                      <a:pt x="1076" y="173"/>
                    </a:cubicBezTo>
                    <a:cubicBezTo>
                      <a:pt x="1092" y="163"/>
                      <a:pt x="1101" y="146"/>
                      <a:pt x="1106" y="131"/>
                    </a:cubicBezTo>
                    <a:cubicBezTo>
                      <a:pt x="1109" y="114"/>
                      <a:pt x="1104" y="97"/>
                      <a:pt x="1098" y="83"/>
                    </a:cubicBezTo>
                    <a:cubicBezTo>
                      <a:pt x="1094" y="88"/>
                      <a:pt x="1091" y="95"/>
                      <a:pt x="1088" y="100"/>
                    </a:cubicBezTo>
                    <a:cubicBezTo>
                      <a:pt x="1074" y="115"/>
                      <a:pt x="1053" y="124"/>
                      <a:pt x="1048" y="146"/>
                    </a:cubicBezTo>
                    <a:cubicBezTo>
                      <a:pt x="1047" y="161"/>
                      <a:pt x="1040" y="176"/>
                      <a:pt x="1033" y="188"/>
                    </a:cubicBezTo>
                    <a:cubicBezTo>
                      <a:pt x="1022" y="193"/>
                      <a:pt x="1009" y="200"/>
                      <a:pt x="996" y="193"/>
                    </a:cubicBezTo>
                    <a:cubicBezTo>
                      <a:pt x="970" y="178"/>
                      <a:pt x="941" y="153"/>
                      <a:pt x="933" y="123"/>
                    </a:cubicBezTo>
                    <a:cubicBezTo>
                      <a:pt x="932" y="119"/>
                      <a:pt x="929" y="115"/>
                      <a:pt x="926" y="111"/>
                    </a:cubicBezTo>
                    <a:cubicBezTo>
                      <a:pt x="924" y="114"/>
                      <a:pt x="924" y="114"/>
                      <a:pt x="924" y="114"/>
                    </a:cubicBezTo>
                    <a:cubicBezTo>
                      <a:pt x="920" y="114"/>
                      <a:pt x="920" y="110"/>
                      <a:pt x="918" y="108"/>
                    </a:cubicBezTo>
                    <a:cubicBezTo>
                      <a:pt x="918" y="129"/>
                      <a:pt x="913" y="155"/>
                      <a:pt x="889" y="162"/>
                    </a:cubicBezTo>
                    <a:cubicBezTo>
                      <a:pt x="870" y="167"/>
                      <a:pt x="846" y="156"/>
                      <a:pt x="832" y="172"/>
                    </a:cubicBezTo>
                    <a:cubicBezTo>
                      <a:pt x="825" y="183"/>
                      <a:pt x="811" y="182"/>
                      <a:pt x="801" y="185"/>
                    </a:cubicBezTo>
                    <a:cubicBezTo>
                      <a:pt x="811" y="200"/>
                      <a:pt x="831" y="205"/>
                      <a:pt x="849" y="204"/>
                    </a:cubicBezTo>
                    <a:cubicBezTo>
                      <a:pt x="865" y="200"/>
                      <a:pt x="881" y="193"/>
                      <a:pt x="892" y="178"/>
                    </a:cubicBezTo>
                    <a:cubicBezTo>
                      <a:pt x="895" y="178"/>
                      <a:pt x="895" y="178"/>
                      <a:pt x="895" y="178"/>
                    </a:cubicBezTo>
                    <a:cubicBezTo>
                      <a:pt x="897" y="199"/>
                      <a:pt x="870" y="213"/>
                      <a:pt x="872" y="233"/>
                    </a:cubicBezTo>
                    <a:cubicBezTo>
                      <a:pt x="869" y="254"/>
                      <a:pt x="892" y="267"/>
                      <a:pt x="898" y="285"/>
                    </a:cubicBezTo>
                    <a:cubicBezTo>
                      <a:pt x="899" y="287"/>
                      <a:pt x="902" y="287"/>
                      <a:pt x="903" y="285"/>
                    </a:cubicBezTo>
                    <a:cubicBezTo>
                      <a:pt x="907" y="263"/>
                      <a:pt x="919" y="243"/>
                      <a:pt x="911" y="221"/>
                    </a:cubicBezTo>
                    <a:cubicBezTo>
                      <a:pt x="901" y="206"/>
                      <a:pt x="900" y="187"/>
                      <a:pt x="904" y="170"/>
                    </a:cubicBezTo>
                    <a:cubicBezTo>
                      <a:pt x="910" y="154"/>
                      <a:pt x="918" y="139"/>
                      <a:pt x="924" y="123"/>
                    </a:cubicBezTo>
                    <a:cubicBezTo>
                      <a:pt x="938" y="133"/>
                      <a:pt x="935" y="156"/>
                      <a:pt x="939" y="172"/>
                    </a:cubicBezTo>
                    <a:cubicBezTo>
                      <a:pt x="943" y="220"/>
                      <a:pt x="933" y="262"/>
                      <a:pt x="912" y="301"/>
                    </a:cubicBezTo>
                    <a:cubicBezTo>
                      <a:pt x="905" y="309"/>
                      <a:pt x="895" y="311"/>
                      <a:pt x="885" y="314"/>
                    </a:cubicBezTo>
                    <a:cubicBezTo>
                      <a:pt x="870" y="303"/>
                      <a:pt x="859" y="286"/>
                      <a:pt x="839" y="286"/>
                    </a:cubicBezTo>
                    <a:cubicBezTo>
                      <a:pt x="831" y="282"/>
                      <a:pt x="832" y="273"/>
                      <a:pt x="827" y="268"/>
                    </a:cubicBezTo>
                    <a:cubicBezTo>
                      <a:pt x="819" y="273"/>
                      <a:pt x="824" y="283"/>
                      <a:pt x="820" y="291"/>
                    </a:cubicBezTo>
                    <a:cubicBezTo>
                      <a:pt x="816" y="301"/>
                      <a:pt x="814" y="312"/>
                      <a:pt x="818" y="323"/>
                    </a:cubicBezTo>
                    <a:cubicBezTo>
                      <a:pt x="825" y="337"/>
                      <a:pt x="839" y="340"/>
                      <a:pt x="852" y="342"/>
                    </a:cubicBezTo>
                    <a:cubicBezTo>
                      <a:pt x="868" y="339"/>
                      <a:pt x="880" y="329"/>
                      <a:pt x="893" y="320"/>
                    </a:cubicBezTo>
                    <a:cubicBezTo>
                      <a:pt x="897" y="320"/>
                      <a:pt x="897" y="320"/>
                      <a:pt x="897" y="320"/>
                    </a:cubicBezTo>
                    <a:cubicBezTo>
                      <a:pt x="889" y="343"/>
                      <a:pt x="862" y="361"/>
                      <a:pt x="840" y="372"/>
                    </a:cubicBezTo>
                    <a:cubicBezTo>
                      <a:pt x="808" y="387"/>
                      <a:pt x="768" y="387"/>
                      <a:pt x="733" y="383"/>
                    </a:cubicBezTo>
                    <a:cubicBezTo>
                      <a:pt x="719" y="375"/>
                      <a:pt x="702" y="369"/>
                      <a:pt x="695" y="353"/>
                    </a:cubicBezTo>
                    <a:cubicBezTo>
                      <a:pt x="697" y="342"/>
                      <a:pt x="701" y="329"/>
                      <a:pt x="712" y="326"/>
                    </a:cubicBezTo>
                    <a:cubicBezTo>
                      <a:pt x="730" y="320"/>
                      <a:pt x="727" y="339"/>
                      <a:pt x="739" y="346"/>
                    </a:cubicBezTo>
                    <a:cubicBezTo>
                      <a:pt x="755" y="358"/>
                      <a:pt x="777" y="366"/>
                      <a:pt x="798" y="359"/>
                    </a:cubicBezTo>
                    <a:cubicBezTo>
                      <a:pt x="802" y="356"/>
                      <a:pt x="809" y="363"/>
                      <a:pt x="809" y="355"/>
                    </a:cubicBezTo>
                    <a:cubicBezTo>
                      <a:pt x="803" y="341"/>
                      <a:pt x="799" y="326"/>
                      <a:pt x="786" y="318"/>
                    </a:cubicBezTo>
                    <a:cubicBezTo>
                      <a:pt x="776" y="311"/>
                      <a:pt x="763" y="306"/>
                      <a:pt x="751" y="312"/>
                    </a:cubicBezTo>
                    <a:cubicBezTo>
                      <a:pt x="739" y="322"/>
                      <a:pt x="727" y="307"/>
                      <a:pt x="716" y="315"/>
                    </a:cubicBezTo>
                    <a:cubicBezTo>
                      <a:pt x="703" y="321"/>
                      <a:pt x="696" y="331"/>
                      <a:pt x="690" y="342"/>
                    </a:cubicBezTo>
                    <a:cubicBezTo>
                      <a:pt x="684" y="337"/>
                      <a:pt x="681" y="330"/>
                      <a:pt x="681" y="323"/>
                    </a:cubicBezTo>
                    <a:cubicBezTo>
                      <a:pt x="682" y="306"/>
                      <a:pt x="694" y="295"/>
                      <a:pt x="695" y="278"/>
                    </a:cubicBezTo>
                    <a:cubicBezTo>
                      <a:pt x="698" y="276"/>
                      <a:pt x="698" y="276"/>
                      <a:pt x="698" y="276"/>
                    </a:cubicBezTo>
                    <a:cubicBezTo>
                      <a:pt x="713" y="298"/>
                      <a:pt x="738" y="313"/>
                      <a:pt x="765" y="306"/>
                    </a:cubicBezTo>
                    <a:cubicBezTo>
                      <a:pt x="779" y="301"/>
                      <a:pt x="792" y="310"/>
                      <a:pt x="805" y="306"/>
                    </a:cubicBezTo>
                    <a:cubicBezTo>
                      <a:pt x="811" y="281"/>
                      <a:pt x="803" y="253"/>
                      <a:pt x="781" y="236"/>
                    </a:cubicBezTo>
                    <a:cubicBezTo>
                      <a:pt x="774" y="229"/>
                      <a:pt x="767" y="227"/>
                      <a:pt x="761" y="222"/>
                    </a:cubicBezTo>
                    <a:cubicBezTo>
                      <a:pt x="765" y="214"/>
                      <a:pt x="774" y="211"/>
                      <a:pt x="781" y="207"/>
                    </a:cubicBezTo>
                    <a:cubicBezTo>
                      <a:pt x="800" y="186"/>
                      <a:pt x="801" y="163"/>
                      <a:pt x="799" y="137"/>
                    </a:cubicBezTo>
                    <a:cubicBezTo>
                      <a:pt x="799" y="133"/>
                      <a:pt x="804" y="128"/>
                      <a:pt x="799" y="124"/>
                    </a:cubicBezTo>
                    <a:cubicBezTo>
                      <a:pt x="780" y="127"/>
                      <a:pt x="762" y="118"/>
                      <a:pt x="744" y="123"/>
                    </a:cubicBezTo>
                    <a:cubicBezTo>
                      <a:pt x="753" y="100"/>
                      <a:pt x="774" y="79"/>
                      <a:pt x="800" y="74"/>
                    </a:cubicBezTo>
                    <a:cubicBezTo>
                      <a:pt x="804" y="75"/>
                      <a:pt x="804" y="75"/>
                      <a:pt x="804" y="75"/>
                    </a:cubicBezTo>
                    <a:cubicBezTo>
                      <a:pt x="814" y="88"/>
                      <a:pt x="820" y="105"/>
                      <a:pt x="838" y="108"/>
                    </a:cubicBezTo>
                    <a:cubicBezTo>
                      <a:pt x="855" y="112"/>
                      <a:pt x="871" y="118"/>
                      <a:pt x="890" y="117"/>
                    </a:cubicBezTo>
                    <a:cubicBezTo>
                      <a:pt x="894" y="109"/>
                      <a:pt x="888" y="97"/>
                      <a:pt x="884" y="88"/>
                    </a:cubicBezTo>
                    <a:cubicBezTo>
                      <a:pt x="879" y="76"/>
                      <a:pt x="867" y="64"/>
                      <a:pt x="852" y="65"/>
                    </a:cubicBezTo>
                    <a:cubicBezTo>
                      <a:pt x="837" y="65"/>
                      <a:pt x="823" y="71"/>
                      <a:pt x="809" y="66"/>
                    </a:cubicBezTo>
                    <a:cubicBezTo>
                      <a:pt x="793" y="69"/>
                      <a:pt x="779" y="76"/>
                      <a:pt x="764" y="83"/>
                    </a:cubicBezTo>
                    <a:cubicBezTo>
                      <a:pt x="761" y="72"/>
                      <a:pt x="769" y="63"/>
                      <a:pt x="773" y="54"/>
                    </a:cubicBezTo>
                    <a:cubicBezTo>
                      <a:pt x="774" y="43"/>
                      <a:pt x="778" y="31"/>
                      <a:pt x="772" y="20"/>
                    </a:cubicBezTo>
                    <a:cubicBezTo>
                      <a:pt x="766" y="9"/>
                      <a:pt x="755" y="8"/>
                      <a:pt x="744" y="4"/>
                    </a:cubicBezTo>
                    <a:cubicBezTo>
                      <a:pt x="726" y="4"/>
                      <a:pt x="726" y="4"/>
                      <a:pt x="726" y="4"/>
                    </a:cubicBezTo>
                    <a:cubicBezTo>
                      <a:pt x="732" y="19"/>
                      <a:pt x="732" y="36"/>
                      <a:pt x="741" y="49"/>
                    </a:cubicBezTo>
                    <a:cubicBezTo>
                      <a:pt x="748" y="60"/>
                      <a:pt x="765" y="66"/>
                      <a:pt x="756" y="82"/>
                    </a:cubicBezTo>
                    <a:cubicBezTo>
                      <a:pt x="753" y="95"/>
                      <a:pt x="753" y="95"/>
                      <a:pt x="753" y="95"/>
                    </a:cubicBezTo>
                    <a:cubicBezTo>
                      <a:pt x="744" y="106"/>
                      <a:pt x="737" y="117"/>
                      <a:pt x="732" y="129"/>
                    </a:cubicBezTo>
                    <a:cubicBezTo>
                      <a:pt x="724" y="136"/>
                      <a:pt x="713" y="141"/>
                      <a:pt x="708" y="151"/>
                    </a:cubicBezTo>
                    <a:cubicBezTo>
                      <a:pt x="704" y="145"/>
                      <a:pt x="702" y="136"/>
                      <a:pt x="698" y="128"/>
                    </a:cubicBezTo>
                    <a:cubicBezTo>
                      <a:pt x="682" y="106"/>
                      <a:pt x="662" y="89"/>
                      <a:pt x="638" y="78"/>
                    </a:cubicBezTo>
                    <a:cubicBezTo>
                      <a:pt x="630" y="81"/>
                      <a:pt x="637" y="90"/>
                      <a:pt x="637" y="95"/>
                    </a:cubicBezTo>
                    <a:cubicBezTo>
                      <a:pt x="623" y="118"/>
                      <a:pt x="612" y="143"/>
                      <a:pt x="618" y="170"/>
                    </a:cubicBezTo>
                    <a:cubicBezTo>
                      <a:pt x="614" y="172"/>
                      <a:pt x="608" y="170"/>
                      <a:pt x="604" y="169"/>
                    </a:cubicBezTo>
                    <a:cubicBezTo>
                      <a:pt x="599" y="151"/>
                      <a:pt x="592" y="133"/>
                      <a:pt x="582" y="117"/>
                    </a:cubicBezTo>
                    <a:cubicBezTo>
                      <a:pt x="581" y="108"/>
                      <a:pt x="578" y="95"/>
                      <a:pt x="587" y="90"/>
                    </a:cubicBezTo>
                    <a:cubicBezTo>
                      <a:pt x="613" y="84"/>
                      <a:pt x="640" y="66"/>
                      <a:pt x="645" y="38"/>
                    </a:cubicBezTo>
                    <a:cubicBezTo>
                      <a:pt x="644" y="30"/>
                      <a:pt x="634" y="30"/>
                      <a:pt x="628" y="28"/>
                    </a:cubicBezTo>
                    <a:cubicBezTo>
                      <a:pt x="608" y="24"/>
                      <a:pt x="593" y="42"/>
                      <a:pt x="585" y="55"/>
                    </a:cubicBezTo>
                    <a:cubicBezTo>
                      <a:pt x="588" y="72"/>
                      <a:pt x="571" y="83"/>
                      <a:pt x="575" y="99"/>
                    </a:cubicBezTo>
                    <a:cubicBezTo>
                      <a:pt x="573" y="101"/>
                      <a:pt x="575" y="108"/>
                      <a:pt x="570" y="106"/>
                    </a:cubicBezTo>
                    <a:cubicBezTo>
                      <a:pt x="561" y="98"/>
                      <a:pt x="546" y="88"/>
                      <a:pt x="551" y="73"/>
                    </a:cubicBezTo>
                    <a:cubicBezTo>
                      <a:pt x="553" y="67"/>
                      <a:pt x="561" y="73"/>
                      <a:pt x="565" y="68"/>
                    </a:cubicBezTo>
                    <a:cubicBezTo>
                      <a:pt x="586" y="59"/>
                      <a:pt x="592" y="38"/>
                      <a:pt x="591" y="17"/>
                    </a:cubicBezTo>
                    <a:cubicBezTo>
                      <a:pt x="582" y="11"/>
                      <a:pt x="577" y="23"/>
                      <a:pt x="568" y="23"/>
                    </a:cubicBezTo>
                    <a:cubicBezTo>
                      <a:pt x="554" y="28"/>
                      <a:pt x="541" y="42"/>
                      <a:pt x="540" y="58"/>
                    </a:cubicBezTo>
                    <a:cubicBezTo>
                      <a:pt x="542" y="81"/>
                      <a:pt x="542" y="81"/>
                      <a:pt x="542" y="81"/>
                    </a:cubicBezTo>
                    <a:cubicBezTo>
                      <a:pt x="524" y="74"/>
                      <a:pt x="500" y="68"/>
                      <a:pt x="484" y="82"/>
                    </a:cubicBezTo>
                    <a:cubicBezTo>
                      <a:pt x="474" y="88"/>
                      <a:pt x="472" y="101"/>
                      <a:pt x="460" y="104"/>
                    </a:cubicBezTo>
                    <a:cubicBezTo>
                      <a:pt x="458" y="105"/>
                      <a:pt x="458" y="106"/>
                      <a:pt x="458" y="108"/>
                    </a:cubicBezTo>
                    <a:cubicBezTo>
                      <a:pt x="466" y="113"/>
                      <a:pt x="481" y="111"/>
                      <a:pt x="490" y="114"/>
                    </a:cubicBezTo>
                    <a:cubicBezTo>
                      <a:pt x="515" y="117"/>
                      <a:pt x="533" y="81"/>
                      <a:pt x="557" y="103"/>
                    </a:cubicBezTo>
                    <a:cubicBezTo>
                      <a:pt x="562" y="108"/>
                      <a:pt x="568" y="112"/>
                      <a:pt x="570" y="119"/>
                    </a:cubicBezTo>
                    <a:cubicBezTo>
                      <a:pt x="551" y="125"/>
                      <a:pt x="529" y="113"/>
                      <a:pt x="513" y="127"/>
                    </a:cubicBezTo>
                    <a:cubicBezTo>
                      <a:pt x="498" y="145"/>
                      <a:pt x="495" y="168"/>
                      <a:pt x="494" y="191"/>
                    </a:cubicBezTo>
                    <a:cubicBezTo>
                      <a:pt x="493" y="193"/>
                      <a:pt x="489" y="195"/>
                      <a:pt x="493" y="198"/>
                    </a:cubicBezTo>
                    <a:cubicBezTo>
                      <a:pt x="501" y="197"/>
                      <a:pt x="505" y="186"/>
                      <a:pt x="513" y="182"/>
                    </a:cubicBezTo>
                    <a:cubicBezTo>
                      <a:pt x="536" y="173"/>
                      <a:pt x="555" y="152"/>
                      <a:pt x="555" y="128"/>
                    </a:cubicBezTo>
                    <a:cubicBezTo>
                      <a:pt x="569" y="123"/>
                      <a:pt x="577" y="132"/>
                      <a:pt x="586" y="139"/>
                    </a:cubicBezTo>
                    <a:cubicBezTo>
                      <a:pt x="589" y="148"/>
                      <a:pt x="599" y="160"/>
                      <a:pt x="590" y="170"/>
                    </a:cubicBezTo>
                    <a:cubicBezTo>
                      <a:pt x="564" y="172"/>
                      <a:pt x="544" y="186"/>
                      <a:pt x="524" y="202"/>
                    </a:cubicBezTo>
                    <a:cubicBezTo>
                      <a:pt x="517" y="202"/>
                      <a:pt x="509" y="205"/>
                      <a:pt x="506" y="210"/>
                    </a:cubicBezTo>
                    <a:cubicBezTo>
                      <a:pt x="510" y="220"/>
                      <a:pt x="520" y="212"/>
                      <a:pt x="527" y="218"/>
                    </a:cubicBezTo>
                    <a:cubicBezTo>
                      <a:pt x="539" y="233"/>
                      <a:pt x="555" y="251"/>
                      <a:pt x="576" y="256"/>
                    </a:cubicBezTo>
                    <a:cubicBezTo>
                      <a:pt x="607" y="258"/>
                      <a:pt x="607" y="258"/>
                      <a:pt x="607" y="258"/>
                    </a:cubicBezTo>
                    <a:cubicBezTo>
                      <a:pt x="611" y="266"/>
                      <a:pt x="600" y="275"/>
                      <a:pt x="599" y="285"/>
                    </a:cubicBezTo>
                    <a:cubicBezTo>
                      <a:pt x="596" y="304"/>
                      <a:pt x="597" y="325"/>
                      <a:pt x="605" y="342"/>
                    </a:cubicBezTo>
                    <a:cubicBezTo>
                      <a:pt x="601" y="345"/>
                      <a:pt x="594" y="347"/>
                      <a:pt x="589" y="345"/>
                    </a:cubicBezTo>
                    <a:cubicBezTo>
                      <a:pt x="575" y="341"/>
                      <a:pt x="585" y="328"/>
                      <a:pt x="586" y="320"/>
                    </a:cubicBezTo>
                    <a:cubicBezTo>
                      <a:pt x="594" y="308"/>
                      <a:pt x="592" y="290"/>
                      <a:pt x="586" y="278"/>
                    </a:cubicBezTo>
                    <a:cubicBezTo>
                      <a:pt x="584" y="276"/>
                      <a:pt x="577" y="268"/>
                      <a:pt x="575" y="275"/>
                    </a:cubicBezTo>
                    <a:cubicBezTo>
                      <a:pt x="563" y="289"/>
                      <a:pt x="551" y="302"/>
                      <a:pt x="549" y="321"/>
                    </a:cubicBezTo>
                    <a:cubicBezTo>
                      <a:pt x="553" y="333"/>
                      <a:pt x="560" y="345"/>
                      <a:pt x="572" y="350"/>
                    </a:cubicBezTo>
                    <a:cubicBezTo>
                      <a:pt x="566" y="353"/>
                      <a:pt x="559" y="352"/>
                      <a:pt x="553" y="349"/>
                    </a:cubicBezTo>
                    <a:cubicBezTo>
                      <a:pt x="549" y="341"/>
                      <a:pt x="547" y="331"/>
                      <a:pt x="539" y="323"/>
                    </a:cubicBezTo>
                    <a:cubicBezTo>
                      <a:pt x="527" y="312"/>
                      <a:pt x="506" y="310"/>
                      <a:pt x="500" y="293"/>
                    </a:cubicBezTo>
                    <a:cubicBezTo>
                      <a:pt x="487" y="297"/>
                      <a:pt x="494" y="313"/>
                      <a:pt x="486" y="323"/>
                    </a:cubicBezTo>
                    <a:cubicBezTo>
                      <a:pt x="486" y="337"/>
                      <a:pt x="494" y="350"/>
                      <a:pt x="508" y="357"/>
                    </a:cubicBezTo>
                    <a:cubicBezTo>
                      <a:pt x="524" y="367"/>
                      <a:pt x="543" y="360"/>
                      <a:pt x="561" y="358"/>
                    </a:cubicBezTo>
                    <a:cubicBezTo>
                      <a:pt x="562" y="361"/>
                      <a:pt x="562" y="361"/>
                      <a:pt x="560" y="363"/>
                    </a:cubicBezTo>
                    <a:cubicBezTo>
                      <a:pt x="542" y="371"/>
                      <a:pt x="519" y="380"/>
                      <a:pt x="513" y="402"/>
                    </a:cubicBezTo>
                    <a:cubicBezTo>
                      <a:pt x="512" y="410"/>
                      <a:pt x="508" y="420"/>
                      <a:pt x="512" y="428"/>
                    </a:cubicBezTo>
                    <a:cubicBezTo>
                      <a:pt x="506" y="426"/>
                      <a:pt x="499" y="416"/>
                      <a:pt x="496" y="409"/>
                    </a:cubicBezTo>
                    <a:cubicBezTo>
                      <a:pt x="483" y="384"/>
                      <a:pt x="483" y="354"/>
                      <a:pt x="481" y="326"/>
                    </a:cubicBezTo>
                    <a:cubicBezTo>
                      <a:pt x="471" y="318"/>
                      <a:pt x="452" y="330"/>
                      <a:pt x="447" y="315"/>
                    </a:cubicBezTo>
                    <a:cubicBezTo>
                      <a:pt x="447" y="300"/>
                      <a:pt x="448" y="282"/>
                      <a:pt x="462" y="273"/>
                    </a:cubicBezTo>
                    <a:cubicBezTo>
                      <a:pt x="468" y="267"/>
                      <a:pt x="475" y="260"/>
                      <a:pt x="483" y="264"/>
                    </a:cubicBezTo>
                    <a:cubicBezTo>
                      <a:pt x="503" y="282"/>
                      <a:pt x="537" y="285"/>
                      <a:pt x="561" y="273"/>
                    </a:cubicBezTo>
                    <a:cubicBezTo>
                      <a:pt x="559" y="260"/>
                      <a:pt x="553" y="250"/>
                      <a:pt x="541" y="244"/>
                    </a:cubicBezTo>
                    <a:cubicBezTo>
                      <a:pt x="518" y="235"/>
                      <a:pt x="498" y="254"/>
                      <a:pt x="476" y="253"/>
                    </a:cubicBezTo>
                    <a:cubicBezTo>
                      <a:pt x="474" y="244"/>
                      <a:pt x="484" y="238"/>
                      <a:pt x="484" y="229"/>
                    </a:cubicBezTo>
                    <a:cubicBezTo>
                      <a:pt x="485" y="216"/>
                      <a:pt x="480" y="202"/>
                      <a:pt x="467" y="195"/>
                    </a:cubicBezTo>
                    <a:cubicBezTo>
                      <a:pt x="460" y="187"/>
                      <a:pt x="447" y="187"/>
                      <a:pt x="441" y="177"/>
                    </a:cubicBezTo>
                    <a:cubicBezTo>
                      <a:pt x="432" y="176"/>
                      <a:pt x="431" y="187"/>
                      <a:pt x="429" y="192"/>
                    </a:cubicBezTo>
                    <a:cubicBezTo>
                      <a:pt x="426" y="205"/>
                      <a:pt x="433" y="217"/>
                      <a:pt x="441" y="227"/>
                    </a:cubicBezTo>
                    <a:cubicBezTo>
                      <a:pt x="449" y="236"/>
                      <a:pt x="461" y="237"/>
                      <a:pt x="468" y="249"/>
                    </a:cubicBezTo>
                    <a:cubicBezTo>
                      <a:pt x="464" y="265"/>
                      <a:pt x="449" y="276"/>
                      <a:pt x="440" y="289"/>
                    </a:cubicBezTo>
                    <a:cubicBezTo>
                      <a:pt x="428" y="272"/>
                      <a:pt x="427" y="244"/>
                      <a:pt x="423" y="222"/>
                    </a:cubicBezTo>
                    <a:cubicBezTo>
                      <a:pt x="420" y="208"/>
                      <a:pt x="420" y="189"/>
                      <a:pt x="423" y="176"/>
                    </a:cubicBezTo>
                    <a:cubicBezTo>
                      <a:pt x="449" y="172"/>
                      <a:pt x="464" y="148"/>
                      <a:pt x="475" y="127"/>
                    </a:cubicBezTo>
                    <a:cubicBezTo>
                      <a:pt x="477" y="126"/>
                      <a:pt x="480" y="123"/>
                      <a:pt x="478" y="121"/>
                    </a:cubicBezTo>
                    <a:cubicBezTo>
                      <a:pt x="466" y="117"/>
                      <a:pt x="452" y="113"/>
                      <a:pt x="438" y="117"/>
                    </a:cubicBezTo>
                    <a:cubicBezTo>
                      <a:pt x="438" y="107"/>
                      <a:pt x="447" y="99"/>
                      <a:pt x="454" y="92"/>
                    </a:cubicBezTo>
                    <a:cubicBezTo>
                      <a:pt x="470" y="67"/>
                      <a:pt x="496" y="46"/>
                      <a:pt x="519" y="26"/>
                    </a:cubicBezTo>
                    <a:cubicBezTo>
                      <a:pt x="518" y="23"/>
                      <a:pt x="518" y="23"/>
                      <a:pt x="518" y="23"/>
                    </a:cubicBezTo>
                    <a:cubicBezTo>
                      <a:pt x="509" y="21"/>
                      <a:pt x="509" y="32"/>
                      <a:pt x="502" y="33"/>
                    </a:cubicBezTo>
                    <a:cubicBezTo>
                      <a:pt x="486" y="45"/>
                      <a:pt x="476" y="58"/>
                      <a:pt x="461" y="70"/>
                    </a:cubicBezTo>
                    <a:cubicBezTo>
                      <a:pt x="465" y="49"/>
                      <a:pt x="470" y="29"/>
                      <a:pt x="490" y="14"/>
                    </a:cubicBezTo>
                    <a:cubicBezTo>
                      <a:pt x="502" y="11"/>
                      <a:pt x="513" y="18"/>
                      <a:pt x="526" y="20"/>
                    </a:cubicBezTo>
                    <a:cubicBezTo>
                      <a:pt x="544" y="25"/>
                      <a:pt x="566" y="19"/>
                      <a:pt x="580" y="5"/>
                    </a:cubicBezTo>
                    <a:cubicBezTo>
                      <a:pt x="580" y="5"/>
                      <a:pt x="580" y="5"/>
                      <a:pt x="580" y="4"/>
                    </a:cubicBezTo>
                    <a:cubicBezTo>
                      <a:pt x="564" y="4"/>
                      <a:pt x="564" y="4"/>
                      <a:pt x="564" y="4"/>
                    </a:cubicBezTo>
                    <a:cubicBezTo>
                      <a:pt x="565" y="5"/>
                      <a:pt x="565" y="5"/>
                      <a:pt x="566" y="6"/>
                    </a:cubicBezTo>
                    <a:cubicBezTo>
                      <a:pt x="566" y="10"/>
                      <a:pt x="561" y="13"/>
                      <a:pt x="557" y="13"/>
                    </a:cubicBezTo>
                    <a:cubicBezTo>
                      <a:pt x="540" y="18"/>
                      <a:pt x="519" y="15"/>
                      <a:pt x="505" y="5"/>
                    </a:cubicBezTo>
                    <a:cubicBezTo>
                      <a:pt x="505" y="5"/>
                      <a:pt x="506" y="5"/>
                      <a:pt x="506" y="4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3" y="12"/>
                      <a:pt x="476" y="20"/>
                      <a:pt x="469" y="28"/>
                    </a:cubicBezTo>
                    <a:cubicBezTo>
                      <a:pt x="463" y="21"/>
                      <a:pt x="463" y="12"/>
                      <a:pt x="461" y="4"/>
                    </a:cubicBezTo>
                    <a:cubicBezTo>
                      <a:pt x="453" y="4"/>
                      <a:pt x="453" y="4"/>
                      <a:pt x="453" y="4"/>
                    </a:cubicBezTo>
                    <a:cubicBezTo>
                      <a:pt x="453" y="5"/>
                      <a:pt x="453" y="5"/>
                      <a:pt x="453" y="5"/>
                    </a:cubicBezTo>
                    <a:cubicBezTo>
                      <a:pt x="451" y="4"/>
                      <a:pt x="451" y="4"/>
                      <a:pt x="451" y="4"/>
                    </a:cubicBezTo>
                    <a:cubicBezTo>
                      <a:pt x="436" y="4"/>
                      <a:pt x="436" y="4"/>
                      <a:pt x="436" y="4"/>
                    </a:cubicBezTo>
                    <a:cubicBezTo>
                      <a:pt x="450" y="14"/>
                      <a:pt x="450" y="14"/>
                      <a:pt x="450" y="14"/>
                    </a:cubicBezTo>
                    <a:cubicBezTo>
                      <a:pt x="451" y="17"/>
                      <a:pt x="453" y="23"/>
                      <a:pt x="447" y="25"/>
                    </a:cubicBezTo>
                    <a:cubicBezTo>
                      <a:pt x="433" y="24"/>
                      <a:pt x="421" y="16"/>
                      <a:pt x="415" y="4"/>
                    </a:cubicBezTo>
                    <a:cubicBezTo>
                      <a:pt x="404" y="4"/>
                      <a:pt x="404" y="4"/>
                      <a:pt x="404" y="4"/>
                    </a:cubicBezTo>
                    <a:cubicBezTo>
                      <a:pt x="416" y="21"/>
                      <a:pt x="436" y="35"/>
                      <a:pt x="459" y="31"/>
                    </a:cubicBezTo>
                    <a:cubicBezTo>
                      <a:pt x="466" y="42"/>
                      <a:pt x="456" y="51"/>
                      <a:pt x="455" y="61"/>
                    </a:cubicBezTo>
                    <a:cubicBezTo>
                      <a:pt x="449" y="71"/>
                      <a:pt x="452" y="85"/>
                      <a:pt x="442" y="93"/>
                    </a:cubicBezTo>
                    <a:cubicBezTo>
                      <a:pt x="424" y="81"/>
                      <a:pt x="432" y="54"/>
                      <a:pt x="407" y="45"/>
                    </a:cubicBezTo>
                    <a:cubicBezTo>
                      <a:pt x="394" y="37"/>
                      <a:pt x="376" y="42"/>
                      <a:pt x="363" y="47"/>
                    </a:cubicBezTo>
                    <a:cubicBezTo>
                      <a:pt x="345" y="54"/>
                      <a:pt x="341" y="75"/>
                      <a:pt x="323" y="80"/>
                    </a:cubicBezTo>
                    <a:cubicBezTo>
                      <a:pt x="322" y="83"/>
                      <a:pt x="322" y="83"/>
                      <a:pt x="322" y="83"/>
                    </a:cubicBezTo>
                    <a:cubicBezTo>
                      <a:pt x="328" y="92"/>
                      <a:pt x="339" y="82"/>
                      <a:pt x="349" y="86"/>
                    </a:cubicBezTo>
                    <a:cubicBezTo>
                      <a:pt x="371" y="94"/>
                      <a:pt x="397" y="90"/>
                      <a:pt x="420" y="81"/>
                    </a:cubicBezTo>
                    <a:cubicBezTo>
                      <a:pt x="426" y="80"/>
                      <a:pt x="428" y="87"/>
                      <a:pt x="429" y="90"/>
                    </a:cubicBezTo>
                    <a:cubicBezTo>
                      <a:pt x="424" y="100"/>
                      <a:pt x="439" y="100"/>
                      <a:pt x="432" y="110"/>
                    </a:cubicBezTo>
                    <a:cubicBezTo>
                      <a:pt x="428" y="126"/>
                      <a:pt x="407" y="137"/>
                      <a:pt x="407" y="154"/>
                    </a:cubicBezTo>
                    <a:cubicBezTo>
                      <a:pt x="407" y="164"/>
                      <a:pt x="406" y="175"/>
                      <a:pt x="397" y="181"/>
                    </a:cubicBezTo>
                    <a:cubicBezTo>
                      <a:pt x="398" y="190"/>
                      <a:pt x="395" y="200"/>
                      <a:pt x="391" y="210"/>
                    </a:cubicBezTo>
                    <a:cubicBezTo>
                      <a:pt x="386" y="211"/>
                      <a:pt x="383" y="205"/>
                      <a:pt x="380" y="201"/>
                    </a:cubicBezTo>
                    <a:cubicBezTo>
                      <a:pt x="379" y="186"/>
                      <a:pt x="395" y="178"/>
                      <a:pt x="400" y="164"/>
                    </a:cubicBezTo>
                    <a:cubicBezTo>
                      <a:pt x="404" y="147"/>
                      <a:pt x="396" y="127"/>
                      <a:pt x="393" y="110"/>
                    </a:cubicBezTo>
                    <a:cubicBezTo>
                      <a:pt x="390" y="109"/>
                      <a:pt x="390" y="109"/>
                      <a:pt x="390" y="109"/>
                    </a:cubicBezTo>
                    <a:cubicBezTo>
                      <a:pt x="375" y="123"/>
                      <a:pt x="357" y="133"/>
                      <a:pt x="355" y="153"/>
                    </a:cubicBezTo>
                    <a:cubicBezTo>
                      <a:pt x="356" y="165"/>
                      <a:pt x="360" y="178"/>
                      <a:pt x="367" y="188"/>
                    </a:cubicBezTo>
                    <a:cubicBezTo>
                      <a:pt x="367" y="192"/>
                      <a:pt x="367" y="192"/>
                      <a:pt x="367" y="192"/>
                    </a:cubicBezTo>
                    <a:cubicBezTo>
                      <a:pt x="352" y="179"/>
                      <a:pt x="329" y="197"/>
                      <a:pt x="320" y="176"/>
                    </a:cubicBezTo>
                    <a:cubicBezTo>
                      <a:pt x="320" y="168"/>
                      <a:pt x="330" y="164"/>
                      <a:pt x="333" y="158"/>
                    </a:cubicBezTo>
                    <a:cubicBezTo>
                      <a:pt x="343" y="140"/>
                      <a:pt x="349" y="113"/>
                      <a:pt x="337" y="96"/>
                    </a:cubicBezTo>
                    <a:cubicBezTo>
                      <a:pt x="329" y="100"/>
                      <a:pt x="328" y="113"/>
                      <a:pt x="317" y="112"/>
                    </a:cubicBezTo>
                    <a:cubicBezTo>
                      <a:pt x="303" y="123"/>
                      <a:pt x="303" y="123"/>
                      <a:pt x="303" y="123"/>
                    </a:cubicBezTo>
                    <a:cubicBezTo>
                      <a:pt x="298" y="100"/>
                      <a:pt x="270" y="87"/>
                      <a:pt x="263" y="65"/>
                    </a:cubicBezTo>
                    <a:cubicBezTo>
                      <a:pt x="269" y="55"/>
                      <a:pt x="273" y="42"/>
                      <a:pt x="274" y="31"/>
                    </a:cubicBezTo>
                    <a:cubicBezTo>
                      <a:pt x="290" y="46"/>
                      <a:pt x="314" y="54"/>
                      <a:pt x="336" y="47"/>
                    </a:cubicBezTo>
                    <a:cubicBezTo>
                      <a:pt x="342" y="42"/>
                      <a:pt x="353" y="50"/>
                      <a:pt x="355" y="38"/>
                    </a:cubicBezTo>
                    <a:cubicBezTo>
                      <a:pt x="353" y="26"/>
                      <a:pt x="350" y="14"/>
                      <a:pt x="345" y="4"/>
                    </a:cubicBezTo>
                    <a:cubicBezTo>
                      <a:pt x="337" y="4"/>
                      <a:pt x="337" y="4"/>
                      <a:pt x="337" y="4"/>
                    </a:cubicBezTo>
                    <a:cubicBezTo>
                      <a:pt x="339" y="7"/>
                      <a:pt x="341" y="10"/>
                      <a:pt x="342" y="14"/>
                    </a:cubicBezTo>
                    <a:cubicBezTo>
                      <a:pt x="343" y="18"/>
                      <a:pt x="345" y="21"/>
                      <a:pt x="344" y="25"/>
                    </a:cubicBezTo>
                    <a:cubicBezTo>
                      <a:pt x="338" y="23"/>
                      <a:pt x="338" y="23"/>
                      <a:pt x="338" y="23"/>
                    </a:cubicBezTo>
                    <a:cubicBezTo>
                      <a:pt x="332" y="15"/>
                      <a:pt x="325" y="9"/>
                      <a:pt x="318" y="4"/>
                    </a:cubicBezTo>
                    <a:cubicBezTo>
                      <a:pt x="304" y="4"/>
                      <a:pt x="304" y="4"/>
                      <a:pt x="304" y="4"/>
                    </a:cubicBezTo>
                    <a:cubicBezTo>
                      <a:pt x="318" y="11"/>
                      <a:pt x="330" y="23"/>
                      <a:pt x="339" y="36"/>
                    </a:cubicBezTo>
                    <a:cubicBezTo>
                      <a:pt x="332" y="45"/>
                      <a:pt x="318" y="42"/>
                      <a:pt x="307" y="42"/>
                    </a:cubicBezTo>
                    <a:cubicBezTo>
                      <a:pt x="291" y="40"/>
                      <a:pt x="278" y="27"/>
                      <a:pt x="273" y="13"/>
                    </a:cubicBezTo>
                    <a:cubicBezTo>
                      <a:pt x="279" y="4"/>
                      <a:pt x="279" y="4"/>
                      <a:pt x="279" y="4"/>
                    </a:cubicBezTo>
                    <a:cubicBezTo>
                      <a:pt x="269" y="4"/>
                      <a:pt x="269" y="4"/>
                      <a:pt x="269" y="4"/>
                    </a:cubicBezTo>
                    <a:cubicBezTo>
                      <a:pt x="264" y="9"/>
                      <a:pt x="258" y="12"/>
                      <a:pt x="252" y="13"/>
                    </a:cubicBezTo>
                    <a:cubicBezTo>
                      <a:pt x="254" y="10"/>
                      <a:pt x="258" y="8"/>
                      <a:pt x="262" y="4"/>
                    </a:cubicBezTo>
                    <a:cubicBezTo>
                      <a:pt x="250" y="4"/>
                      <a:pt x="250" y="4"/>
                      <a:pt x="250" y="4"/>
                    </a:cubicBezTo>
                    <a:cubicBezTo>
                      <a:pt x="250" y="4"/>
                      <a:pt x="249" y="4"/>
                      <a:pt x="249" y="4"/>
                    </a:cubicBezTo>
                    <a:cubicBezTo>
                      <a:pt x="247" y="5"/>
                      <a:pt x="244" y="5"/>
                      <a:pt x="242" y="4"/>
                    </a:cubicBezTo>
                    <a:cubicBezTo>
                      <a:pt x="229" y="4"/>
                      <a:pt x="229" y="4"/>
                      <a:pt x="229" y="4"/>
                    </a:cubicBezTo>
                    <a:cubicBezTo>
                      <a:pt x="232" y="7"/>
                      <a:pt x="235" y="10"/>
                      <a:pt x="238" y="12"/>
                    </a:cubicBezTo>
                    <a:cubicBezTo>
                      <a:pt x="235" y="16"/>
                      <a:pt x="230" y="12"/>
                      <a:pt x="227" y="11"/>
                    </a:cubicBezTo>
                    <a:cubicBezTo>
                      <a:pt x="224" y="9"/>
                      <a:pt x="221" y="7"/>
                      <a:pt x="220" y="4"/>
                    </a:cubicBezTo>
                    <a:cubicBezTo>
                      <a:pt x="208" y="4"/>
                      <a:pt x="208" y="4"/>
                      <a:pt x="208" y="4"/>
                    </a:cubicBezTo>
                    <a:cubicBezTo>
                      <a:pt x="198" y="14"/>
                      <a:pt x="179" y="14"/>
                      <a:pt x="166" y="10"/>
                    </a:cubicBezTo>
                    <a:cubicBezTo>
                      <a:pt x="163" y="8"/>
                      <a:pt x="160" y="6"/>
                      <a:pt x="157" y="4"/>
                    </a:cubicBezTo>
                    <a:cubicBezTo>
                      <a:pt x="146" y="4"/>
                      <a:pt x="146" y="4"/>
                      <a:pt x="146" y="4"/>
                    </a:cubicBezTo>
                    <a:cubicBezTo>
                      <a:pt x="150" y="7"/>
                      <a:pt x="154" y="10"/>
                      <a:pt x="157" y="13"/>
                    </a:cubicBezTo>
                    <a:cubicBezTo>
                      <a:pt x="154" y="20"/>
                      <a:pt x="148" y="24"/>
                      <a:pt x="143" y="29"/>
                    </a:cubicBezTo>
                    <a:cubicBezTo>
                      <a:pt x="130" y="28"/>
                      <a:pt x="125" y="10"/>
                      <a:pt x="114" y="7"/>
                    </a:cubicBezTo>
                    <a:cubicBezTo>
                      <a:pt x="97" y="0"/>
                      <a:pt x="81" y="9"/>
                      <a:pt x="67" y="15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4" y="10"/>
                      <a:pt x="64" y="7"/>
                      <a:pt x="63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60" y="33"/>
                      <a:pt x="75" y="59"/>
                      <a:pt x="94" y="81"/>
                    </a:cubicBezTo>
                    <a:cubicBezTo>
                      <a:pt x="94" y="85"/>
                      <a:pt x="94" y="85"/>
                      <a:pt x="94" y="85"/>
                    </a:cubicBezTo>
                    <a:cubicBezTo>
                      <a:pt x="70" y="66"/>
                      <a:pt x="59" y="39"/>
                      <a:pt x="48" y="13"/>
                    </a:cubicBezTo>
                    <a:cubicBezTo>
                      <a:pt x="48" y="9"/>
                      <a:pt x="47" y="7"/>
                      <a:pt x="47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9" y="16"/>
                      <a:pt x="24" y="28"/>
                      <a:pt x="25" y="41"/>
                    </a:cubicBezTo>
                    <a:cubicBezTo>
                      <a:pt x="42" y="79"/>
                      <a:pt x="59" y="127"/>
                      <a:pt x="103" y="142"/>
                    </a:cubicBezTo>
                    <a:cubicBezTo>
                      <a:pt x="132" y="165"/>
                      <a:pt x="168" y="175"/>
                      <a:pt x="203" y="183"/>
                    </a:cubicBezTo>
                    <a:cubicBezTo>
                      <a:pt x="216" y="188"/>
                      <a:pt x="235" y="183"/>
                      <a:pt x="240" y="197"/>
                    </a:cubicBezTo>
                    <a:cubicBezTo>
                      <a:pt x="251" y="249"/>
                      <a:pt x="273" y="302"/>
                      <a:pt x="321" y="333"/>
                    </a:cubicBezTo>
                    <a:cubicBezTo>
                      <a:pt x="355" y="352"/>
                      <a:pt x="391" y="367"/>
                      <a:pt x="434" y="365"/>
                    </a:cubicBezTo>
                    <a:cubicBezTo>
                      <a:pt x="439" y="371"/>
                      <a:pt x="443" y="379"/>
                      <a:pt x="442" y="387"/>
                    </a:cubicBezTo>
                    <a:cubicBezTo>
                      <a:pt x="458" y="430"/>
                      <a:pt x="488" y="473"/>
                      <a:pt x="533" y="490"/>
                    </a:cubicBezTo>
                    <a:cubicBezTo>
                      <a:pt x="571" y="509"/>
                      <a:pt x="617" y="504"/>
                      <a:pt x="656" y="521"/>
                    </a:cubicBezTo>
                    <a:cubicBezTo>
                      <a:pt x="694" y="535"/>
                      <a:pt x="727" y="570"/>
                      <a:pt x="742" y="609"/>
                    </a:cubicBezTo>
                    <a:cubicBezTo>
                      <a:pt x="742" y="611"/>
                      <a:pt x="742" y="611"/>
                      <a:pt x="742" y="611"/>
                    </a:cubicBezTo>
                    <a:cubicBezTo>
                      <a:pt x="719" y="577"/>
                      <a:pt x="686" y="539"/>
                      <a:pt x="646" y="526"/>
                    </a:cubicBezTo>
                    <a:cubicBezTo>
                      <a:pt x="604" y="514"/>
                      <a:pt x="561" y="514"/>
                      <a:pt x="522" y="495"/>
                    </a:cubicBezTo>
                    <a:cubicBezTo>
                      <a:pt x="473" y="475"/>
                      <a:pt x="445" y="425"/>
                      <a:pt x="431" y="377"/>
                    </a:cubicBezTo>
                    <a:cubicBezTo>
                      <a:pt x="422" y="372"/>
                      <a:pt x="409" y="375"/>
                      <a:pt x="398" y="373"/>
                    </a:cubicBezTo>
                    <a:cubicBezTo>
                      <a:pt x="333" y="374"/>
                      <a:pt x="282" y="319"/>
                      <a:pt x="253" y="264"/>
                    </a:cubicBezTo>
                    <a:cubicBezTo>
                      <a:pt x="244" y="246"/>
                      <a:pt x="245" y="223"/>
                      <a:pt x="238" y="205"/>
                    </a:cubicBezTo>
                    <a:cubicBezTo>
                      <a:pt x="231" y="196"/>
                      <a:pt x="218" y="200"/>
                      <a:pt x="208" y="197"/>
                    </a:cubicBezTo>
                    <a:cubicBezTo>
                      <a:pt x="184" y="196"/>
                      <a:pt x="165" y="184"/>
                      <a:pt x="143" y="180"/>
                    </a:cubicBezTo>
                    <a:cubicBezTo>
                      <a:pt x="99" y="166"/>
                      <a:pt x="55" y="130"/>
                      <a:pt x="37" y="86"/>
                    </a:cubicBezTo>
                    <a:cubicBezTo>
                      <a:pt x="24" y="60"/>
                      <a:pt x="12" y="34"/>
                      <a:pt x="6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4" y="30"/>
                      <a:pt x="13" y="54"/>
                      <a:pt x="25" y="77"/>
                    </a:cubicBezTo>
                    <a:cubicBezTo>
                      <a:pt x="49" y="140"/>
                      <a:pt x="111" y="184"/>
                      <a:pt x="176" y="196"/>
                    </a:cubicBezTo>
                    <a:cubicBezTo>
                      <a:pt x="194" y="203"/>
                      <a:pt x="216" y="202"/>
                      <a:pt x="233" y="211"/>
                    </a:cubicBezTo>
                    <a:cubicBezTo>
                      <a:pt x="240" y="244"/>
                      <a:pt x="249" y="278"/>
                      <a:pt x="271" y="304"/>
                    </a:cubicBezTo>
                    <a:cubicBezTo>
                      <a:pt x="300" y="346"/>
                      <a:pt x="342" y="375"/>
                      <a:pt x="391" y="379"/>
                    </a:cubicBezTo>
                    <a:cubicBezTo>
                      <a:pt x="402" y="383"/>
                      <a:pt x="419" y="376"/>
                      <a:pt x="426" y="384"/>
                    </a:cubicBezTo>
                    <a:cubicBezTo>
                      <a:pt x="431" y="403"/>
                      <a:pt x="443" y="419"/>
                      <a:pt x="449" y="437"/>
                    </a:cubicBezTo>
                    <a:cubicBezTo>
                      <a:pt x="468" y="470"/>
                      <a:pt x="500" y="489"/>
                      <a:pt x="532" y="504"/>
                    </a:cubicBezTo>
                    <a:cubicBezTo>
                      <a:pt x="575" y="523"/>
                      <a:pt x="626" y="520"/>
                      <a:pt x="668" y="542"/>
                    </a:cubicBezTo>
                    <a:cubicBezTo>
                      <a:pt x="698" y="562"/>
                      <a:pt x="727" y="592"/>
                      <a:pt x="739" y="624"/>
                    </a:cubicBezTo>
                    <a:cubicBezTo>
                      <a:pt x="741" y="624"/>
                      <a:pt x="741" y="624"/>
                      <a:pt x="741" y="624"/>
                    </a:cubicBezTo>
                    <a:cubicBezTo>
                      <a:pt x="746" y="625"/>
                      <a:pt x="742" y="619"/>
                      <a:pt x="743" y="615"/>
                    </a:cubicBezTo>
                    <a:cubicBezTo>
                      <a:pt x="746" y="618"/>
                      <a:pt x="753" y="617"/>
                      <a:pt x="756" y="622"/>
                    </a:cubicBezTo>
                    <a:cubicBezTo>
                      <a:pt x="765" y="614"/>
                      <a:pt x="771" y="601"/>
                      <a:pt x="778" y="590"/>
                    </a:cubicBezTo>
                    <a:cubicBezTo>
                      <a:pt x="801" y="550"/>
                      <a:pt x="844" y="531"/>
                      <a:pt x="888" y="524"/>
                    </a:cubicBezTo>
                    <a:cubicBezTo>
                      <a:pt x="911" y="520"/>
                      <a:pt x="933" y="514"/>
                      <a:pt x="959" y="513"/>
                    </a:cubicBezTo>
                    <a:cubicBezTo>
                      <a:pt x="993" y="510"/>
                      <a:pt x="1023" y="487"/>
                      <a:pt x="1041" y="458"/>
                    </a:cubicBezTo>
                    <a:cubicBezTo>
                      <a:pt x="1059" y="436"/>
                      <a:pt x="1061" y="407"/>
                      <a:pt x="1071" y="381"/>
                    </a:cubicBezTo>
                    <a:cubicBezTo>
                      <a:pt x="1098" y="377"/>
                      <a:pt x="1124" y="376"/>
                      <a:pt x="1149" y="369"/>
                    </a:cubicBezTo>
                    <a:cubicBezTo>
                      <a:pt x="1194" y="345"/>
                      <a:pt x="1194" y="345"/>
                      <a:pt x="1194" y="345"/>
                    </a:cubicBezTo>
                    <a:cubicBezTo>
                      <a:pt x="1228" y="323"/>
                      <a:pt x="1247" y="288"/>
                      <a:pt x="1259" y="253"/>
                    </a:cubicBezTo>
                    <a:cubicBezTo>
                      <a:pt x="1263" y="240"/>
                      <a:pt x="1263" y="225"/>
                      <a:pt x="1270" y="213"/>
                    </a:cubicBezTo>
                    <a:cubicBezTo>
                      <a:pt x="1329" y="205"/>
                      <a:pt x="1389" y="188"/>
                      <a:pt x="1430" y="141"/>
                    </a:cubicBezTo>
                    <a:cubicBezTo>
                      <a:pt x="1473" y="104"/>
                      <a:pt x="1496" y="56"/>
                      <a:pt x="1505" y="4"/>
                    </a:cubicBezTo>
                    <a:lnTo>
                      <a:pt x="1501" y="4"/>
                    </a:lnTo>
                    <a:close/>
                    <a:moveTo>
                      <a:pt x="1410" y="46"/>
                    </a:moveTo>
                    <a:cubicBezTo>
                      <a:pt x="1413" y="51"/>
                      <a:pt x="1415" y="56"/>
                      <a:pt x="1413" y="62"/>
                    </a:cubicBezTo>
                    <a:cubicBezTo>
                      <a:pt x="1404" y="61"/>
                      <a:pt x="1399" y="49"/>
                      <a:pt x="1390" y="47"/>
                    </a:cubicBezTo>
                    <a:cubicBezTo>
                      <a:pt x="1383" y="41"/>
                      <a:pt x="1371" y="43"/>
                      <a:pt x="1369" y="36"/>
                    </a:cubicBezTo>
                    <a:cubicBezTo>
                      <a:pt x="1383" y="34"/>
                      <a:pt x="1400" y="34"/>
                      <a:pt x="1410" y="46"/>
                    </a:cubicBezTo>
                    <a:close/>
                    <a:moveTo>
                      <a:pt x="1355" y="45"/>
                    </a:moveTo>
                    <a:cubicBezTo>
                      <a:pt x="1371" y="45"/>
                      <a:pt x="1393" y="47"/>
                      <a:pt x="1402" y="64"/>
                    </a:cubicBezTo>
                    <a:cubicBezTo>
                      <a:pt x="1403" y="70"/>
                      <a:pt x="1396" y="70"/>
                      <a:pt x="1393" y="71"/>
                    </a:cubicBezTo>
                    <a:cubicBezTo>
                      <a:pt x="1376" y="71"/>
                      <a:pt x="1359" y="68"/>
                      <a:pt x="1349" y="52"/>
                    </a:cubicBezTo>
                    <a:cubicBezTo>
                      <a:pt x="1346" y="47"/>
                      <a:pt x="1351" y="45"/>
                      <a:pt x="1355" y="45"/>
                    </a:cubicBezTo>
                    <a:close/>
                    <a:moveTo>
                      <a:pt x="1153" y="116"/>
                    </a:moveTo>
                    <a:cubicBezTo>
                      <a:pt x="1160" y="118"/>
                      <a:pt x="1165" y="125"/>
                      <a:pt x="1168" y="131"/>
                    </a:cubicBezTo>
                    <a:cubicBezTo>
                      <a:pt x="1170" y="142"/>
                      <a:pt x="1169" y="154"/>
                      <a:pt x="1163" y="162"/>
                    </a:cubicBezTo>
                    <a:cubicBezTo>
                      <a:pt x="1169" y="170"/>
                      <a:pt x="1158" y="173"/>
                      <a:pt x="1157" y="179"/>
                    </a:cubicBezTo>
                    <a:cubicBezTo>
                      <a:pt x="1148" y="185"/>
                      <a:pt x="1148" y="185"/>
                      <a:pt x="1148" y="185"/>
                    </a:cubicBezTo>
                    <a:cubicBezTo>
                      <a:pt x="1146" y="176"/>
                      <a:pt x="1154" y="168"/>
                      <a:pt x="1154" y="159"/>
                    </a:cubicBezTo>
                    <a:cubicBezTo>
                      <a:pt x="1161" y="144"/>
                      <a:pt x="1151" y="131"/>
                      <a:pt x="1153" y="116"/>
                    </a:cubicBezTo>
                    <a:close/>
                    <a:moveTo>
                      <a:pt x="1141" y="114"/>
                    </a:moveTo>
                    <a:cubicBezTo>
                      <a:pt x="1150" y="128"/>
                      <a:pt x="1154" y="149"/>
                      <a:pt x="1148" y="165"/>
                    </a:cubicBezTo>
                    <a:cubicBezTo>
                      <a:pt x="1145" y="169"/>
                      <a:pt x="1144" y="176"/>
                      <a:pt x="1138" y="178"/>
                    </a:cubicBezTo>
                    <a:cubicBezTo>
                      <a:pt x="1126" y="156"/>
                      <a:pt x="1141" y="136"/>
                      <a:pt x="1141" y="114"/>
                    </a:cubicBezTo>
                    <a:close/>
                    <a:moveTo>
                      <a:pt x="1091" y="153"/>
                    </a:moveTo>
                    <a:cubicBezTo>
                      <a:pt x="1085" y="160"/>
                      <a:pt x="1080" y="166"/>
                      <a:pt x="1070" y="168"/>
                    </a:cubicBezTo>
                    <a:cubicBezTo>
                      <a:pt x="1069" y="167"/>
                      <a:pt x="1069" y="167"/>
                      <a:pt x="1069" y="167"/>
                    </a:cubicBezTo>
                    <a:cubicBezTo>
                      <a:pt x="1082" y="149"/>
                      <a:pt x="1089" y="126"/>
                      <a:pt x="1097" y="106"/>
                    </a:cubicBezTo>
                    <a:cubicBezTo>
                      <a:pt x="1105" y="120"/>
                      <a:pt x="1097" y="139"/>
                      <a:pt x="1091" y="153"/>
                    </a:cubicBezTo>
                    <a:close/>
                    <a:moveTo>
                      <a:pt x="1088" y="111"/>
                    </a:moveTo>
                    <a:cubicBezTo>
                      <a:pt x="1081" y="136"/>
                      <a:pt x="1072" y="165"/>
                      <a:pt x="1049" y="176"/>
                    </a:cubicBezTo>
                    <a:cubicBezTo>
                      <a:pt x="1047" y="149"/>
                      <a:pt x="1063" y="120"/>
                      <a:pt x="1088" y="111"/>
                    </a:cubicBezTo>
                    <a:close/>
                    <a:moveTo>
                      <a:pt x="825" y="194"/>
                    </a:moveTo>
                    <a:cubicBezTo>
                      <a:pt x="823" y="193"/>
                      <a:pt x="823" y="193"/>
                      <a:pt x="823" y="193"/>
                    </a:cubicBezTo>
                    <a:cubicBezTo>
                      <a:pt x="832" y="188"/>
                      <a:pt x="843" y="190"/>
                      <a:pt x="854" y="190"/>
                    </a:cubicBezTo>
                    <a:cubicBezTo>
                      <a:pt x="859" y="189"/>
                      <a:pt x="865" y="187"/>
                      <a:pt x="868" y="189"/>
                    </a:cubicBezTo>
                    <a:cubicBezTo>
                      <a:pt x="856" y="198"/>
                      <a:pt x="839" y="200"/>
                      <a:pt x="825" y="194"/>
                    </a:cubicBezTo>
                    <a:close/>
                    <a:moveTo>
                      <a:pt x="867" y="180"/>
                    </a:moveTo>
                    <a:cubicBezTo>
                      <a:pt x="855" y="184"/>
                      <a:pt x="844" y="186"/>
                      <a:pt x="832" y="183"/>
                    </a:cubicBezTo>
                    <a:cubicBezTo>
                      <a:pt x="831" y="174"/>
                      <a:pt x="842" y="174"/>
                      <a:pt x="847" y="170"/>
                    </a:cubicBezTo>
                    <a:cubicBezTo>
                      <a:pt x="859" y="166"/>
                      <a:pt x="872" y="169"/>
                      <a:pt x="884" y="171"/>
                    </a:cubicBezTo>
                    <a:cubicBezTo>
                      <a:pt x="883" y="178"/>
                      <a:pt x="873" y="178"/>
                      <a:pt x="867" y="180"/>
                    </a:cubicBezTo>
                    <a:close/>
                    <a:moveTo>
                      <a:pt x="896" y="265"/>
                    </a:moveTo>
                    <a:cubicBezTo>
                      <a:pt x="883" y="258"/>
                      <a:pt x="880" y="246"/>
                      <a:pt x="878" y="234"/>
                    </a:cubicBezTo>
                    <a:cubicBezTo>
                      <a:pt x="878" y="225"/>
                      <a:pt x="879" y="212"/>
                      <a:pt x="890" y="210"/>
                    </a:cubicBezTo>
                    <a:cubicBezTo>
                      <a:pt x="894" y="227"/>
                      <a:pt x="890" y="247"/>
                      <a:pt x="898" y="264"/>
                    </a:cubicBezTo>
                    <a:lnTo>
                      <a:pt x="896" y="265"/>
                    </a:lnTo>
                    <a:close/>
                    <a:moveTo>
                      <a:pt x="909" y="241"/>
                    </a:moveTo>
                    <a:cubicBezTo>
                      <a:pt x="908" y="247"/>
                      <a:pt x="907" y="252"/>
                      <a:pt x="904" y="257"/>
                    </a:cubicBezTo>
                    <a:cubicBezTo>
                      <a:pt x="898" y="243"/>
                      <a:pt x="893" y="226"/>
                      <a:pt x="897" y="210"/>
                    </a:cubicBezTo>
                    <a:cubicBezTo>
                      <a:pt x="906" y="216"/>
                      <a:pt x="909" y="229"/>
                      <a:pt x="909" y="241"/>
                    </a:cubicBezTo>
                    <a:close/>
                    <a:moveTo>
                      <a:pt x="848" y="335"/>
                    </a:moveTo>
                    <a:cubicBezTo>
                      <a:pt x="839" y="335"/>
                      <a:pt x="830" y="331"/>
                      <a:pt x="825" y="323"/>
                    </a:cubicBezTo>
                    <a:cubicBezTo>
                      <a:pt x="822" y="316"/>
                      <a:pt x="822" y="307"/>
                      <a:pt x="826" y="300"/>
                    </a:cubicBezTo>
                    <a:cubicBezTo>
                      <a:pt x="836" y="315"/>
                      <a:pt x="852" y="325"/>
                      <a:pt x="871" y="326"/>
                    </a:cubicBezTo>
                    <a:cubicBezTo>
                      <a:pt x="867" y="333"/>
                      <a:pt x="857" y="334"/>
                      <a:pt x="848" y="335"/>
                    </a:cubicBezTo>
                    <a:close/>
                    <a:moveTo>
                      <a:pt x="844" y="311"/>
                    </a:moveTo>
                    <a:cubicBezTo>
                      <a:pt x="840" y="305"/>
                      <a:pt x="830" y="298"/>
                      <a:pt x="833" y="290"/>
                    </a:cubicBezTo>
                    <a:cubicBezTo>
                      <a:pt x="849" y="294"/>
                      <a:pt x="869" y="298"/>
                      <a:pt x="873" y="316"/>
                    </a:cubicBezTo>
                    <a:cubicBezTo>
                      <a:pt x="863" y="321"/>
                      <a:pt x="852" y="317"/>
                      <a:pt x="844" y="311"/>
                    </a:cubicBezTo>
                    <a:close/>
                    <a:moveTo>
                      <a:pt x="759" y="317"/>
                    </a:moveTo>
                    <a:cubicBezTo>
                      <a:pt x="770" y="316"/>
                      <a:pt x="778" y="321"/>
                      <a:pt x="787" y="327"/>
                    </a:cubicBezTo>
                    <a:cubicBezTo>
                      <a:pt x="791" y="333"/>
                      <a:pt x="799" y="341"/>
                      <a:pt x="795" y="349"/>
                    </a:cubicBezTo>
                    <a:cubicBezTo>
                      <a:pt x="782" y="342"/>
                      <a:pt x="771" y="332"/>
                      <a:pt x="758" y="323"/>
                    </a:cubicBezTo>
                    <a:cubicBezTo>
                      <a:pt x="755" y="321"/>
                      <a:pt x="757" y="318"/>
                      <a:pt x="759" y="317"/>
                    </a:cubicBezTo>
                    <a:close/>
                    <a:moveTo>
                      <a:pt x="733" y="321"/>
                    </a:moveTo>
                    <a:cubicBezTo>
                      <a:pt x="752" y="324"/>
                      <a:pt x="770" y="337"/>
                      <a:pt x="782" y="353"/>
                    </a:cubicBezTo>
                    <a:cubicBezTo>
                      <a:pt x="772" y="360"/>
                      <a:pt x="759" y="349"/>
                      <a:pt x="748" y="345"/>
                    </a:cubicBezTo>
                    <a:cubicBezTo>
                      <a:pt x="740" y="339"/>
                      <a:pt x="731" y="331"/>
                      <a:pt x="733" y="321"/>
                    </a:cubicBezTo>
                    <a:close/>
                    <a:moveTo>
                      <a:pt x="875" y="84"/>
                    </a:moveTo>
                    <a:cubicBezTo>
                      <a:pt x="879" y="88"/>
                      <a:pt x="880" y="92"/>
                      <a:pt x="881" y="97"/>
                    </a:cubicBezTo>
                    <a:cubicBezTo>
                      <a:pt x="880" y="98"/>
                      <a:pt x="880" y="98"/>
                      <a:pt x="880" y="98"/>
                    </a:cubicBezTo>
                    <a:cubicBezTo>
                      <a:pt x="871" y="91"/>
                      <a:pt x="858" y="84"/>
                      <a:pt x="852" y="73"/>
                    </a:cubicBezTo>
                    <a:cubicBezTo>
                      <a:pt x="861" y="72"/>
                      <a:pt x="870" y="77"/>
                      <a:pt x="875" y="84"/>
                    </a:cubicBezTo>
                    <a:close/>
                    <a:moveTo>
                      <a:pt x="839" y="76"/>
                    </a:moveTo>
                    <a:cubicBezTo>
                      <a:pt x="852" y="84"/>
                      <a:pt x="868" y="95"/>
                      <a:pt x="877" y="107"/>
                    </a:cubicBezTo>
                    <a:cubicBezTo>
                      <a:pt x="875" y="113"/>
                      <a:pt x="865" y="109"/>
                      <a:pt x="859" y="108"/>
                    </a:cubicBezTo>
                    <a:cubicBezTo>
                      <a:pt x="842" y="105"/>
                      <a:pt x="820" y="96"/>
                      <a:pt x="813" y="77"/>
                    </a:cubicBezTo>
                    <a:cubicBezTo>
                      <a:pt x="818" y="70"/>
                      <a:pt x="831" y="76"/>
                      <a:pt x="839" y="76"/>
                    </a:cubicBezTo>
                    <a:close/>
                    <a:moveTo>
                      <a:pt x="756" y="52"/>
                    </a:moveTo>
                    <a:cubicBezTo>
                      <a:pt x="742" y="44"/>
                      <a:pt x="738" y="30"/>
                      <a:pt x="737" y="13"/>
                    </a:cubicBezTo>
                    <a:cubicBezTo>
                      <a:pt x="737" y="9"/>
                      <a:pt x="741" y="10"/>
                      <a:pt x="743" y="12"/>
                    </a:cubicBezTo>
                    <a:cubicBezTo>
                      <a:pt x="754" y="30"/>
                      <a:pt x="754" y="30"/>
                      <a:pt x="754" y="30"/>
                    </a:cubicBezTo>
                    <a:cubicBezTo>
                      <a:pt x="756" y="36"/>
                      <a:pt x="762" y="49"/>
                      <a:pt x="756" y="52"/>
                    </a:cubicBezTo>
                    <a:close/>
                    <a:moveTo>
                      <a:pt x="757" y="18"/>
                    </a:moveTo>
                    <a:cubicBezTo>
                      <a:pt x="758" y="16"/>
                      <a:pt x="758" y="16"/>
                      <a:pt x="758" y="16"/>
                    </a:cubicBezTo>
                    <a:cubicBezTo>
                      <a:pt x="766" y="22"/>
                      <a:pt x="771" y="31"/>
                      <a:pt x="770" y="42"/>
                    </a:cubicBezTo>
                    <a:cubicBezTo>
                      <a:pt x="769" y="44"/>
                      <a:pt x="769" y="46"/>
                      <a:pt x="767" y="46"/>
                    </a:cubicBezTo>
                    <a:lnTo>
                      <a:pt x="757" y="18"/>
                    </a:lnTo>
                    <a:close/>
                    <a:moveTo>
                      <a:pt x="614" y="36"/>
                    </a:moveTo>
                    <a:cubicBezTo>
                      <a:pt x="611" y="40"/>
                      <a:pt x="611" y="40"/>
                      <a:pt x="611" y="40"/>
                    </a:cubicBezTo>
                    <a:cubicBezTo>
                      <a:pt x="608" y="40"/>
                      <a:pt x="608" y="40"/>
                      <a:pt x="608" y="40"/>
                    </a:cubicBezTo>
                    <a:lnTo>
                      <a:pt x="614" y="36"/>
                    </a:lnTo>
                    <a:close/>
                    <a:moveTo>
                      <a:pt x="622" y="41"/>
                    </a:moveTo>
                    <a:cubicBezTo>
                      <a:pt x="627" y="41"/>
                      <a:pt x="632" y="39"/>
                      <a:pt x="637" y="40"/>
                    </a:cubicBezTo>
                    <a:cubicBezTo>
                      <a:pt x="630" y="61"/>
                      <a:pt x="611" y="80"/>
                      <a:pt x="588" y="82"/>
                    </a:cubicBezTo>
                    <a:cubicBezTo>
                      <a:pt x="590" y="66"/>
                      <a:pt x="606" y="48"/>
                      <a:pt x="622" y="41"/>
                    </a:cubicBezTo>
                    <a:close/>
                    <a:moveTo>
                      <a:pt x="580" y="35"/>
                    </a:moveTo>
                    <a:cubicBezTo>
                      <a:pt x="582" y="36"/>
                      <a:pt x="582" y="36"/>
                      <a:pt x="582" y="36"/>
                    </a:cubicBezTo>
                    <a:cubicBezTo>
                      <a:pt x="581" y="47"/>
                      <a:pt x="571" y="57"/>
                      <a:pt x="560" y="62"/>
                    </a:cubicBezTo>
                    <a:cubicBezTo>
                      <a:pt x="556" y="62"/>
                      <a:pt x="556" y="62"/>
                      <a:pt x="556" y="62"/>
                    </a:cubicBezTo>
                    <a:cubicBezTo>
                      <a:pt x="555" y="48"/>
                      <a:pt x="573" y="45"/>
                      <a:pt x="580" y="35"/>
                    </a:cubicBezTo>
                    <a:close/>
                    <a:moveTo>
                      <a:pt x="572" y="30"/>
                    </a:moveTo>
                    <a:cubicBezTo>
                      <a:pt x="569" y="41"/>
                      <a:pt x="556" y="42"/>
                      <a:pt x="550" y="50"/>
                    </a:cubicBezTo>
                    <a:cubicBezTo>
                      <a:pt x="553" y="40"/>
                      <a:pt x="563" y="32"/>
                      <a:pt x="572" y="30"/>
                    </a:cubicBezTo>
                    <a:close/>
                    <a:moveTo>
                      <a:pt x="503" y="104"/>
                    </a:moveTo>
                    <a:cubicBezTo>
                      <a:pt x="498" y="106"/>
                      <a:pt x="491" y="107"/>
                      <a:pt x="486" y="104"/>
                    </a:cubicBezTo>
                    <a:cubicBezTo>
                      <a:pt x="494" y="97"/>
                      <a:pt x="504" y="92"/>
                      <a:pt x="518" y="94"/>
                    </a:cubicBezTo>
                    <a:cubicBezTo>
                      <a:pt x="516" y="99"/>
                      <a:pt x="508" y="102"/>
                      <a:pt x="503" y="104"/>
                    </a:cubicBezTo>
                    <a:close/>
                    <a:moveTo>
                      <a:pt x="485" y="94"/>
                    </a:moveTo>
                    <a:cubicBezTo>
                      <a:pt x="494" y="85"/>
                      <a:pt x="509" y="74"/>
                      <a:pt x="521" y="83"/>
                    </a:cubicBezTo>
                    <a:cubicBezTo>
                      <a:pt x="510" y="87"/>
                      <a:pt x="496" y="88"/>
                      <a:pt x="485" y="94"/>
                    </a:cubicBezTo>
                    <a:close/>
                    <a:moveTo>
                      <a:pt x="505" y="170"/>
                    </a:moveTo>
                    <a:cubicBezTo>
                      <a:pt x="505" y="155"/>
                      <a:pt x="508" y="132"/>
                      <a:pt x="528" y="128"/>
                    </a:cubicBezTo>
                    <a:cubicBezTo>
                      <a:pt x="517" y="141"/>
                      <a:pt x="516" y="158"/>
                      <a:pt x="505" y="170"/>
                    </a:cubicBezTo>
                    <a:close/>
                    <a:moveTo>
                      <a:pt x="515" y="173"/>
                    </a:moveTo>
                    <a:cubicBezTo>
                      <a:pt x="514" y="170"/>
                      <a:pt x="514" y="170"/>
                      <a:pt x="514" y="170"/>
                    </a:cubicBezTo>
                    <a:cubicBezTo>
                      <a:pt x="521" y="155"/>
                      <a:pt x="526" y="132"/>
                      <a:pt x="546" y="128"/>
                    </a:cubicBezTo>
                    <a:cubicBezTo>
                      <a:pt x="549" y="133"/>
                      <a:pt x="549" y="133"/>
                      <a:pt x="549" y="133"/>
                    </a:cubicBezTo>
                    <a:cubicBezTo>
                      <a:pt x="547" y="151"/>
                      <a:pt x="532" y="168"/>
                      <a:pt x="515" y="173"/>
                    </a:cubicBezTo>
                    <a:close/>
                    <a:moveTo>
                      <a:pt x="512" y="350"/>
                    </a:moveTo>
                    <a:cubicBezTo>
                      <a:pt x="504" y="344"/>
                      <a:pt x="494" y="339"/>
                      <a:pt x="497" y="328"/>
                    </a:cubicBezTo>
                    <a:cubicBezTo>
                      <a:pt x="507" y="340"/>
                      <a:pt x="520" y="347"/>
                      <a:pt x="533" y="354"/>
                    </a:cubicBezTo>
                    <a:cubicBezTo>
                      <a:pt x="528" y="357"/>
                      <a:pt x="518" y="353"/>
                      <a:pt x="512" y="350"/>
                    </a:cubicBezTo>
                    <a:close/>
                    <a:moveTo>
                      <a:pt x="499" y="311"/>
                    </a:moveTo>
                    <a:cubicBezTo>
                      <a:pt x="500" y="308"/>
                      <a:pt x="500" y="308"/>
                      <a:pt x="500" y="308"/>
                    </a:cubicBezTo>
                    <a:cubicBezTo>
                      <a:pt x="517" y="317"/>
                      <a:pt x="543" y="324"/>
                      <a:pt x="542" y="348"/>
                    </a:cubicBezTo>
                    <a:cubicBezTo>
                      <a:pt x="524" y="344"/>
                      <a:pt x="503" y="331"/>
                      <a:pt x="499" y="311"/>
                    </a:cubicBezTo>
                    <a:close/>
                    <a:moveTo>
                      <a:pt x="1161" y="287"/>
                    </a:moveTo>
                    <a:cubicBezTo>
                      <a:pt x="1142" y="253"/>
                      <a:pt x="1142" y="253"/>
                      <a:pt x="1142" y="253"/>
                    </a:cubicBezTo>
                    <a:cubicBezTo>
                      <a:pt x="1147" y="250"/>
                      <a:pt x="1153" y="254"/>
                      <a:pt x="1158" y="255"/>
                    </a:cubicBezTo>
                    <a:cubicBezTo>
                      <a:pt x="1166" y="264"/>
                      <a:pt x="1166" y="264"/>
                      <a:pt x="1166" y="264"/>
                    </a:cubicBezTo>
                    <a:cubicBezTo>
                      <a:pt x="1168" y="272"/>
                      <a:pt x="1168" y="283"/>
                      <a:pt x="1161" y="287"/>
                    </a:cubicBezTo>
                    <a:close/>
                    <a:moveTo>
                      <a:pt x="1152" y="291"/>
                    </a:moveTo>
                    <a:cubicBezTo>
                      <a:pt x="1144" y="291"/>
                      <a:pt x="1135" y="286"/>
                      <a:pt x="1131" y="277"/>
                    </a:cubicBezTo>
                    <a:cubicBezTo>
                      <a:pt x="1128" y="270"/>
                      <a:pt x="1130" y="261"/>
                      <a:pt x="1132" y="254"/>
                    </a:cubicBezTo>
                    <a:cubicBezTo>
                      <a:pt x="1144" y="261"/>
                      <a:pt x="1153" y="277"/>
                      <a:pt x="1152" y="291"/>
                    </a:cubicBezTo>
                    <a:close/>
                    <a:moveTo>
                      <a:pt x="1285" y="133"/>
                    </a:moveTo>
                    <a:cubicBezTo>
                      <a:pt x="1279" y="122"/>
                      <a:pt x="1273" y="108"/>
                      <a:pt x="1277" y="95"/>
                    </a:cubicBezTo>
                    <a:cubicBezTo>
                      <a:pt x="1290" y="106"/>
                      <a:pt x="1299" y="122"/>
                      <a:pt x="1301" y="139"/>
                    </a:cubicBezTo>
                    <a:cubicBezTo>
                      <a:pt x="1296" y="142"/>
                      <a:pt x="1290" y="136"/>
                      <a:pt x="1285" y="133"/>
                    </a:cubicBezTo>
                    <a:close/>
                    <a:moveTo>
                      <a:pt x="1307" y="108"/>
                    </a:moveTo>
                    <a:cubicBezTo>
                      <a:pt x="1308" y="115"/>
                      <a:pt x="1311" y="121"/>
                      <a:pt x="1308" y="128"/>
                    </a:cubicBezTo>
                    <a:cubicBezTo>
                      <a:pt x="1306" y="128"/>
                      <a:pt x="1306" y="128"/>
                      <a:pt x="1306" y="128"/>
                    </a:cubicBezTo>
                    <a:cubicBezTo>
                      <a:pt x="1300" y="115"/>
                      <a:pt x="1293" y="103"/>
                      <a:pt x="1285" y="90"/>
                    </a:cubicBezTo>
                    <a:cubicBezTo>
                      <a:pt x="1295" y="92"/>
                      <a:pt x="1304" y="98"/>
                      <a:pt x="1307" y="108"/>
                    </a:cubicBezTo>
                    <a:close/>
                    <a:moveTo>
                      <a:pt x="1305" y="16"/>
                    </a:moveTo>
                    <a:cubicBezTo>
                      <a:pt x="1322" y="25"/>
                      <a:pt x="1322" y="25"/>
                      <a:pt x="1322" y="25"/>
                    </a:cubicBezTo>
                    <a:cubicBezTo>
                      <a:pt x="1329" y="33"/>
                      <a:pt x="1340" y="42"/>
                      <a:pt x="1341" y="53"/>
                    </a:cubicBezTo>
                    <a:cubicBezTo>
                      <a:pt x="1315" y="38"/>
                      <a:pt x="1286" y="24"/>
                      <a:pt x="1255" y="24"/>
                    </a:cubicBezTo>
                    <a:cubicBezTo>
                      <a:pt x="1253" y="22"/>
                      <a:pt x="1253" y="22"/>
                      <a:pt x="1253" y="22"/>
                    </a:cubicBezTo>
                    <a:cubicBezTo>
                      <a:pt x="1266" y="13"/>
                      <a:pt x="1288" y="14"/>
                      <a:pt x="1305" y="16"/>
                    </a:cubicBezTo>
                    <a:close/>
                    <a:moveTo>
                      <a:pt x="1279" y="32"/>
                    </a:moveTo>
                    <a:cubicBezTo>
                      <a:pt x="1303" y="35"/>
                      <a:pt x="1324" y="48"/>
                      <a:pt x="1340" y="65"/>
                    </a:cubicBezTo>
                    <a:cubicBezTo>
                      <a:pt x="1332" y="73"/>
                      <a:pt x="1318" y="72"/>
                      <a:pt x="1307" y="75"/>
                    </a:cubicBezTo>
                    <a:cubicBezTo>
                      <a:pt x="1283" y="72"/>
                      <a:pt x="1253" y="65"/>
                      <a:pt x="1246" y="39"/>
                    </a:cubicBezTo>
                    <a:cubicBezTo>
                      <a:pt x="1249" y="23"/>
                      <a:pt x="1269" y="34"/>
                      <a:pt x="1279" y="32"/>
                    </a:cubicBezTo>
                    <a:close/>
                    <a:moveTo>
                      <a:pt x="1241" y="22"/>
                    </a:moveTo>
                    <a:cubicBezTo>
                      <a:pt x="1242" y="23"/>
                      <a:pt x="1245" y="26"/>
                      <a:pt x="1243" y="28"/>
                    </a:cubicBezTo>
                    <a:cubicBezTo>
                      <a:pt x="1243" y="31"/>
                      <a:pt x="1239" y="31"/>
                      <a:pt x="1238" y="30"/>
                    </a:cubicBezTo>
                    <a:lnTo>
                      <a:pt x="1241" y="22"/>
                    </a:lnTo>
                    <a:close/>
                    <a:moveTo>
                      <a:pt x="1221" y="55"/>
                    </a:moveTo>
                    <a:cubicBezTo>
                      <a:pt x="1227" y="50"/>
                      <a:pt x="1236" y="42"/>
                      <a:pt x="1243" y="46"/>
                    </a:cubicBezTo>
                    <a:cubicBezTo>
                      <a:pt x="1246" y="56"/>
                      <a:pt x="1258" y="63"/>
                      <a:pt x="1262" y="72"/>
                    </a:cubicBezTo>
                    <a:cubicBezTo>
                      <a:pt x="1268" y="89"/>
                      <a:pt x="1258" y="106"/>
                      <a:pt x="1249" y="121"/>
                    </a:cubicBezTo>
                    <a:cubicBezTo>
                      <a:pt x="1246" y="123"/>
                      <a:pt x="1242" y="126"/>
                      <a:pt x="1238" y="125"/>
                    </a:cubicBezTo>
                    <a:cubicBezTo>
                      <a:pt x="1228" y="104"/>
                      <a:pt x="1218" y="78"/>
                      <a:pt x="1221" y="55"/>
                    </a:cubicBezTo>
                    <a:close/>
                    <a:moveTo>
                      <a:pt x="1097" y="66"/>
                    </a:moveTo>
                    <a:cubicBezTo>
                      <a:pt x="1096" y="67"/>
                      <a:pt x="1093" y="68"/>
                      <a:pt x="1091" y="67"/>
                    </a:cubicBezTo>
                    <a:cubicBezTo>
                      <a:pt x="1096" y="32"/>
                      <a:pt x="1133" y="18"/>
                      <a:pt x="1159" y="6"/>
                    </a:cubicBezTo>
                    <a:cubicBezTo>
                      <a:pt x="1168" y="4"/>
                      <a:pt x="1174" y="11"/>
                      <a:pt x="1180" y="15"/>
                    </a:cubicBezTo>
                    <a:cubicBezTo>
                      <a:pt x="1180" y="19"/>
                      <a:pt x="1181" y="24"/>
                      <a:pt x="1177" y="26"/>
                    </a:cubicBezTo>
                    <a:cubicBezTo>
                      <a:pt x="1147" y="33"/>
                      <a:pt x="1123" y="50"/>
                      <a:pt x="1097" y="66"/>
                    </a:cubicBezTo>
                    <a:close/>
                    <a:moveTo>
                      <a:pt x="1166" y="76"/>
                    </a:moveTo>
                    <a:cubicBezTo>
                      <a:pt x="1148" y="86"/>
                      <a:pt x="1125" y="79"/>
                      <a:pt x="1109" y="69"/>
                    </a:cubicBezTo>
                    <a:cubicBezTo>
                      <a:pt x="1116" y="59"/>
                      <a:pt x="1129" y="54"/>
                      <a:pt x="1139" y="46"/>
                    </a:cubicBezTo>
                    <a:cubicBezTo>
                      <a:pt x="1152" y="41"/>
                      <a:pt x="1166" y="29"/>
                      <a:pt x="1181" y="33"/>
                    </a:cubicBezTo>
                    <a:cubicBezTo>
                      <a:pt x="1193" y="50"/>
                      <a:pt x="1193" y="50"/>
                      <a:pt x="1193" y="50"/>
                    </a:cubicBezTo>
                    <a:cubicBezTo>
                      <a:pt x="1192" y="65"/>
                      <a:pt x="1177" y="70"/>
                      <a:pt x="1166" y="76"/>
                    </a:cubicBezTo>
                    <a:close/>
                    <a:moveTo>
                      <a:pt x="1189" y="78"/>
                    </a:moveTo>
                    <a:cubicBezTo>
                      <a:pt x="1193" y="69"/>
                      <a:pt x="1194" y="60"/>
                      <a:pt x="1199" y="53"/>
                    </a:cubicBezTo>
                    <a:cubicBezTo>
                      <a:pt x="1214" y="54"/>
                      <a:pt x="1214" y="54"/>
                      <a:pt x="1214" y="54"/>
                    </a:cubicBezTo>
                    <a:cubicBezTo>
                      <a:pt x="1213" y="84"/>
                      <a:pt x="1228" y="108"/>
                      <a:pt x="1234" y="134"/>
                    </a:cubicBezTo>
                    <a:cubicBezTo>
                      <a:pt x="1228" y="136"/>
                      <a:pt x="1220" y="129"/>
                      <a:pt x="1213" y="126"/>
                    </a:cubicBezTo>
                    <a:cubicBezTo>
                      <a:pt x="1196" y="116"/>
                      <a:pt x="1191" y="97"/>
                      <a:pt x="1189" y="78"/>
                    </a:cubicBezTo>
                    <a:close/>
                    <a:moveTo>
                      <a:pt x="1178" y="207"/>
                    </a:moveTo>
                    <a:cubicBezTo>
                      <a:pt x="1185" y="200"/>
                      <a:pt x="1190" y="191"/>
                      <a:pt x="1194" y="184"/>
                    </a:cubicBezTo>
                    <a:cubicBezTo>
                      <a:pt x="1200" y="184"/>
                      <a:pt x="1199" y="190"/>
                      <a:pt x="1201" y="193"/>
                    </a:cubicBezTo>
                    <a:cubicBezTo>
                      <a:pt x="1199" y="202"/>
                      <a:pt x="1195" y="212"/>
                      <a:pt x="1189" y="218"/>
                    </a:cubicBezTo>
                    <a:cubicBezTo>
                      <a:pt x="1183" y="224"/>
                      <a:pt x="1174" y="225"/>
                      <a:pt x="1165" y="225"/>
                    </a:cubicBezTo>
                    <a:cubicBezTo>
                      <a:pt x="1166" y="219"/>
                      <a:pt x="1175" y="214"/>
                      <a:pt x="1178" y="207"/>
                    </a:cubicBezTo>
                    <a:close/>
                    <a:moveTo>
                      <a:pt x="1150" y="228"/>
                    </a:moveTo>
                    <a:cubicBezTo>
                      <a:pt x="1166" y="230"/>
                      <a:pt x="1187" y="234"/>
                      <a:pt x="1198" y="217"/>
                    </a:cubicBezTo>
                    <a:cubicBezTo>
                      <a:pt x="1207" y="207"/>
                      <a:pt x="1206" y="193"/>
                      <a:pt x="1201" y="181"/>
                    </a:cubicBezTo>
                    <a:cubicBezTo>
                      <a:pt x="1199" y="175"/>
                      <a:pt x="1199" y="175"/>
                      <a:pt x="1199" y="175"/>
                    </a:cubicBezTo>
                    <a:cubicBezTo>
                      <a:pt x="1207" y="132"/>
                      <a:pt x="1207" y="132"/>
                      <a:pt x="1207" y="132"/>
                    </a:cubicBezTo>
                    <a:cubicBezTo>
                      <a:pt x="1218" y="135"/>
                      <a:pt x="1232" y="139"/>
                      <a:pt x="1240" y="149"/>
                    </a:cubicBezTo>
                    <a:cubicBezTo>
                      <a:pt x="1245" y="145"/>
                      <a:pt x="1243" y="138"/>
                      <a:pt x="1243" y="133"/>
                    </a:cubicBezTo>
                    <a:cubicBezTo>
                      <a:pt x="1255" y="125"/>
                      <a:pt x="1260" y="113"/>
                      <a:pt x="1266" y="101"/>
                    </a:cubicBezTo>
                    <a:cubicBezTo>
                      <a:pt x="1268" y="101"/>
                      <a:pt x="1268" y="101"/>
                      <a:pt x="1268" y="101"/>
                    </a:cubicBezTo>
                    <a:cubicBezTo>
                      <a:pt x="1274" y="116"/>
                      <a:pt x="1272" y="135"/>
                      <a:pt x="1289" y="144"/>
                    </a:cubicBezTo>
                    <a:cubicBezTo>
                      <a:pt x="1268" y="156"/>
                      <a:pt x="1242" y="155"/>
                      <a:pt x="1218" y="159"/>
                    </a:cubicBezTo>
                    <a:cubicBezTo>
                      <a:pt x="1216" y="157"/>
                      <a:pt x="1213" y="156"/>
                      <a:pt x="1210" y="157"/>
                    </a:cubicBezTo>
                    <a:cubicBezTo>
                      <a:pt x="1207" y="168"/>
                      <a:pt x="1216" y="177"/>
                      <a:pt x="1214" y="191"/>
                    </a:cubicBezTo>
                    <a:cubicBezTo>
                      <a:pt x="1217" y="231"/>
                      <a:pt x="1200" y="273"/>
                      <a:pt x="1167" y="295"/>
                    </a:cubicBezTo>
                    <a:cubicBezTo>
                      <a:pt x="1165" y="294"/>
                      <a:pt x="1165" y="294"/>
                      <a:pt x="1165" y="294"/>
                    </a:cubicBezTo>
                    <a:cubicBezTo>
                      <a:pt x="1170" y="284"/>
                      <a:pt x="1179" y="272"/>
                      <a:pt x="1170" y="261"/>
                    </a:cubicBezTo>
                    <a:cubicBezTo>
                      <a:pt x="1161" y="239"/>
                      <a:pt x="1132" y="250"/>
                      <a:pt x="1120" y="233"/>
                    </a:cubicBezTo>
                    <a:lnTo>
                      <a:pt x="1150" y="228"/>
                    </a:lnTo>
                    <a:close/>
                    <a:moveTo>
                      <a:pt x="1104" y="236"/>
                    </a:moveTo>
                    <a:cubicBezTo>
                      <a:pt x="1139" y="240"/>
                      <a:pt x="1109" y="289"/>
                      <a:pt x="1143" y="296"/>
                    </a:cubicBezTo>
                    <a:cubicBezTo>
                      <a:pt x="1146" y="298"/>
                      <a:pt x="1154" y="298"/>
                      <a:pt x="1154" y="305"/>
                    </a:cubicBezTo>
                    <a:cubicBezTo>
                      <a:pt x="1133" y="322"/>
                      <a:pt x="1104" y="320"/>
                      <a:pt x="1078" y="326"/>
                    </a:cubicBezTo>
                    <a:cubicBezTo>
                      <a:pt x="1074" y="325"/>
                      <a:pt x="1074" y="325"/>
                      <a:pt x="1074" y="325"/>
                    </a:cubicBezTo>
                    <a:cubicBezTo>
                      <a:pt x="1078" y="309"/>
                      <a:pt x="1090" y="291"/>
                      <a:pt x="1090" y="271"/>
                    </a:cubicBezTo>
                    <a:cubicBezTo>
                      <a:pt x="1090" y="247"/>
                      <a:pt x="1063" y="238"/>
                      <a:pt x="1047" y="226"/>
                    </a:cubicBezTo>
                    <a:cubicBezTo>
                      <a:pt x="1046" y="223"/>
                      <a:pt x="1046" y="223"/>
                      <a:pt x="1046" y="223"/>
                    </a:cubicBezTo>
                    <a:cubicBezTo>
                      <a:pt x="1066" y="227"/>
                      <a:pt x="1086" y="229"/>
                      <a:pt x="1104" y="236"/>
                    </a:cubicBezTo>
                    <a:close/>
                    <a:moveTo>
                      <a:pt x="1071" y="271"/>
                    </a:moveTo>
                    <a:cubicBezTo>
                      <a:pt x="1061" y="244"/>
                      <a:pt x="1061" y="244"/>
                      <a:pt x="1061" y="244"/>
                    </a:cubicBezTo>
                    <a:cubicBezTo>
                      <a:pt x="1071" y="245"/>
                      <a:pt x="1077" y="256"/>
                      <a:pt x="1083" y="262"/>
                    </a:cubicBezTo>
                    <a:cubicBezTo>
                      <a:pt x="1083" y="274"/>
                      <a:pt x="1086" y="286"/>
                      <a:pt x="1077" y="299"/>
                    </a:cubicBezTo>
                    <a:cubicBezTo>
                      <a:pt x="1074" y="292"/>
                      <a:pt x="1074" y="279"/>
                      <a:pt x="1071" y="271"/>
                    </a:cubicBezTo>
                    <a:close/>
                    <a:moveTo>
                      <a:pt x="1042" y="251"/>
                    </a:moveTo>
                    <a:cubicBezTo>
                      <a:pt x="1046" y="238"/>
                      <a:pt x="1046" y="238"/>
                      <a:pt x="1046" y="238"/>
                    </a:cubicBezTo>
                    <a:cubicBezTo>
                      <a:pt x="1059" y="249"/>
                      <a:pt x="1065" y="268"/>
                      <a:pt x="1068" y="286"/>
                    </a:cubicBezTo>
                    <a:cubicBezTo>
                      <a:pt x="1068" y="313"/>
                      <a:pt x="1068" y="313"/>
                      <a:pt x="1068" y="313"/>
                    </a:cubicBezTo>
                    <a:cubicBezTo>
                      <a:pt x="1065" y="313"/>
                      <a:pt x="1065" y="313"/>
                      <a:pt x="1065" y="313"/>
                    </a:cubicBezTo>
                    <a:cubicBezTo>
                      <a:pt x="1047" y="299"/>
                      <a:pt x="1038" y="275"/>
                      <a:pt x="1042" y="251"/>
                    </a:cubicBezTo>
                    <a:close/>
                    <a:moveTo>
                      <a:pt x="917" y="309"/>
                    </a:moveTo>
                    <a:cubicBezTo>
                      <a:pt x="928" y="282"/>
                      <a:pt x="937" y="253"/>
                      <a:pt x="944" y="226"/>
                    </a:cubicBezTo>
                    <a:cubicBezTo>
                      <a:pt x="965" y="246"/>
                      <a:pt x="940" y="280"/>
                      <a:pt x="957" y="305"/>
                    </a:cubicBezTo>
                    <a:cubicBezTo>
                      <a:pt x="964" y="319"/>
                      <a:pt x="977" y="328"/>
                      <a:pt x="984" y="342"/>
                    </a:cubicBezTo>
                    <a:cubicBezTo>
                      <a:pt x="974" y="346"/>
                      <a:pt x="964" y="338"/>
                      <a:pt x="952" y="339"/>
                    </a:cubicBezTo>
                    <a:cubicBezTo>
                      <a:pt x="940" y="339"/>
                      <a:pt x="925" y="340"/>
                      <a:pt x="917" y="328"/>
                    </a:cubicBezTo>
                    <a:cubicBezTo>
                      <a:pt x="914" y="322"/>
                      <a:pt x="913" y="315"/>
                      <a:pt x="917" y="309"/>
                    </a:cubicBezTo>
                    <a:close/>
                    <a:moveTo>
                      <a:pt x="985" y="295"/>
                    </a:moveTo>
                    <a:cubicBezTo>
                      <a:pt x="986" y="306"/>
                      <a:pt x="990" y="317"/>
                      <a:pt x="983" y="327"/>
                    </a:cubicBezTo>
                    <a:cubicBezTo>
                      <a:pt x="969" y="315"/>
                      <a:pt x="954" y="297"/>
                      <a:pt x="956" y="274"/>
                    </a:cubicBezTo>
                    <a:cubicBezTo>
                      <a:pt x="960" y="244"/>
                      <a:pt x="960" y="244"/>
                      <a:pt x="960" y="244"/>
                    </a:cubicBezTo>
                    <a:cubicBezTo>
                      <a:pt x="978" y="255"/>
                      <a:pt x="979" y="277"/>
                      <a:pt x="985" y="295"/>
                    </a:cubicBezTo>
                    <a:close/>
                    <a:moveTo>
                      <a:pt x="981" y="258"/>
                    </a:moveTo>
                    <a:cubicBezTo>
                      <a:pt x="997" y="267"/>
                      <a:pt x="999" y="290"/>
                      <a:pt x="997" y="307"/>
                    </a:cubicBezTo>
                    <a:cubicBezTo>
                      <a:pt x="997" y="309"/>
                      <a:pt x="995" y="310"/>
                      <a:pt x="994" y="311"/>
                    </a:cubicBezTo>
                    <a:cubicBezTo>
                      <a:pt x="990" y="293"/>
                      <a:pt x="986" y="273"/>
                      <a:pt x="981" y="258"/>
                    </a:cubicBezTo>
                    <a:close/>
                    <a:moveTo>
                      <a:pt x="931" y="348"/>
                    </a:moveTo>
                    <a:cubicBezTo>
                      <a:pt x="933" y="345"/>
                      <a:pt x="933" y="345"/>
                      <a:pt x="933" y="345"/>
                    </a:cubicBezTo>
                    <a:cubicBezTo>
                      <a:pt x="956" y="343"/>
                      <a:pt x="982" y="346"/>
                      <a:pt x="993" y="368"/>
                    </a:cubicBezTo>
                    <a:cubicBezTo>
                      <a:pt x="993" y="371"/>
                      <a:pt x="993" y="371"/>
                      <a:pt x="993" y="371"/>
                    </a:cubicBezTo>
                    <a:cubicBezTo>
                      <a:pt x="971" y="369"/>
                      <a:pt x="943" y="370"/>
                      <a:pt x="931" y="348"/>
                    </a:cubicBezTo>
                    <a:close/>
                    <a:moveTo>
                      <a:pt x="985" y="378"/>
                    </a:moveTo>
                    <a:cubicBezTo>
                      <a:pt x="976" y="386"/>
                      <a:pt x="961" y="391"/>
                      <a:pt x="947" y="387"/>
                    </a:cubicBezTo>
                    <a:cubicBezTo>
                      <a:pt x="936" y="383"/>
                      <a:pt x="930" y="373"/>
                      <a:pt x="926" y="362"/>
                    </a:cubicBezTo>
                    <a:cubicBezTo>
                      <a:pt x="927" y="355"/>
                      <a:pt x="927" y="355"/>
                      <a:pt x="927" y="355"/>
                    </a:cubicBezTo>
                    <a:cubicBezTo>
                      <a:pt x="943" y="369"/>
                      <a:pt x="961" y="378"/>
                      <a:pt x="984" y="377"/>
                    </a:cubicBezTo>
                    <a:lnTo>
                      <a:pt x="985" y="378"/>
                    </a:lnTo>
                    <a:close/>
                    <a:moveTo>
                      <a:pt x="681" y="345"/>
                    </a:moveTo>
                    <a:cubicBezTo>
                      <a:pt x="687" y="356"/>
                      <a:pt x="697" y="368"/>
                      <a:pt x="705" y="375"/>
                    </a:cubicBezTo>
                    <a:cubicBezTo>
                      <a:pt x="686" y="372"/>
                      <a:pt x="670" y="360"/>
                      <a:pt x="659" y="346"/>
                    </a:cubicBezTo>
                    <a:cubicBezTo>
                      <a:pt x="659" y="339"/>
                      <a:pt x="668" y="334"/>
                      <a:pt x="672" y="329"/>
                    </a:cubicBezTo>
                    <a:cubicBezTo>
                      <a:pt x="679" y="332"/>
                      <a:pt x="676" y="341"/>
                      <a:pt x="681" y="345"/>
                    </a:cubicBezTo>
                    <a:close/>
                    <a:moveTo>
                      <a:pt x="795" y="264"/>
                    </a:moveTo>
                    <a:cubicBezTo>
                      <a:pt x="799" y="272"/>
                      <a:pt x="798" y="281"/>
                      <a:pt x="801" y="290"/>
                    </a:cubicBezTo>
                    <a:cubicBezTo>
                      <a:pt x="798" y="294"/>
                      <a:pt x="795" y="290"/>
                      <a:pt x="793" y="289"/>
                    </a:cubicBezTo>
                    <a:cubicBezTo>
                      <a:pt x="773" y="265"/>
                      <a:pt x="747" y="242"/>
                      <a:pt x="718" y="234"/>
                    </a:cubicBezTo>
                    <a:cubicBezTo>
                      <a:pt x="716" y="229"/>
                      <a:pt x="720" y="226"/>
                      <a:pt x="723" y="222"/>
                    </a:cubicBezTo>
                    <a:cubicBezTo>
                      <a:pt x="754" y="219"/>
                      <a:pt x="781" y="238"/>
                      <a:pt x="795" y="264"/>
                    </a:cubicBezTo>
                    <a:close/>
                    <a:moveTo>
                      <a:pt x="774" y="133"/>
                    </a:moveTo>
                    <a:cubicBezTo>
                      <a:pt x="771" y="141"/>
                      <a:pt x="761" y="142"/>
                      <a:pt x="753" y="140"/>
                    </a:cubicBezTo>
                    <a:cubicBezTo>
                      <a:pt x="750" y="138"/>
                      <a:pt x="747" y="135"/>
                      <a:pt x="745" y="132"/>
                    </a:cubicBezTo>
                    <a:cubicBezTo>
                      <a:pt x="753" y="127"/>
                      <a:pt x="767" y="125"/>
                      <a:pt x="774" y="133"/>
                    </a:cubicBezTo>
                    <a:close/>
                    <a:moveTo>
                      <a:pt x="668" y="105"/>
                    </a:moveTo>
                    <a:cubicBezTo>
                      <a:pt x="682" y="119"/>
                      <a:pt x="700" y="133"/>
                      <a:pt x="697" y="154"/>
                    </a:cubicBezTo>
                    <a:cubicBezTo>
                      <a:pt x="699" y="159"/>
                      <a:pt x="693" y="174"/>
                      <a:pt x="702" y="172"/>
                    </a:cubicBezTo>
                    <a:cubicBezTo>
                      <a:pt x="714" y="151"/>
                      <a:pt x="714" y="151"/>
                      <a:pt x="714" y="151"/>
                    </a:cubicBezTo>
                    <a:cubicBezTo>
                      <a:pt x="741" y="164"/>
                      <a:pt x="767" y="146"/>
                      <a:pt x="791" y="136"/>
                    </a:cubicBezTo>
                    <a:cubicBezTo>
                      <a:pt x="798" y="158"/>
                      <a:pt x="793" y="182"/>
                      <a:pt x="781" y="199"/>
                    </a:cubicBezTo>
                    <a:cubicBezTo>
                      <a:pt x="751" y="217"/>
                      <a:pt x="751" y="217"/>
                      <a:pt x="751" y="217"/>
                    </a:cubicBezTo>
                    <a:cubicBezTo>
                      <a:pt x="718" y="216"/>
                      <a:pt x="718" y="216"/>
                      <a:pt x="718" y="216"/>
                    </a:cubicBezTo>
                    <a:cubicBezTo>
                      <a:pt x="714" y="213"/>
                      <a:pt x="716" y="206"/>
                      <a:pt x="714" y="202"/>
                    </a:cubicBezTo>
                    <a:cubicBezTo>
                      <a:pt x="720" y="187"/>
                      <a:pt x="736" y="177"/>
                      <a:pt x="743" y="163"/>
                    </a:cubicBezTo>
                    <a:cubicBezTo>
                      <a:pt x="739" y="163"/>
                      <a:pt x="739" y="163"/>
                      <a:pt x="739" y="163"/>
                    </a:cubicBezTo>
                    <a:cubicBezTo>
                      <a:pt x="715" y="187"/>
                      <a:pt x="715" y="187"/>
                      <a:pt x="715" y="187"/>
                    </a:cubicBezTo>
                    <a:cubicBezTo>
                      <a:pt x="713" y="187"/>
                      <a:pt x="710" y="183"/>
                      <a:pt x="708" y="186"/>
                    </a:cubicBezTo>
                    <a:cubicBezTo>
                      <a:pt x="706" y="190"/>
                      <a:pt x="706" y="190"/>
                      <a:pt x="706" y="190"/>
                    </a:cubicBezTo>
                    <a:cubicBezTo>
                      <a:pt x="710" y="192"/>
                      <a:pt x="710" y="192"/>
                      <a:pt x="710" y="192"/>
                    </a:cubicBezTo>
                    <a:cubicBezTo>
                      <a:pt x="709" y="193"/>
                      <a:pt x="709" y="193"/>
                      <a:pt x="709" y="193"/>
                    </a:cubicBezTo>
                    <a:cubicBezTo>
                      <a:pt x="699" y="187"/>
                      <a:pt x="687" y="185"/>
                      <a:pt x="675" y="183"/>
                    </a:cubicBezTo>
                    <a:cubicBezTo>
                      <a:pt x="670" y="153"/>
                      <a:pt x="663" y="125"/>
                      <a:pt x="652" y="95"/>
                    </a:cubicBezTo>
                    <a:cubicBezTo>
                      <a:pt x="657" y="96"/>
                      <a:pt x="665" y="101"/>
                      <a:pt x="668" y="105"/>
                    </a:cubicBezTo>
                    <a:close/>
                    <a:moveTo>
                      <a:pt x="684" y="191"/>
                    </a:moveTo>
                    <a:cubicBezTo>
                      <a:pt x="684" y="192"/>
                      <a:pt x="682" y="193"/>
                      <a:pt x="680" y="192"/>
                    </a:cubicBezTo>
                    <a:cubicBezTo>
                      <a:pt x="681" y="190"/>
                      <a:pt x="681" y="190"/>
                      <a:pt x="681" y="190"/>
                    </a:cubicBezTo>
                    <a:lnTo>
                      <a:pt x="684" y="191"/>
                    </a:lnTo>
                    <a:close/>
                    <a:moveTo>
                      <a:pt x="671" y="193"/>
                    </a:moveTo>
                    <a:cubicBezTo>
                      <a:pt x="669" y="200"/>
                      <a:pt x="659" y="197"/>
                      <a:pt x="654" y="201"/>
                    </a:cubicBezTo>
                    <a:cubicBezTo>
                      <a:pt x="653" y="197"/>
                      <a:pt x="661" y="192"/>
                      <a:pt x="666" y="192"/>
                    </a:cubicBezTo>
                    <a:cubicBezTo>
                      <a:pt x="667" y="192"/>
                      <a:pt x="669" y="191"/>
                      <a:pt x="671" y="193"/>
                    </a:cubicBezTo>
                    <a:close/>
                    <a:moveTo>
                      <a:pt x="628" y="126"/>
                    </a:moveTo>
                    <a:cubicBezTo>
                      <a:pt x="634" y="117"/>
                      <a:pt x="638" y="107"/>
                      <a:pt x="645" y="101"/>
                    </a:cubicBezTo>
                    <a:cubicBezTo>
                      <a:pt x="652" y="114"/>
                      <a:pt x="652" y="114"/>
                      <a:pt x="652" y="114"/>
                    </a:cubicBezTo>
                    <a:cubicBezTo>
                      <a:pt x="660" y="135"/>
                      <a:pt x="668" y="160"/>
                      <a:pt x="666" y="184"/>
                    </a:cubicBezTo>
                    <a:cubicBezTo>
                      <a:pt x="657" y="187"/>
                      <a:pt x="648" y="200"/>
                      <a:pt x="639" y="193"/>
                    </a:cubicBezTo>
                    <a:cubicBezTo>
                      <a:pt x="623" y="176"/>
                      <a:pt x="617" y="146"/>
                      <a:pt x="628" y="126"/>
                    </a:cubicBezTo>
                    <a:close/>
                    <a:moveTo>
                      <a:pt x="650" y="204"/>
                    </a:moveTo>
                    <a:cubicBezTo>
                      <a:pt x="643" y="211"/>
                      <a:pt x="641" y="224"/>
                      <a:pt x="640" y="233"/>
                    </a:cubicBezTo>
                    <a:cubicBezTo>
                      <a:pt x="635" y="228"/>
                      <a:pt x="639" y="217"/>
                      <a:pt x="641" y="211"/>
                    </a:cubicBezTo>
                    <a:cubicBezTo>
                      <a:pt x="642" y="207"/>
                      <a:pt x="644" y="204"/>
                      <a:pt x="650" y="204"/>
                    </a:cubicBezTo>
                    <a:close/>
                    <a:moveTo>
                      <a:pt x="564" y="183"/>
                    </a:moveTo>
                    <a:cubicBezTo>
                      <a:pt x="581" y="176"/>
                      <a:pt x="606" y="171"/>
                      <a:pt x="622" y="182"/>
                    </a:cubicBezTo>
                    <a:cubicBezTo>
                      <a:pt x="637" y="202"/>
                      <a:pt x="637" y="202"/>
                      <a:pt x="637" y="202"/>
                    </a:cubicBezTo>
                    <a:cubicBezTo>
                      <a:pt x="637" y="206"/>
                      <a:pt x="634" y="210"/>
                      <a:pt x="631" y="211"/>
                    </a:cubicBezTo>
                    <a:cubicBezTo>
                      <a:pt x="616" y="207"/>
                      <a:pt x="602" y="202"/>
                      <a:pt x="584" y="203"/>
                    </a:cubicBezTo>
                    <a:cubicBezTo>
                      <a:pt x="543" y="200"/>
                      <a:pt x="543" y="200"/>
                      <a:pt x="543" y="200"/>
                    </a:cubicBezTo>
                    <a:cubicBezTo>
                      <a:pt x="545" y="191"/>
                      <a:pt x="556" y="187"/>
                      <a:pt x="564" y="183"/>
                    </a:cubicBezTo>
                    <a:close/>
                    <a:moveTo>
                      <a:pt x="555" y="238"/>
                    </a:moveTo>
                    <a:cubicBezTo>
                      <a:pt x="543" y="230"/>
                      <a:pt x="539" y="218"/>
                      <a:pt x="530" y="209"/>
                    </a:cubicBezTo>
                    <a:cubicBezTo>
                      <a:pt x="542" y="204"/>
                      <a:pt x="557" y="208"/>
                      <a:pt x="570" y="208"/>
                    </a:cubicBezTo>
                    <a:cubicBezTo>
                      <a:pt x="591" y="210"/>
                      <a:pt x="612" y="208"/>
                      <a:pt x="629" y="220"/>
                    </a:cubicBezTo>
                    <a:cubicBezTo>
                      <a:pt x="632" y="228"/>
                      <a:pt x="633" y="243"/>
                      <a:pt x="622" y="246"/>
                    </a:cubicBezTo>
                    <a:cubicBezTo>
                      <a:pt x="600" y="253"/>
                      <a:pt x="573" y="254"/>
                      <a:pt x="555" y="238"/>
                    </a:cubicBezTo>
                    <a:close/>
                    <a:moveTo>
                      <a:pt x="612" y="270"/>
                    </a:moveTo>
                    <a:cubicBezTo>
                      <a:pt x="619" y="260"/>
                      <a:pt x="625" y="245"/>
                      <a:pt x="638" y="248"/>
                    </a:cubicBezTo>
                    <a:cubicBezTo>
                      <a:pt x="641" y="252"/>
                      <a:pt x="649" y="260"/>
                      <a:pt x="652" y="250"/>
                    </a:cubicBezTo>
                    <a:cubicBezTo>
                      <a:pt x="656" y="249"/>
                      <a:pt x="654" y="254"/>
                      <a:pt x="657" y="256"/>
                    </a:cubicBezTo>
                    <a:cubicBezTo>
                      <a:pt x="659" y="251"/>
                      <a:pt x="669" y="257"/>
                      <a:pt x="668" y="250"/>
                    </a:cubicBezTo>
                    <a:cubicBezTo>
                      <a:pt x="667" y="249"/>
                      <a:pt x="664" y="248"/>
                      <a:pt x="663" y="247"/>
                    </a:cubicBezTo>
                    <a:cubicBezTo>
                      <a:pt x="664" y="241"/>
                      <a:pt x="669" y="238"/>
                      <a:pt x="674" y="238"/>
                    </a:cubicBezTo>
                    <a:cubicBezTo>
                      <a:pt x="684" y="238"/>
                      <a:pt x="694" y="241"/>
                      <a:pt x="703" y="247"/>
                    </a:cubicBezTo>
                    <a:cubicBezTo>
                      <a:pt x="706" y="244"/>
                      <a:pt x="701" y="242"/>
                      <a:pt x="699" y="240"/>
                    </a:cubicBezTo>
                    <a:cubicBezTo>
                      <a:pt x="709" y="229"/>
                      <a:pt x="718" y="245"/>
                      <a:pt x="729" y="246"/>
                    </a:cubicBezTo>
                    <a:cubicBezTo>
                      <a:pt x="752" y="252"/>
                      <a:pt x="769" y="273"/>
                      <a:pt x="786" y="289"/>
                    </a:cubicBezTo>
                    <a:cubicBezTo>
                      <a:pt x="785" y="293"/>
                      <a:pt x="793" y="294"/>
                      <a:pt x="788" y="298"/>
                    </a:cubicBezTo>
                    <a:cubicBezTo>
                      <a:pt x="766" y="297"/>
                      <a:pt x="739" y="305"/>
                      <a:pt x="721" y="291"/>
                    </a:cubicBezTo>
                    <a:cubicBezTo>
                      <a:pt x="710" y="283"/>
                      <a:pt x="702" y="271"/>
                      <a:pt x="694" y="261"/>
                    </a:cubicBezTo>
                    <a:cubicBezTo>
                      <a:pt x="691" y="262"/>
                      <a:pt x="691" y="262"/>
                      <a:pt x="691" y="262"/>
                    </a:cubicBezTo>
                    <a:cubicBezTo>
                      <a:pt x="690" y="290"/>
                      <a:pt x="681" y="317"/>
                      <a:pt x="657" y="335"/>
                    </a:cubicBezTo>
                    <a:cubicBezTo>
                      <a:pt x="648" y="340"/>
                      <a:pt x="636" y="339"/>
                      <a:pt x="630" y="350"/>
                    </a:cubicBezTo>
                    <a:cubicBezTo>
                      <a:pt x="625" y="332"/>
                      <a:pt x="632" y="313"/>
                      <a:pt x="636" y="295"/>
                    </a:cubicBezTo>
                    <a:cubicBezTo>
                      <a:pt x="641" y="283"/>
                      <a:pt x="652" y="273"/>
                      <a:pt x="657" y="260"/>
                    </a:cubicBezTo>
                    <a:cubicBezTo>
                      <a:pt x="655" y="259"/>
                      <a:pt x="655" y="259"/>
                      <a:pt x="655" y="259"/>
                    </a:cubicBezTo>
                    <a:cubicBezTo>
                      <a:pt x="632" y="281"/>
                      <a:pt x="622" y="313"/>
                      <a:pt x="620" y="347"/>
                    </a:cubicBezTo>
                    <a:cubicBezTo>
                      <a:pt x="618" y="348"/>
                      <a:pt x="615" y="344"/>
                      <a:pt x="614" y="341"/>
                    </a:cubicBezTo>
                    <a:cubicBezTo>
                      <a:pt x="600" y="322"/>
                      <a:pt x="599" y="290"/>
                      <a:pt x="612" y="270"/>
                    </a:cubicBezTo>
                    <a:close/>
                    <a:moveTo>
                      <a:pt x="649" y="348"/>
                    </a:moveTo>
                    <a:cubicBezTo>
                      <a:pt x="648" y="349"/>
                      <a:pt x="648" y="349"/>
                      <a:pt x="648" y="349"/>
                    </a:cubicBezTo>
                    <a:cubicBezTo>
                      <a:pt x="646" y="348"/>
                      <a:pt x="646" y="348"/>
                      <a:pt x="646" y="348"/>
                    </a:cubicBezTo>
                    <a:cubicBezTo>
                      <a:pt x="647" y="348"/>
                      <a:pt x="648" y="347"/>
                      <a:pt x="649" y="348"/>
                    </a:cubicBezTo>
                    <a:close/>
                    <a:moveTo>
                      <a:pt x="571" y="302"/>
                    </a:moveTo>
                    <a:cubicBezTo>
                      <a:pt x="573" y="294"/>
                      <a:pt x="573" y="288"/>
                      <a:pt x="578" y="283"/>
                    </a:cubicBezTo>
                    <a:cubicBezTo>
                      <a:pt x="586" y="287"/>
                      <a:pt x="584" y="296"/>
                      <a:pt x="584" y="304"/>
                    </a:cubicBezTo>
                    <a:cubicBezTo>
                      <a:pt x="583" y="311"/>
                      <a:pt x="582" y="318"/>
                      <a:pt x="577" y="324"/>
                    </a:cubicBezTo>
                    <a:cubicBezTo>
                      <a:pt x="571" y="319"/>
                      <a:pt x="570" y="309"/>
                      <a:pt x="571" y="302"/>
                    </a:cubicBezTo>
                    <a:close/>
                    <a:moveTo>
                      <a:pt x="566" y="337"/>
                    </a:moveTo>
                    <a:cubicBezTo>
                      <a:pt x="561" y="331"/>
                      <a:pt x="558" y="323"/>
                      <a:pt x="556" y="315"/>
                    </a:cubicBezTo>
                    <a:cubicBezTo>
                      <a:pt x="561" y="306"/>
                      <a:pt x="561" y="306"/>
                      <a:pt x="561" y="306"/>
                    </a:cubicBezTo>
                    <a:cubicBezTo>
                      <a:pt x="569" y="314"/>
                      <a:pt x="565" y="328"/>
                      <a:pt x="572" y="336"/>
                    </a:cubicBezTo>
                    <a:cubicBezTo>
                      <a:pt x="572" y="341"/>
                      <a:pt x="568" y="338"/>
                      <a:pt x="566" y="337"/>
                    </a:cubicBezTo>
                    <a:close/>
                    <a:moveTo>
                      <a:pt x="562" y="370"/>
                    </a:moveTo>
                    <a:cubicBezTo>
                      <a:pt x="573" y="358"/>
                      <a:pt x="590" y="355"/>
                      <a:pt x="606" y="350"/>
                    </a:cubicBezTo>
                    <a:cubicBezTo>
                      <a:pt x="609" y="350"/>
                      <a:pt x="613" y="352"/>
                      <a:pt x="615" y="356"/>
                    </a:cubicBezTo>
                    <a:cubicBezTo>
                      <a:pt x="608" y="383"/>
                      <a:pt x="570" y="402"/>
                      <a:pt x="584" y="434"/>
                    </a:cubicBezTo>
                    <a:cubicBezTo>
                      <a:pt x="588" y="450"/>
                      <a:pt x="609" y="454"/>
                      <a:pt x="617" y="468"/>
                    </a:cubicBezTo>
                    <a:cubicBezTo>
                      <a:pt x="619" y="469"/>
                      <a:pt x="622" y="468"/>
                      <a:pt x="623" y="466"/>
                    </a:cubicBezTo>
                    <a:cubicBezTo>
                      <a:pt x="615" y="447"/>
                      <a:pt x="633" y="430"/>
                      <a:pt x="630" y="410"/>
                    </a:cubicBezTo>
                    <a:cubicBezTo>
                      <a:pt x="627" y="397"/>
                      <a:pt x="621" y="386"/>
                      <a:pt x="614" y="375"/>
                    </a:cubicBezTo>
                    <a:cubicBezTo>
                      <a:pt x="614" y="370"/>
                      <a:pt x="617" y="366"/>
                      <a:pt x="620" y="364"/>
                    </a:cubicBezTo>
                    <a:cubicBezTo>
                      <a:pt x="629" y="370"/>
                      <a:pt x="629" y="357"/>
                      <a:pt x="636" y="355"/>
                    </a:cubicBezTo>
                    <a:cubicBezTo>
                      <a:pt x="671" y="364"/>
                      <a:pt x="699" y="388"/>
                      <a:pt x="736" y="391"/>
                    </a:cubicBezTo>
                    <a:cubicBezTo>
                      <a:pt x="748" y="394"/>
                      <a:pt x="762" y="389"/>
                      <a:pt x="771" y="394"/>
                    </a:cubicBezTo>
                    <a:cubicBezTo>
                      <a:pt x="766" y="403"/>
                      <a:pt x="754" y="410"/>
                      <a:pt x="748" y="420"/>
                    </a:cubicBezTo>
                    <a:cubicBezTo>
                      <a:pt x="737" y="432"/>
                      <a:pt x="721" y="440"/>
                      <a:pt x="707" y="435"/>
                    </a:cubicBezTo>
                    <a:cubicBezTo>
                      <a:pt x="694" y="408"/>
                      <a:pt x="659" y="411"/>
                      <a:pt x="643" y="389"/>
                    </a:cubicBezTo>
                    <a:cubicBezTo>
                      <a:pt x="640" y="387"/>
                      <a:pt x="637" y="391"/>
                      <a:pt x="637" y="394"/>
                    </a:cubicBezTo>
                    <a:cubicBezTo>
                      <a:pt x="647" y="437"/>
                      <a:pt x="647" y="437"/>
                      <a:pt x="647" y="437"/>
                    </a:cubicBezTo>
                    <a:cubicBezTo>
                      <a:pt x="656" y="452"/>
                      <a:pt x="673" y="458"/>
                      <a:pt x="690" y="456"/>
                    </a:cubicBezTo>
                    <a:cubicBezTo>
                      <a:pt x="705" y="456"/>
                      <a:pt x="713" y="439"/>
                      <a:pt x="729" y="442"/>
                    </a:cubicBezTo>
                    <a:cubicBezTo>
                      <a:pt x="730" y="447"/>
                      <a:pt x="724" y="451"/>
                      <a:pt x="722" y="457"/>
                    </a:cubicBezTo>
                    <a:cubicBezTo>
                      <a:pt x="716" y="468"/>
                      <a:pt x="717" y="480"/>
                      <a:pt x="723" y="491"/>
                    </a:cubicBezTo>
                    <a:cubicBezTo>
                      <a:pt x="729" y="505"/>
                      <a:pt x="745" y="510"/>
                      <a:pt x="755" y="521"/>
                    </a:cubicBezTo>
                    <a:cubicBezTo>
                      <a:pt x="765" y="519"/>
                      <a:pt x="756" y="508"/>
                      <a:pt x="759" y="503"/>
                    </a:cubicBezTo>
                    <a:cubicBezTo>
                      <a:pt x="775" y="466"/>
                      <a:pt x="727" y="425"/>
                      <a:pt x="775" y="401"/>
                    </a:cubicBezTo>
                    <a:cubicBezTo>
                      <a:pt x="785" y="391"/>
                      <a:pt x="799" y="386"/>
                      <a:pt x="813" y="390"/>
                    </a:cubicBezTo>
                    <a:cubicBezTo>
                      <a:pt x="811" y="404"/>
                      <a:pt x="792" y="408"/>
                      <a:pt x="788" y="420"/>
                    </a:cubicBezTo>
                    <a:cubicBezTo>
                      <a:pt x="784" y="438"/>
                      <a:pt x="799" y="457"/>
                      <a:pt x="785" y="472"/>
                    </a:cubicBezTo>
                    <a:cubicBezTo>
                      <a:pt x="785" y="475"/>
                      <a:pt x="787" y="476"/>
                      <a:pt x="789" y="476"/>
                    </a:cubicBezTo>
                    <a:cubicBezTo>
                      <a:pt x="827" y="455"/>
                      <a:pt x="794" y="404"/>
                      <a:pt x="831" y="383"/>
                    </a:cubicBezTo>
                    <a:cubicBezTo>
                      <a:pt x="859" y="372"/>
                      <a:pt x="881" y="352"/>
                      <a:pt x="904" y="331"/>
                    </a:cubicBezTo>
                    <a:cubicBezTo>
                      <a:pt x="906" y="344"/>
                      <a:pt x="905" y="363"/>
                      <a:pt x="889" y="368"/>
                    </a:cubicBezTo>
                    <a:cubicBezTo>
                      <a:pt x="851" y="383"/>
                      <a:pt x="843" y="425"/>
                      <a:pt x="825" y="456"/>
                    </a:cubicBezTo>
                    <a:cubicBezTo>
                      <a:pt x="828" y="458"/>
                      <a:pt x="828" y="458"/>
                      <a:pt x="828" y="458"/>
                    </a:cubicBezTo>
                    <a:cubicBezTo>
                      <a:pt x="844" y="437"/>
                      <a:pt x="876" y="448"/>
                      <a:pt x="892" y="426"/>
                    </a:cubicBezTo>
                    <a:cubicBezTo>
                      <a:pt x="915" y="403"/>
                      <a:pt x="907" y="367"/>
                      <a:pt x="912" y="337"/>
                    </a:cubicBezTo>
                    <a:cubicBezTo>
                      <a:pt x="915" y="333"/>
                      <a:pt x="917" y="339"/>
                      <a:pt x="919" y="341"/>
                    </a:cubicBezTo>
                    <a:cubicBezTo>
                      <a:pt x="921" y="362"/>
                      <a:pt x="925" y="388"/>
                      <a:pt x="949" y="393"/>
                    </a:cubicBezTo>
                    <a:cubicBezTo>
                      <a:pt x="971" y="399"/>
                      <a:pt x="986" y="380"/>
                      <a:pt x="1008" y="382"/>
                    </a:cubicBezTo>
                    <a:cubicBezTo>
                      <a:pt x="1003" y="372"/>
                      <a:pt x="995" y="360"/>
                      <a:pt x="989" y="350"/>
                    </a:cubicBezTo>
                    <a:cubicBezTo>
                      <a:pt x="999" y="322"/>
                      <a:pt x="1012" y="287"/>
                      <a:pt x="992" y="259"/>
                    </a:cubicBezTo>
                    <a:cubicBezTo>
                      <a:pt x="968" y="241"/>
                      <a:pt x="968" y="241"/>
                      <a:pt x="968" y="241"/>
                    </a:cubicBezTo>
                    <a:cubicBezTo>
                      <a:pt x="946" y="214"/>
                      <a:pt x="946" y="214"/>
                      <a:pt x="946" y="214"/>
                    </a:cubicBezTo>
                    <a:cubicBezTo>
                      <a:pt x="943" y="195"/>
                      <a:pt x="945" y="178"/>
                      <a:pt x="945" y="160"/>
                    </a:cubicBezTo>
                    <a:cubicBezTo>
                      <a:pt x="971" y="184"/>
                      <a:pt x="1000" y="202"/>
                      <a:pt x="1031" y="216"/>
                    </a:cubicBezTo>
                    <a:cubicBezTo>
                      <a:pt x="1044" y="228"/>
                      <a:pt x="1036" y="245"/>
                      <a:pt x="1035" y="260"/>
                    </a:cubicBezTo>
                    <a:cubicBezTo>
                      <a:pt x="1033" y="282"/>
                      <a:pt x="1044" y="300"/>
                      <a:pt x="1059" y="315"/>
                    </a:cubicBezTo>
                    <a:cubicBezTo>
                      <a:pt x="1060" y="318"/>
                      <a:pt x="1062" y="323"/>
                      <a:pt x="1060" y="327"/>
                    </a:cubicBezTo>
                    <a:cubicBezTo>
                      <a:pt x="1044" y="333"/>
                      <a:pt x="1030" y="326"/>
                      <a:pt x="1015" y="328"/>
                    </a:cubicBezTo>
                    <a:cubicBezTo>
                      <a:pt x="1011" y="373"/>
                      <a:pt x="1014" y="422"/>
                      <a:pt x="972" y="450"/>
                    </a:cubicBezTo>
                    <a:cubicBezTo>
                      <a:pt x="941" y="474"/>
                      <a:pt x="894" y="466"/>
                      <a:pt x="858" y="476"/>
                    </a:cubicBezTo>
                    <a:cubicBezTo>
                      <a:pt x="829" y="482"/>
                      <a:pt x="803" y="492"/>
                      <a:pt x="780" y="507"/>
                    </a:cubicBezTo>
                    <a:cubicBezTo>
                      <a:pt x="769" y="516"/>
                      <a:pt x="759" y="527"/>
                      <a:pt x="750" y="539"/>
                    </a:cubicBezTo>
                    <a:cubicBezTo>
                      <a:pt x="739" y="527"/>
                      <a:pt x="725" y="513"/>
                      <a:pt x="711" y="502"/>
                    </a:cubicBezTo>
                    <a:cubicBezTo>
                      <a:pt x="687" y="484"/>
                      <a:pt x="656" y="482"/>
                      <a:pt x="628" y="475"/>
                    </a:cubicBezTo>
                    <a:cubicBezTo>
                      <a:pt x="590" y="469"/>
                      <a:pt x="548" y="465"/>
                      <a:pt x="522" y="438"/>
                    </a:cubicBezTo>
                    <a:cubicBezTo>
                      <a:pt x="526" y="429"/>
                      <a:pt x="536" y="425"/>
                      <a:pt x="543" y="419"/>
                    </a:cubicBezTo>
                    <a:cubicBezTo>
                      <a:pt x="558" y="406"/>
                      <a:pt x="564" y="388"/>
                      <a:pt x="562" y="370"/>
                    </a:cubicBezTo>
                    <a:close/>
                    <a:moveTo>
                      <a:pt x="625" y="417"/>
                    </a:moveTo>
                    <a:cubicBezTo>
                      <a:pt x="621" y="429"/>
                      <a:pt x="621" y="440"/>
                      <a:pt x="614" y="450"/>
                    </a:cubicBezTo>
                    <a:cubicBezTo>
                      <a:pt x="602" y="433"/>
                      <a:pt x="598" y="403"/>
                      <a:pt x="609" y="384"/>
                    </a:cubicBezTo>
                    <a:cubicBezTo>
                      <a:pt x="620" y="391"/>
                      <a:pt x="621" y="407"/>
                      <a:pt x="625" y="417"/>
                    </a:cubicBezTo>
                    <a:close/>
                    <a:moveTo>
                      <a:pt x="600" y="442"/>
                    </a:moveTo>
                    <a:cubicBezTo>
                      <a:pt x="594" y="441"/>
                      <a:pt x="591" y="431"/>
                      <a:pt x="588" y="426"/>
                    </a:cubicBezTo>
                    <a:cubicBezTo>
                      <a:pt x="585" y="416"/>
                      <a:pt x="590" y="408"/>
                      <a:pt x="595" y="401"/>
                    </a:cubicBezTo>
                    <a:cubicBezTo>
                      <a:pt x="597" y="403"/>
                      <a:pt x="597" y="403"/>
                      <a:pt x="597" y="403"/>
                    </a:cubicBezTo>
                    <a:cubicBezTo>
                      <a:pt x="597" y="415"/>
                      <a:pt x="596" y="431"/>
                      <a:pt x="600" y="442"/>
                    </a:cubicBezTo>
                    <a:close/>
                    <a:moveTo>
                      <a:pt x="740" y="479"/>
                    </a:moveTo>
                    <a:cubicBezTo>
                      <a:pt x="738" y="465"/>
                      <a:pt x="736" y="450"/>
                      <a:pt x="745" y="440"/>
                    </a:cubicBezTo>
                    <a:cubicBezTo>
                      <a:pt x="754" y="455"/>
                      <a:pt x="756" y="478"/>
                      <a:pt x="753" y="497"/>
                    </a:cubicBezTo>
                    <a:cubicBezTo>
                      <a:pt x="743" y="499"/>
                      <a:pt x="743" y="486"/>
                      <a:pt x="740" y="479"/>
                    </a:cubicBezTo>
                    <a:close/>
                    <a:moveTo>
                      <a:pt x="741" y="501"/>
                    </a:moveTo>
                    <a:cubicBezTo>
                      <a:pt x="731" y="498"/>
                      <a:pt x="727" y="487"/>
                      <a:pt x="724" y="477"/>
                    </a:cubicBezTo>
                    <a:cubicBezTo>
                      <a:pt x="724" y="470"/>
                      <a:pt x="726" y="463"/>
                      <a:pt x="729" y="456"/>
                    </a:cubicBezTo>
                    <a:cubicBezTo>
                      <a:pt x="736" y="464"/>
                      <a:pt x="730" y="478"/>
                      <a:pt x="736" y="487"/>
                    </a:cubicBezTo>
                    <a:cubicBezTo>
                      <a:pt x="739" y="491"/>
                      <a:pt x="740" y="498"/>
                      <a:pt x="741" y="501"/>
                    </a:cubicBezTo>
                    <a:close/>
                    <a:moveTo>
                      <a:pt x="700" y="445"/>
                    </a:moveTo>
                    <a:cubicBezTo>
                      <a:pt x="694" y="451"/>
                      <a:pt x="684" y="451"/>
                      <a:pt x="675" y="449"/>
                    </a:cubicBezTo>
                    <a:cubicBezTo>
                      <a:pt x="665" y="447"/>
                      <a:pt x="654" y="439"/>
                      <a:pt x="651" y="430"/>
                    </a:cubicBezTo>
                    <a:cubicBezTo>
                      <a:pt x="652" y="423"/>
                      <a:pt x="652" y="423"/>
                      <a:pt x="652" y="423"/>
                    </a:cubicBezTo>
                    <a:cubicBezTo>
                      <a:pt x="667" y="433"/>
                      <a:pt x="684" y="442"/>
                      <a:pt x="700" y="445"/>
                    </a:cubicBezTo>
                    <a:close/>
                    <a:moveTo>
                      <a:pt x="653" y="409"/>
                    </a:moveTo>
                    <a:cubicBezTo>
                      <a:pt x="670" y="409"/>
                      <a:pt x="686" y="420"/>
                      <a:pt x="696" y="433"/>
                    </a:cubicBezTo>
                    <a:cubicBezTo>
                      <a:pt x="692" y="437"/>
                      <a:pt x="682" y="433"/>
                      <a:pt x="676" y="430"/>
                    </a:cubicBezTo>
                    <a:cubicBezTo>
                      <a:pt x="667" y="426"/>
                      <a:pt x="654" y="420"/>
                      <a:pt x="653" y="409"/>
                    </a:cubicBezTo>
                    <a:close/>
                    <a:moveTo>
                      <a:pt x="806" y="412"/>
                    </a:moveTo>
                    <a:cubicBezTo>
                      <a:pt x="805" y="429"/>
                      <a:pt x="807" y="441"/>
                      <a:pt x="800" y="455"/>
                    </a:cubicBezTo>
                    <a:cubicBezTo>
                      <a:pt x="797" y="445"/>
                      <a:pt x="788" y="431"/>
                      <a:pt x="796" y="420"/>
                    </a:cubicBezTo>
                    <a:cubicBezTo>
                      <a:pt x="799" y="418"/>
                      <a:pt x="801" y="410"/>
                      <a:pt x="806" y="412"/>
                    </a:cubicBezTo>
                    <a:close/>
                    <a:moveTo>
                      <a:pt x="889" y="411"/>
                    </a:moveTo>
                    <a:cubicBezTo>
                      <a:pt x="901" y="394"/>
                      <a:pt x="901" y="394"/>
                      <a:pt x="901" y="394"/>
                    </a:cubicBezTo>
                    <a:cubicBezTo>
                      <a:pt x="903" y="407"/>
                      <a:pt x="891" y="418"/>
                      <a:pt x="883" y="427"/>
                    </a:cubicBezTo>
                    <a:cubicBezTo>
                      <a:pt x="866" y="436"/>
                      <a:pt x="866" y="436"/>
                      <a:pt x="866" y="436"/>
                    </a:cubicBezTo>
                    <a:cubicBezTo>
                      <a:pt x="871" y="428"/>
                      <a:pt x="882" y="419"/>
                      <a:pt x="889" y="411"/>
                    </a:cubicBezTo>
                    <a:close/>
                    <a:moveTo>
                      <a:pt x="842" y="440"/>
                    </a:moveTo>
                    <a:cubicBezTo>
                      <a:pt x="851" y="412"/>
                      <a:pt x="867" y="380"/>
                      <a:pt x="897" y="370"/>
                    </a:cubicBezTo>
                    <a:cubicBezTo>
                      <a:pt x="903" y="370"/>
                      <a:pt x="899" y="377"/>
                      <a:pt x="898" y="380"/>
                    </a:cubicBezTo>
                    <a:cubicBezTo>
                      <a:pt x="891" y="405"/>
                      <a:pt x="867" y="430"/>
                      <a:pt x="842" y="440"/>
                    </a:cubicBezTo>
                    <a:close/>
                    <a:moveTo>
                      <a:pt x="553" y="380"/>
                    </a:moveTo>
                    <a:cubicBezTo>
                      <a:pt x="559" y="394"/>
                      <a:pt x="548" y="404"/>
                      <a:pt x="539" y="416"/>
                    </a:cubicBezTo>
                    <a:cubicBezTo>
                      <a:pt x="534" y="418"/>
                      <a:pt x="530" y="422"/>
                      <a:pt x="525" y="423"/>
                    </a:cubicBezTo>
                    <a:cubicBezTo>
                      <a:pt x="529" y="408"/>
                      <a:pt x="538" y="392"/>
                      <a:pt x="551" y="380"/>
                    </a:cubicBezTo>
                    <a:lnTo>
                      <a:pt x="553" y="380"/>
                    </a:lnTo>
                    <a:close/>
                    <a:moveTo>
                      <a:pt x="525" y="392"/>
                    </a:moveTo>
                    <a:cubicBezTo>
                      <a:pt x="529" y="389"/>
                      <a:pt x="531" y="384"/>
                      <a:pt x="536" y="383"/>
                    </a:cubicBezTo>
                    <a:cubicBezTo>
                      <a:pt x="533" y="393"/>
                      <a:pt x="526" y="403"/>
                      <a:pt x="520" y="413"/>
                    </a:cubicBezTo>
                    <a:cubicBezTo>
                      <a:pt x="519" y="414"/>
                      <a:pt x="519" y="414"/>
                      <a:pt x="519" y="414"/>
                    </a:cubicBezTo>
                    <a:cubicBezTo>
                      <a:pt x="515" y="407"/>
                      <a:pt x="521" y="399"/>
                      <a:pt x="525" y="392"/>
                    </a:cubicBezTo>
                    <a:close/>
                    <a:moveTo>
                      <a:pt x="540" y="252"/>
                    </a:moveTo>
                    <a:cubicBezTo>
                      <a:pt x="543" y="254"/>
                      <a:pt x="546" y="256"/>
                      <a:pt x="547" y="259"/>
                    </a:cubicBezTo>
                    <a:cubicBezTo>
                      <a:pt x="541" y="260"/>
                      <a:pt x="533" y="253"/>
                      <a:pt x="525" y="250"/>
                    </a:cubicBezTo>
                    <a:cubicBezTo>
                      <a:pt x="529" y="247"/>
                      <a:pt x="536" y="249"/>
                      <a:pt x="540" y="252"/>
                    </a:cubicBezTo>
                    <a:close/>
                    <a:moveTo>
                      <a:pt x="545" y="269"/>
                    </a:moveTo>
                    <a:cubicBezTo>
                      <a:pt x="546" y="272"/>
                      <a:pt x="542" y="273"/>
                      <a:pt x="540" y="273"/>
                    </a:cubicBezTo>
                    <a:cubicBezTo>
                      <a:pt x="523" y="276"/>
                      <a:pt x="500" y="274"/>
                      <a:pt x="491" y="257"/>
                    </a:cubicBezTo>
                    <a:cubicBezTo>
                      <a:pt x="510" y="253"/>
                      <a:pt x="530" y="256"/>
                      <a:pt x="545" y="269"/>
                    </a:cubicBezTo>
                    <a:close/>
                    <a:moveTo>
                      <a:pt x="466" y="235"/>
                    </a:moveTo>
                    <a:cubicBezTo>
                      <a:pt x="454" y="229"/>
                      <a:pt x="438" y="220"/>
                      <a:pt x="436" y="205"/>
                    </a:cubicBezTo>
                    <a:cubicBezTo>
                      <a:pt x="438" y="198"/>
                      <a:pt x="438" y="198"/>
                      <a:pt x="438" y="198"/>
                    </a:cubicBezTo>
                    <a:cubicBezTo>
                      <a:pt x="447" y="209"/>
                      <a:pt x="468" y="218"/>
                      <a:pt x="466" y="235"/>
                    </a:cubicBezTo>
                    <a:close/>
                    <a:moveTo>
                      <a:pt x="448" y="194"/>
                    </a:moveTo>
                    <a:cubicBezTo>
                      <a:pt x="459" y="198"/>
                      <a:pt x="473" y="202"/>
                      <a:pt x="476" y="215"/>
                    </a:cubicBezTo>
                    <a:cubicBezTo>
                      <a:pt x="476" y="219"/>
                      <a:pt x="480" y="225"/>
                      <a:pt x="476" y="228"/>
                    </a:cubicBezTo>
                    <a:cubicBezTo>
                      <a:pt x="470" y="215"/>
                      <a:pt x="455" y="207"/>
                      <a:pt x="448" y="194"/>
                    </a:cubicBezTo>
                    <a:close/>
                    <a:moveTo>
                      <a:pt x="349" y="78"/>
                    </a:moveTo>
                    <a:cubicBezTo>
                      <a:pt x="349" y="75"/>
                      <a:pt x="349" y="75"/>
                      <a:pt x="349" y="75"/>
                    </a:cubicBezTo>
                    <a:cubicBezTo>
                      <a:pt x="368" y="64"/>
                      <a:pt x="392" y="67"/>
                      <a:pt x="411" y="75"/>
                    </a:cubicBezTo>
                    <a:cubicBezTo>
                      <a:pt x="411" y="76"/>
                      <a:pt x="411" y="76"/>
                      <a:pt x="411" y="76"/>
                    </a:cubicBezTo>
                    <a:cubicBezTo>
                      <a:pt x="392" y="86"/>
                      <a:pt x="369" y="84"/>
                      <a:pt x="349" y="78"/>
                    </a:cubicBezTo>
                    <a:close/>
                    <a:moveTo>
                      <a:pt x="376" y="60"/>
                    </a:moveTo>
                    <a:cubicBezTo>
                      <a:pt x="370" y="61"/>
                      <a:pt x="362" y="63"/>
                      <a:pt x="358" y="61"/>
                    </a:cubicBezTo>
                    <a:cubicBezTo>
                      <a:pt x="362" y="54"/>
                      <a:pt x="370" y="49"/>
                      <a:pt x="378" y="48"/>
                    </a:cubicBezTo>
                    <a:cubicBezTo>
                      <a:pt x="392" y="48"/>
                      <a:pt x="409" y="48"/>
                      <a:pt x="417" y="63"/>
                    </a:cubicBezTo>
                    <a:cubicBezTo>
                      <a:pt x="417" y="65"/>
                      <a:pt x="417" y="65"/>
                      <a:pt x="417" y="65"/>
                    </a:cubicBezTo>
                    <a:cubicBezTo>
                      <a:pt x="404" y="63"/>
                      <a:pt x="390" y="60"/>
                      <a:pt x="376" y="60"/>
                    </a:cubicBezTo>
                    <a:close/>
                    <a:moveTo>
                      <a:pt x="301" y="210"/>
                    </a:moveTo>
                    <a:cubicBezTo>
                      <a:pt x="300" y="212"/>
                      <a:pt x="300" y="212"/>
                      <a:pt x="299" y="212"/>
                    </a:cubicBezTo>
                    <a:cubicBezTo>
                      <a:pt x="300" y="209"/>
                      <a:pt x="300" y="205"/>
                      <a:pt x="303" y="204"/>
                    </a:cubicBezTo>
                    <a:cubicBezTo>
                      <a:pt x="303" y="206"/>
                      <a:pt x="303" y="210"/>
                      <a:pt x="301" y="210"/>
                    </a:cubicBezTo>
                    <a:close/>
                    <a:moveTo>
                      <a:pt x="353" y="300"/>
                    </a:moveTo>
                    <a:cubicBezTo>
                      <a:pt x="367" y="290"/>
                      <a:pt x="391" y="292"/>
                      <a:pt x="407" y="294"/>
                    </a:cubicBezTo>
                    <a:cubicBezTo>
                      <a:pt x="404" y="303"/>
                      <a:pt x="393" y="303"/>
                      <a:pt x="385" y="308"/>
                    </a:cubicBezTo>
                    <a:cubicBezTo>
                      <a:pt x="374" y="310"/>
                      <a:pt x="361" y="308"/>
                      <a:pt x="353" y="300"/>
                    </a:cubicBezTo>
                    <a:close/>
                    <a:moveTo>
                      <a:pt x="378" y="285"/>
                    </a:moveTo>
                    <a:cubicBezTo>
                      <a:pt x="385" y="280"/>
                      <a:pt x="397" y="278"/>
                      <a:pt x="406" y="283"/>
                    </a:cubicBezTo>
                    <a:cubicBezTo>
                      <a:pt x="398" y="284"/>
                      <a:pt x="389" y="284"/>
                      <a:pt x="380" y="285"/>
                    </a:cubicBezTo>
                    <a:lnTo>
                      <a:pt x="378" y="285"/>
                    </a:lnTo>
                    <a:close/>
                    <a:moveTo>
                      <a:pt x="438" y="307"/>
                    </a:moveTo>
                    <a:cubicBezTo>
                      <a:pt x="439" y="312"/>
                      <a:pt x="443" y="316"/>
                      <a:pt x="441" y="321"/>
                    </a:cubicBezTo>
                    <a:cubicBezTo>
                      <a:pt x="425" y="326"/>
                      <a:pt x="405" y="322"/>
                      <a:pt x="389" y="317"/>
                    </a:cubicBezTo>
                    <a:cubicBezTo>
                      <a:pt x="398" y="310"/>
                      <a:pt x="408" y="306"/>
                      <a:pt x="417" y="297"/>
                    </a:cubicBezTo>
                    <a:cubicBezTo>
                      <a:pt x="425" y="297"/>
                      <a:pt x="434" y="300"/>
                      <a:pt x="438" y="307"/>
                    </a:cubicBezTo>
                    <a:close/>
                    <a:moveTo>
                      <a:pt x="461" y="136"/>
                    </a:moveTo>
                    <a:cubicBezTo>
                      <a:pt x="456" y="152"/>
                      <a:pt x="442" y="164"/>
                      <a:pt x="424" y="167"/>
                    </a:cubicBezTo>
                    <a:cubicBezTo>
                      <a:pt x="421" y="166"/>
                      <a:pt x="421" y="166"/>
                      <a:pt x="421" y="166"/>
                    </a:cubicBezTo>
                    <a:cubicBezTo>
                      <a:pt x="428" y="150"/>
                      <a:pt x="445" y="143"/>
                      <a:pt x="460" y="135"/>
                    </a:cubicBezTo>
                    <a:lnTo>
                      <a:pt x="461" y="136"/>
                    </a:lnTo>
                    <a:close/>
                    <a:moveTo>
                      <a:pt x="423" y="134"/>
                    </a:moveTo>
                    <a:cubicBezTo>
                      <a:pt x="432" y="126"/>
                      <a:pt x="445" y="120"/>
                      <a:pt x="457" y="126"/>
                    </a:cubicBezTo>
                    <a:cubicBezTo>
                      <a:pt x="445" y="137"/>
                      <a:pt x="430" y="142"/>
                      <a:pt x="421" y="155"/>
                    </a:cubicBezTo>
                    <a:cubicBezTo>
                      <a:pt x="418" y="155"/>
                      <a:pt x="418" y="155"/>
                      <a:pt x="418" y="155"/>
                    </a:cubicBezTo>
                    <a:cubicBezTo>
                      <a:pt x="413" y="149"/>
                      <a:pt x="421" y="142"/>
                      <a:pt x="423" y="134"/>
                    </a:cubicBezTo>
                    <a:close/>
                    <a:moveTo>
                      <a:pt x="410" y="178"/>
                    </a:moveTo>
                    <a:cubicBezTo>
                      <a:pt x="414" y="178"/>
                      <a:pt x="414" y="178"/>
                      <a:pt x="414" y="178"/>
                    </a:cubicBezTo>
                    <a:cubicBezTo>
                      <a:pt x="413" y="197"/>
                      <a:pt x="417" y="218"/>
                      <a:pt x="416" y="235"/>
                    </a:cubicBezTo>
                    <a:cubicBezTo>
                      <a:pt x="411" y="230"/>
                      <a:pt x="401" y="226"/>
                      <a:pt x="398" y="217"/>
                    </a:cubicBezTo>
                    <a:cubicBezTo>
                      <a:pt x="399" y="202"/>
                      <a:pt x="402" y="190"/>
                      <a:pt x="410" y="178"/>
                    </a:cubicBezTo>
                    <a:close/>
                    <a:moveTo>
                      <a:pt x="384" y="127"/>
                    </a:moveTo>
                    <a:cubicBezTo>
                      <a:pt x="387" y="126"/>
                      <a:pt x="387" y="126"/>
                      <a:pt x="387" y="126"/>
                    </a:cubicBezTo>
                    <a:cubicBezTo>
                      <a:pt x="393" y="140"/>
                      <a:pt x="399" y="163"/>
                      <a:pt x="385" y="175"/>
                    </a:cubicBezTo>
                    <a:cubicBezTo>
                      <a:pt x="381" y="178"/>
                      <a:pt x="380" y="185"/>
                      <a:pt x="374" y="183"/>
                    </a:cubicBezTo>
                    <a:cubicBezTo>
                      <a:pt x="368" y="161"/>
                      <a:pt x="376" y="144"/>
                      <a:pt x="384" y="127"/>
                    </a:cubicBezTo>
                    <a:close/>
                    <a:moveTo>
                      <a:pt x="365" y="164"/>
                    </a:moveTo>
                    <a:cubicBezTo>
                      <a:pt x="362" y="158"/>
                      <a:pt x="362" y="146"/>
                      <a:pt x="367" y="141"/>
                    </a:cubicBezTo>
                    <a:cubicBezTo>
                      <a:pt x="370" y="140"/>
                      <a:pt x="370" y="140"/>
                      <a:pt x="370" y="140"/>
                    </a:cubicBezTo>
                    <a:cubicBezTo>
                      <a:pt x="370" y="148"/>
                      <a:pt x="366" y="155"/>
                      <a:pt x="365" y="164"/>
                    </a:cubicBezTo>
                    <a:close/>
                    <a:moveTo>
                      <a:pt x="325" y="197"/>
                    </a:moveTo>
                    <a:cubicBezTo>
                      <a:pt x="337" y="191"/>
                      <a:pt x="354" y="194"/>
                      <a:pt x="364" y="202"/>
                    </a:cubicBezTo>
                    <a:cubicBezTo>
                      <a:pt x="357" y="208"/>
                      <a:pt x="347" y="212"/>
                      <a:pt x="342" y="219"/>
                    </a:cubicBezTo>
                    <a:cubicBezTo>
                      <a:pt x="334" y="224"/>
                      <a:pt x="324" y="229"/>
                      <a:pt x="323" y="239"/>
                    </a:cubicBezTo>
                    <a:cubicBezTo>
                      <a:pt x="321" y="255"/>
                      <a:pt x="327" y="271"/>
                      <a:pt x="338" y="282"/>
                    </a:cubicBezTo>
                    <a:cubicBezTo>
                      <a:pt x="346" y="263"/>
                      <a:pt x="368" y="251"/>
                      <a:pt x="369" y="230"/>
                    </a:cubicBezTo>
                    <a:cubicBezTo>
                      <a:pt x="372" y="223"/>
                      <a:pt x="364" y="212"/>
                      <a:pt x="375" y="211"/>
                    </a:cubicBezTo>
                    <a:cubicBezTo>
                      <a:pt x="391" y="219"/>
                      <a:pt x="401" y="231"/>
                      <a:pt x="412" y="245"/>
                    </a:cubicBezTo>
                    <a:cubicBezTo>
                      <a:pt x="415" y="250"/>
                      <a:pt x="419" y="254"/>
                      <a:pt x="422" y="257"/>
                    </a:cubicBezTo>
                    <a:cubicBezTo>
                      <a:pt x="430" y="289"/>
                      <a:pt x="430" y="289"/>
                      <a:pt x="430" y="289"/>
                    </a:cubicBezTo>
                    <a:cubicBezTo>
                      <a:pt x="419" y="293"/>
                      <a:pt x="414" y="275"/>
                      <a:pt x="402" y="273"/>
                    </a:cubicBezTo>
                    <a:cubicBezTo>
                      <a:pt x="383" y="273"/>
                      <a:pt x="362" y="278"/>
                      <a:pt x="348" y="293"/>
                    </a:cubicBezTo>
                    <a:cubicBezTo>
                      <a:pt x="337" y="294"/>
                      <a:pt x="329" y="283"/>
                      <a:pt x="322" y="274"/>
                    </a:cubicBezTo>
                    <a:cubicBezTo>
                      <a:pt x="313" y="262"/>
                      <a:pt x="304" y="248"/>
                      <a:pt x="302" y="234"/>
                    </a:cubicBezTo>
                    <a:cubicBezTo>
                      <a:pt x="315" y="225"/>
                      <a:pt x="323" y="212"/>
                      <a:pt x="325" y="197"/>
                    </a:cubicBezTo>
                    <a:close/>
                    <a:moveTo>
                      <a:pt x="343" y="263"/>
                    </a:moveTo>
                    <a:cubicBezTo>
                      <a:pt x="336" y="247"/>
                      <a:pt x="343" y="229"/>
                      <a:pt x="354" y="217"/>
                    </a:cubicBezTo>
                    <a:cubicBezTo>
                      <a:pt x="356" y="215"/>
                      <a:pt x="362" y="214"/>
                      <a:pt x="362" y="219"/>
                    </a:cubicBezTo>
                    <a:cubicBezTo>
                      <a:pt x="363" y="236"/>
                      <a:pt x="358" y="252"/>
                      <a:pt x="343" y="263"/>
                    </a:cubicBezTo>
                    <a:close/>
                    <a:moveTo>
                      <a:pt x="336" y="233"/>
                    </a:moveTo>
                    <a:cubicBezTo>
                      <a:pt x="334" y="256"/>
                      <a:pt x="334" y="256"/>
                      <a:pt x="334" y="256"/>
                    </a:cubicBezTo>
                    <a:cubicBezTo>
                      <a:pt x="331" y="257"/>
                      <a:pt x="328" y="252"/>
                      <a:pt x="328" y="249"/>
                    </a:cubicBezTo>
                    <a:cubicBezTo>
                      <a:pt x="327" y="243"/>
                      <a:pt x="329" y="237"/>
                      <a:pt x="334" y="233"/>
                    </a:cubicBezTo>
                    <a:lnTo>
                      <a:pt x="336" y="233"/>
                    </a:lnTo>
                    <a:close/>
                    <a:moveTo>
                      <a:pt x="306" y="219"/>
                    </a:moveTo>
                    <a:cubicBezTo>
                      <a:pt x="308" y="215"/>
                      <a:pt x="309" y="207"/>
                      <a:pt x="316" y="206"/>
                    </a:cubicBezTo>
                    <a:cubicBezTo>
                      <a:pt x="316" y="213"/>
                      <a:pt x="310" y="217"/>
                      <a:pt x="306" y="219"/>
                    </a:cubicBezTo>
                    <a:close/>
                    <a:moveTo>
                      <a:pt x="326" y="120"/>
                    </a:moveTo>
                    <a:cubicBezTo>
                      <a:pt x="329" y="118"/>
                      <a:pt x="331" y="114"/>
                      <a:pt x="335" y="114"/>
                    </a:cubicBezTo>
                    <a:cubicBezTo>
                      <a:pt x="339" y="131"/>
                      <a:pt x="332" y="151"/>
                      <a:pt x="318" y="163"/>
                    </a:cubicBezTo>
                    <a:cubicBezTo>
                      <a:pt x="308" y="149"/>
                      <a:pt x="322" y="133"/>
                      <a:pt x="326" y="120"/>
                    </a:cubicBezTo>
                    <a:close/>
                    <a:moveTo>
                      <a:pt x="307" y="131"/>
                    </a:moveTo>
                    <a:cubicBezTo>
                      <a:pt x="310" y="129"/>
                      <a:pt x="311" y="125"/>
                      <a:pt x="315" y="125"/>
                    </a:cubicBezTo>
                    <a:cubicBezTo>
                      <a:pt x="313" y="134"/>
                      <a:pt x="308" y="144"/>
                      <a:pt x="308" y="155"/>
                    </a:cubicBezTo>
                    <a:cubicBezTo>
                      <a:pt x="303" y="150"/>
                      <a:pt x="304" y="139"/>
                      <a:pt x="307" y="131"/>
                    </a:cubicBezTo>
                    <a:close/>
                    <a:moveTo>
                      <a:pt x="292" y="129"/>
                    </a:moveTo>
                    <a:cubicBezTo>
                      <a:pt x="287" y="129"/>
                      <a:pt x="287" y="129"/>
                      <a:pt x="287" y="129"/>
                    </a:cubicBezTo>
                    <a:cubicBezTo>
                      <a:pt x="275" y="118"/>
                      <a:pt x="257" y="103"/>
                      <a:pt x="263" y="85"/>
                    </a:cubicBezTo>
                    <a:cubicBezTo>
                      <a:pt x="278" y="97"/>
                      <a:pt x="295" y="110"/>
                      <a:pt x="292" y="129"/>
                    </a:cubicBezTo>
                    <a:close/>
                    <a:moveTo>
                      <a:pt x="279" y="133"/>
                    </a:moveTo>
                    <a:cubicBezTo>
                      <a:pt x="273" y="133"/>
                      <a:pt x="266" y="129"/>
                      <a:pt x="262" y="125"/>
                    </a:cubicBezTo>
                    <a:cubicBezTo>
                      <a:pt x="258" y="120"/>
                      <a:pt x="253" y="113"/>
                      <a:pt x="257" y="106"/>
                    </a:cubicBezTo>
                    <a:cubicBezTo>
                      <a:pt x="266" y="113"/>
                      <a:pt x="271" y="125"/>
                      <a:pt x="279" y="133"/>
                    </a:cubicBezTo>
                    <a:close/>
                    <a:moveTo>
                      <a:pt x="246" y="22"/>
                    </a:moveTo>
                    <a:cubicBezTo>
                      <a:pt x="253" y="23"/>
                      <a:pt x="268" y="12"/>
                      <a:pt x="267" y="27"/>
                    </a:cubicBezTo>
                    <a:cubicBezTo>
                      <a:pt x="267" y="49"/>
                      <a:pt x="255" y="72"/>
                      <a:pt x="235" y="81"/>
                    </a:cubicBezTo>
                    <a:cubicBezTo>
                      <a:pt x="233" y="81"/>
                      <a:pt x="233" y="81"/>
                      <a:pt x="233" y="81"/>
                    </a:cubicBezTo>
                    <a:cubicBezTo>
                      <a:pt x="238" y="63"/>
                      <a:pt x="246" y="43"/>
                      <a:pt x="246" y="22"/>
                    </a:cubicBezTo>
                    <a:close/>
                    <a:moveTo>
                      <a:pt x="213" y="11"/>
                    </a:moveTo>
                    <a:cubicBezTo>
                      <a:pt x="221" y="12"/>
                      <a:pt x="226" y="23"/>
                      <a:pt x="237" y="21"/>
                    </a:cubicBezTo>
                    <a:cubicBezTo>
                      <a:pt x="245" y="40"/>
                      <a:pt x="234" y="60"/>
                      <a:pt x="226" y="76"/>
                    </a:cubicBezTo>
                    <a:cubicBezTo>
                      <a:pt x="222" y="81"/>
                      <a:pt x="219" y="75"/>
                      <a:pt x="218" y="72"/>
                    </a:cubicBezTo>
                    <a:cubicBezTo>
                      <a:pt x="208" y="54"/>
                      <a:pt x="199" y="29"/>
                      <a:pt x="213" y="11"/>
                    </a:cubicBezTo>
                    <a:close/>
                    <a:moveTo>
                      <a:pt x="91" y="13"/>
                    </a:moveTo>
                    <a:cubicBezTo>
                      <a:pt x="102" y="10"/>
                      <a:pt x="113" y="12"/>
                      <a:pt x="120" y="20"/>
                    </a:cubicBezTo>
                    <a:cubicBezTo>
                      <a:pt x="127" y="29"/>
                      <a:pt x="127" y="29"/>
                      <a:pt x="127" y="29"/>
                    </a:cubicBezTo>
                    <a:cubicBezTo>
                      <a:pt x="118" y="31"/>
                      <a:pt x="106" y="26"/>
                      <a:pt x="97" y="22"/>
                    </a:cubicBezTo>
                    <a:cubicBezTo>
                      <a:pt x="95" y="19"/>
                      <a:pt x="88" y="18"/>
                      <a:pt x="91" y="13"/>
                    </a:cubicBezTo>
                    <a:close/>
                    <a:moveTo>
                      <a:pt x="124" y="39"/>
                    </a:moveTo>
                    <a:cubicBezTo>
                      <a:pt x="119" y="43"/>
                      <a:pt x="111" y="44"/>
                      <a:pt x="104" y="43"/>
                    </a:cubicBezTo>
                    <a:cubicBezTo>
                      <a:pt x="95" y="40"/>
                      <a:pt x="85" y="32"/>
                      <a:pt x="84" y="23"/>
                    </a:cubicBezTo>
                    <a:cubicBezTo>
                      <a:pt x="97" y="29"/>
                      <a:pt x="110" y="34"/>
                      <a:pt x="124" y="39"/>
                    </a:cubicBezTo>
                    <a:close/>
                    <a:moveTo>
                      <a:pt x="96" y="88"/>
                    </a:moveTo>
                    <a:cubicBezTo>
                      <a:pt x="99" y="89"/>
                      <a:pt x="103" y="92"/>
                      <a:pt x="103" y="95"/>
                    </a:cubicBezTo>
                    <a:cubicBezTo>
                      <a:pt x="100" y="94"/>
                      <a:pt x="96" y="90"/>
                      <a:pt x="96" y="88"/>
                    </a:cubicBezTo>
                    <a:close/>
                    <a:moveTo>
                      <a:pt x="128" y="118"/>
                    </a:moveTo>
                    <a:cubicBezTo>
                      <a:pt x="122" y="111"/>
                      <a:pt x="112" y="109"/>
                      <a:pt x="108" y="101"/>
                    </a:cubicBezTo>
                    <a:cubicBezTo>
                      <a:pt x="109" y="100"/>
                      <a:pt x="109" y="100"/>
                      <a:pt x="109" y="100"/>
                    </a:cubicBezTo>
                    <a:cubicBezTo>
                      <a:pt x="132" y="118"/>
                      <a:pt x="156" y="128"/>
                      <a:pt x="180" y="144"/>
                    </a:cubicBezTo>
                    <a:cubicBezTo>
                      <a:pt x="163" y="142"/>
                      <a:pt x="144" y="128"/>
                      <a:pt x="128" y="118"/>
                    </a:cubicBezTo>
                    <a:close/>
                    <a:moveTo>
                      <a:pt x="183" y="144"/>
                    </a:moveTo>
                    <a:cubicBezTo>
                      <a:pt x="187" y="142"/>
                      <a:pt x="192" y="145"/>
                      <a:pt x="195" y="148"/>
                    </a:cubicBezTo>
                    <a:cubicBezTo>
                      <a:pt x="194" y="147"/>
                      <a:pt x="187" y="149"/>
                      <a:pt x="183" y="144"/>
                    </a:cubicBezTo>
                    <a:close/>
                    <a:moveTo>
                      <a:pt x="126" y="103"/>
                    </a:moveTo>
                    <a:cubicBezTo>
                      <a:pt x="99" y="83"/>
                      <a:pt x="78" y="55"/>
                      <a:pt x="69" y="22"/>
                    </a:cubicBezTo>
                    <a:cubicBezTo>
                      <a:pt x="77" y="26"/>
                      <a:pt x="81" y="37"/>
                      <a:pt x="90" y="43"/>
                    </a:cubicBezTo>
                    <a:cubicBezTo>
                      <a:pt x="100" y="51"/>
                      <a:pt x="115" y="50"/>
                      <a:pt x="127" y="47"/>
                    </a:cubicBezTo>
                    <a:cubicBezTo>
                      <a:pt x="132" y="46"/>
                      <a:pt x="134" y="40"/>
                      <a:pt x="139" y="41"/>
                    </a:cubicBezTo>
                    <a:cubicBezTo>
                      <a:pt x="149" y="55"/>
                      <a:pt x="136" y="74"/>
                      <a:pt x="145" y="89"/>
                    </a:cubicBezTo>
                    <a:cubicBezTo>
                      <a:pt x="155" y="113"/>
                      <a:pt x="185" y="119"/>
                      <a:pt x="207" y="122"/>
                    </a:cubicBezTo>
                    <a:cubicBezTo>
                      <a:pt x="209" y="110"/>
                      <a:pt x="204" y="96"/>
                      <a:pt x="202" y="84"/>
                    </a:cubicBezTo>
                    <a:cubicBezTo>
                      <a:pt x="191" y="63"/>
                      <a:pt x="172" y="49"/>
                      <a:pt x="149" y="46"/>
                    </a:cubicBezTo>
                    <a:cubicBezTo>
                      <a:pt x="147" y="35"/>
                      <a:pt x="155" y="22"/>
                      <a:pt x="166" y="16"/>
                    </a:cubicBezTo>
                    <a:cubicBezTo>
                      <a:pt x="175" y="22"/>
                      <a:pt x="192" y="12"/>
                      <a:pt x="198" y="24"/>
                    </a:cubicBezTo>
                    <a:cubicBezTo>
                      <a:pt x="195" y="49"/>
                      <a:pt x="215" y="66"/>
                      <a:pt x="212" y="88"/>
                    </a:cubicBezTo>
                    <a:cubicBezTo>
                      <a:pt x="211" y="89"/>
                      <a:pt x="210" y="92"/>
                      <a:pt x="211" y="94"/>
                    </a:cubicBezTo>
                    <a:cubicBezTo>
                      <a:pt x="218" y="101"/>
                      <a:pt x="225" y="93"/>
                      <a:pt x="231" y="92"/>
                    </a:cubicBezTo>
                    <a:cubicBezTo>
                      <a:pt x="238" y="89"/>
                      <a:pt x="245" y="84"/>
                      <a:pt x="252" y="82"/>
                    </a:cubicBezTo>
                    <a:cubicBezTo>
                      <a:pt x="250" y="100"/>
                      <a:pt x="242" y="118"/>
                      <a:pt x="259" y="131"/>
                    </a:cubicBezTo>
                    <a:cubicBezTo>
                      <a:pt x="270" y="148"/>
                      <a:pt x="296" y="136"/>
                      <a:pt x="300" y="158"/>
                    </a:cubicBezTo>
                    <a:cubicBezTo>
                      <a:pt x="301" y="172"/>
                      <a:pt x="317" y="176"/>
                      <a:pt x="319" y="190"/>
                    </a:cubicBezTo>
                    <a:cubicBezTo>
                      <a:pt x="311" y="196"/>
                      <a:pt x="299" y="197"/>
                      <a:pt x="291" y="204"/>
                    </a:cubicBezTo>
                    <a:cubicBezTo>
                      <a:pt x="281" y="187"/>
                      <a:pt x="286" y="170"/>
                      <a:pt x="283" y="152"/>
                    </a:cubicBezTo>
                    <a:cubicBezTo>
                      <a:pt x="277" y="150"/>
                      <a:pt x="277" y="150"/>
                      <a:pt x="277" y="150"/>
                    </a:cubicBezTo>
                    <a:cubicBezTo>
                      <a:pt x="220" y="151"/>
                      <a:pt x="170" y="135"/>
                      <a:pt x="126" y="103"/>
                    </a:cubicBezTo>
                    <a:close/>
                    <a:moveTo>
                      <a:pt x="188" y="106"/>
                    </a:moveTo>
                    <a:cubicBezTo>
                      <a:pt x="188" y="108"/>
                      <a:pt x="190" y="109"/>
                      <a:pt x="191" y="111"/>
                    </a:cubicBezTo>
                    <a:cubicBezTo>
                      <a:pt x="174" y="111"/>
                      <a:pt x="157" y="101"/>
                      <a:pt x="150" y="85"/>
                    </a:cubicBezTo>
                    <a:cubicBezTo>
                      <a:pt x="150" y="73"/>
                      <a:pt x="150" y="73"/>
                      <a:pt x="150" y="73"/>
                    </a:cubicBezTo>
                    <a:cubicBezTo>
                      <a:pt x="160" y="86"/>
                      <a:pt x="174" y="98"/>
                      <a:pt x="188" y="106"/>
                    </a:cubicBezTo>
                    <a:close/>
                    <a:moveTo>
                      <a:pt x="154" y="56"/>
                    </a:moveTo>
                    <a:cubicBezTo>
                      <a:pt x="174" y="54"/>
                      <a:pt x="187" y="75"/>
                      <a:pt x="196" y="91"/>
                    </a:cubicBezTo>
                    <a:cubicBezTo>
                      <a:pt x="196" y="94"/>
                      <a:pt x="198" y="98"/>
                      <a:pt x="196" y="102"/>
                    </a:cubicBezTo>
                    <a:cubicBezTo>
                      <a:pt x="184" y="99"/>
                      <a:pt x="175" y="88"/>
                      <a:pt x="166" y="79"/>
                    </a:cubicBezTo>
                    <a:cubicBezTo>
                      <a:pt x="160" y="73"/>
                      <a:pt x="152" y="65"/>
                      <a:pt x="154" y="5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6"/>
              <p:cNvSpPr>
                <a:spLocks/>
              </p:cNvSpPr>
              <p:nvPr/>
            </p:nvSpPr>
            <p:spPr bwMode="auto">
              <a:xfrm>
                <a:off x="-446214" y="-2938035"/>
                <a:ext cx="15049" cy="15049"/>
              </a:xfrm>
              <a:custGeom>
                <a:avLst/>
                <a:gdLst>
                  <a:gd name="T0" fmla="*/ 0 w 3"/>
                  <a:gd name="T1" fmla="*/ 1 h 3"/>
                  <a:gd name="T2" fmla="*/ 0 w 3"/>
                  <a:gd name="T3" fmla="*/ 3 h 3"/>
                  <a:gd name="T4" fmla="*/ 3 w 3"/>
                  <a:gd name="T5" fmla="*/ 3 h 3"/>
                  <a:gd name="T6" fmla="*/ 3 w 3"/>
                  <a:gd name="T7" fmla="*/ 2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7"/>
              <p:cNvSpPr>
                <a:spLocks/>
              </p:cNvSpPr>
              <p:nvPr/>
            </p:nvSpPr>
            <p:spPr bwMode="auto">
              <a:xfrm>
                <a:off x="-541518" y="-3275781"/>
                <a:ext cx="200641" cy="265850"/>
              </a:xfrm>
              <a:custGeom>
                <a:avLst/>
                <a:gdLst>
                  <a:gd name="T0" fmla="*/ 31 w 42"/>
                  <a:gd name="T1" fmla="*/ 44 h 56"/>
                  <a:gd name="T2" fmla="*/ 42 w 42"/>
                  <a:gd name="T3" fmla="*/ 0 h 56"/>
                  <a:gd name="T4" fmla="*/ 26 w 42"/>
                  <a:gd name="T5" fmla="*/ 0 h 56"/>
                  <a:gd name="T6" fmla="*/ 27 w 42"/>
                  <a:gd name="T7" fmla="*/ 20 h 56"/>
                  <a:gd name="T8" fmla="*/ 23 w 42"/>
                  <a:gd name="T9" fmla="*/ 20 h 56"/>
                  <a:gd name="T10" fmla="*/ 8 w 42"/>
                  <a:gd name="T11" fmla="*/ 0 h 56"/>
                  <a:gd name="T12" fmla="*/ 0 w 42"/>
                  <a:gd name="T13" fmla="*/ 0 h 56"/>
                  <a:gd name="T14" fmla="*/ 18 w 42"/>
                  <a:gd name="T15" fmla="*/ 54 h 56"/>
                  <a:gd name="T16" fmla="*/ 20 w 42"/>
                  <a:gd name="T17" fmla="*/ 56 h 56"/>
                  <a:gd name="T18" fmla="*/ 31 w 42"/>
                  <a:gd name="T19" fmla="*/ 4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" h="56">
                    <a:moveTo>
                      <a:pt x="31" y="44"/>
                    </a:moveTo>
                    <a:cubicBezTo>
                      <a:pt x="33" y="30"/>
                      <a:pt x="40" y="15"/>
                      <a:pt x="42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7"/>
                      <a:pt x="30" y="14"/>
                      <a:pt x="27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17" y="14"/>
                      <a:pt x="12" y="7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16"/>
                      <a:pt x="36" y="34"/>
                      <a:pt x="18" y="54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6" y="55"/>
                      <a:pt x="27" y="48"/>
                      <a:pt x="31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8"/>
              <p:cNvSpPr>
                <a:spLocks noEditPoints="1"/>
              </p:cNvSpPr>
              <p:nvPr/>
            </p:nvSpPr>
            <p:spPr bwMode="auto">
              <a:xfrm>
                <a:off x="-407760" y="-3275781"/>
                <a:ext cx="844364" cy="804238"/>
              </a:xfrm>
              <a:custGeom>
                <a:avLst/>
                <a:gdLst>
                  <a:gd name="T0" fmla="*/ 178 w 178"/>
                  <a:gd name="T1" fmla="*/ 2 h 169"/>
                  <a:gd name="T2" fmla="*/ 178 w 178"/>
                  <a:gd name="T3" fmla="*/ 0 h 169"/>
                  <a:gd name="T4" fmla="*/ 118 w 178"/>
                  <a:gd name="T5" fmla="*/ 0 h 169"/>
                  <a:gd name="T6" fmla="*/ 92 w 178"/>
                  <a:gd name="T7" fmla="*/ 6 h 169"/>
                  <a:gd name="T8" fmla="*/ 47 w 178"/>
                  <a:gd name="T9" fmla="*/ 62 h 169"/>
                  <a:gd name="T10" fmla="*/ 0 w 178"/>
                  <a:gd name="T11" fmla="*/ 75 h 169"/>
                  <a:gd name="T12" fmla="*/ 16 w 178"/>
                  <a:gd name="T13" fmla="*/ 91 h 169"/>
                  <a:gd name="T14" fmla="*/ 23 w 178"/>
                  <a:gd name="T15" fmla="*/ 123 h 169"/>
                  <a:gd name="T16" fmla="*/ 63 w 178"/>
                  <a:gd name="T17" fmla="*/ 169 h 169"/>
                  <a:gd name="T18" fmla="*/ 77 w 178"/>
                  <a:gd name="T19" fmla="*/ 132 h 169"/>
                  <a:gd name="T20" fmla="*/ 27 w 178"/>
                  <a:gd name="T21" fmla="*/ 79 h 169"/>
                  <a:gd name="T22" fmla="*/ 112 w 178"/>
                  <a:gd name="T23" fmla="*/ 41 h 169"/>
                  <a:gd name="T24" fmla="*/ 129 w 178"/>
                  <a:gd name="T25" fmla="*/ 8 h 169"/>
                  <a:gd name="T26" fmla="*/ 129 w 178"/>
                  <a:gd name="T27" fmla="*/ 2 h 169"/>
                  <a:gd name="T28" fmla="*/ 178 w 178"/>
                  <a:gd name="T29" fmla="*/ 2 h 169"/>
                  <a:gd name="T30" fmla="*/ 42 w 178"/>
                  <a:gd name="T31" fmla="*/ 95 h 169"/>
                  <a:gd name="T32" fmla="*/ 71 w 178"/>
                  <a:gd name="T33" fmla="*/ 139 h 169"/>
                  <a:gd name="T34" fmla="*/ 64 w 178"/>
                  <a:gd name="T35" fmla="*/ 157 h 169"/>
                  <a:gd name="T36" fmla="*/ 60 w 178"/>
                  <a:gd name="T37" fmla="*/ 153 h 169"/>
                  <a:gd name="T38" fmla="*/ 41 w 178"/>
                  <a:gd name="T39" fmla="*/ 97 h 169"/>
                  <a:gd name="T40" fmla="*/ 42 w 178"/>
                  <a:gd name="T41" fmla="*/ 95 h 169"/>
                  <a:gd name="T42" fmla="*/ 30 w 178"/>
                  <a:gd name="T43" fmla="*/ 93 h 169"/>
                  <a:gd name="T44" fmla="*/ 44 w 178"/>
                  <a:gd name="T45" fmla="*/ 113 h 169"/>
                  <a:gd name="T46" fmla="*/ 51 w 178"/>
                  <a:gd name="T47" fmla="*/ 152 h 169"/>
                  <a:gd name="T48" fmla="*/ 23 w 178"/>
                  <a:gd name="T49" fmla="*/ 93 h 169"/>
                  <a:gd name="T50" fmla="*/ 30 w 178"/>
                  <a:gd name="T51" fmla="*/ 93 h 169"/>
                  <a:gd name="T52" fmla="*/ 84 w 178"/>
                  <a:gd name="T53" fmla="*/ 14 h 169"/>
                  <a:gd name="T54" fmla="*/ 91 w 178"/>
                  <a:gd name="T55" fmla="*/ 18 h 169"/>
                  <a:gd name="T56" fmla="*/ 60 w 178"/>
                  <a:gd name="T57" fmla="*/ 56 h 169"/>
                  <a:gd name="T58" fmla="*/ 84 w 178"/>
                  <a:gd name="T59" fmla="*/ 14 h 169"/>
                  <a:gd name="T60" fmla="*/ 91 w 178"/>
                  <a:gd name="T61" fmla="*/ 57 h 169"/>
                  <a:gd name="T62" fmla="*/ 68 w 178"/>
                  <a:gd name="T63" fmla="*/ 62 h 169"/>
                  <a:gd name="T64" fmla="*/ 67 w 178"/>
                  <a:gd name="T65" fmla="*/ 61 h 169"/>
                  <a:gd name="T66" fmla="*/ 114 w 178"/>
                  <a:gd name="T67" fmla="*/ 10 h 169"/>
                  <a:gd name="T68" fmla="*/ 91 w 178"/>
                  <a:gd name="T69" fmla="*/ 57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8" h="169">
                    <a:moveTo>
                      <a:pt x="178" y="2"/>
                    </a:moveTo>
                    <a:cubicBezTo>
                      <a:pt x="178" y="0"/>
                      <a:pt x="178" y="0"/>
                      <a:pt x="178" y="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10" y="4"/>
                      <a:pt x="102" y="10"/>
                      <a:pt x="92" y="6"/>
                    </a:cubicBezTo>
                    <a:cubicBezTo>
                      <a:pt x="63" y="9"/>
                      <a:pt x="56" y="42"/>
                      <a:pt x="47" y="62"/>
                    </a:cubicBezTo>
                    <a:cubicBezTo>
                      <a:pt x="34" y="76"/>
                      <a:pt x="14" y="69"/>
                      <a:pt x="0" y="75"/>
                    </a:cubicBezTo>
                    <a:cubicBezTo>
                      <a:pt x="4" y="80"/>
                      <a:pt x="14" y="82"/>
                      <a:pt x="16" y="91"/>
                    </a:cubicBezTo>
                    <a:cubicBezTo>
                      <a:pt x="23" y="102"/>
                      <a:pt x="15" y="113"/>
                      <a:pt x="23" y="123"/>
                    </a:cubicBezTo>
                    <a:cubicBezTo>
                      <a:pt x="27" y="145"/>
                      <a:pt x="45" y="157"/>
                      <a:pt x="63" y="169"/>
                    </a:cubicBezTo>
                    <a:cubicBezTo>
                      <a:pt x="73" y="159"/>
                      <a:pt x="78" y="147"/>
                      <a:pt x="77" y="132"/>
                    </a:cubicBezTo>
                    <a:cubicBezTo>
                      <a:pt x="72" y="108"/>
                      <a:pt x="49" y="88"/>
                      <a:pt x="27" y="79"/>
                    </a:cubicBezTo>
                    <a:cubicBezTo>
                      <a:pt x="53" y="60"/>
                      <a:pt x="98" y="79"/>
                      <a:pt x="112" y="41"/>
                    </a:cubicBezTo>
                    <a:cubicBezTo>
                      <a:pt x="116" y="29"/>
                      <a:pt x="118" y="14"/>
                      <a:pt x="129" y="8"/>
                    </a:cubicBezTo>
                    <a:cubicBezTo>
                      <a:pt x="129" y="2"/>
                      <a:pt x="129" y="2"/>
                      <a:pt x="129" y="2"/>
                    </a:cubicBezTo>
                    <a:cubicBezTo>
                      <a:pt x="146" y="5"/>
                      <a:pt x="160" y="3"/>
                      <a:pt x="178" y="2"/>
                    </a:cubicBezTo>
                    <a:close/>
                    <a:moveTo>
                      <a:pt x="42" y="95"/>
                    </a:moveTo>
                    <a:cubicBezTo>
                      <a:pt x="60" y="102"/>
                      <a:pt x="68" y="121"/>
                      <a:pt x="71" y="139"/>
                    </a:cubicBezTo>
                    <a:cubicBezTo>
                      <a:pt x="69" y="146"/>
                      <a:pt x="72" y="153"/>
                      <a:pt x="64" y="157"/>
                    </a:cubicBezTo>
                    <a:cubicBezTo>
                      <a:pt x="60" y="153"/>
                      <a:pt x="60" y="153"/>
                      <a:pt x="60" y="153"/>
                    </a:cubicBezTo>
                    <a:cubicBezTo>
                      <a:pt x="55" y="134"/>
                      <a:pt x="53" y="114"/>
                      <a:pt x="41" y="97"/>
                    </a:cubicBezTo>
                    <a:lnTo>
                      <a:pt x="42" y="95"/>
                    </a:lnTo>
                    <a:close/>
                    <a:moveTo>
                      <a:pt x="30" y="93"/>
                    </a:moveTo>
                    <a:cubicBezTo>
                      <a:pt x="44" y="113"/>
                      <a:pt x="44" y="113"/>
                      <a:pt x="44" y="113"/>
                    </a:cubicBezTo>
                    <a:cubicBezTo>
                      <a:pt x="45" y="127"/>
                      <a:pt x="53" y="138"/>
                      <a:pt x="51" y="152"/>
                    </a:cubicBezTo>
                    <a:cubicBezTo>
                      <a:pt x="28" y="140"/>
                      <a:pt x="22" y="116"/>
                      <a:pt x="23" y="93"/>
                    </a:cubicBezTo>
                    <a:cubicBezTo>
                      <a:pt x="24" y="89"/>
                      <a:pt x="27" y="93"/>
                      <a:pt x="30" y="93"/>
                    </a:cubicBezTo>
                    <a:close/>
                    <a:moveTo>
                      <a:pt x="84" y="14"/>
                    </a:moveTo>
                    <a:cubicBezTo>
                      <a:pt x="87" y="14"/>
                      <a:pt x="96" y="12"/>
                      <a:pt x="91" y="18"/>
                    </a:cubicBezTo>
                    <a:cubicBezTo>
                      <a:pt x="80" y="31"/>
                      <a:pt x="75" y="48"/>
                      <a:pt x="60" y="56"/>
                    </a:cubicBezTo>
                    <a:cubicBezTo>
                      <a:pt x="60" y="42"/>
                      <a:pt x="68" y="22"/>
                      <a:pt x="84" y="14"/>
                    </a:cubicBezTo>
                    <a:close/>
                    <a:moveTo>
                      <a:pt x="91" y="57"/>
                    </a:moveTo>
                    <a:cubicBezTo>
                      <a:pt x="83" y="59"/>
                      <a:pt x="76" y="64"/>
                      <a:pt x="68" y="62"/>
                    </a:cubicBezTo>
                    <a:cubicBezTo>
                      <a:pt x="67" y="61"/>
                      <a:pt x="67" y="61"/>
                      <a:pt x="67" y="61"/>
                    </a:cubicBezTo>
                    <a:cubicBezTo>
                      <a:pt x="89" y="46"/>
                      <a:pt x="88" y="15"/>
                      <a:pt x="114" y="10"/>
                    </a:cubicBezTo>
                    <a:cubicBezTo>
                      <a:pt x="113" y="27"/>
                      <a:pt x="105" y="45"/>
                      <a:pt x="91" y="5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9"/>
              <p:cNvSpPr>
                <a:spLocks/>
              </p:cNvSpPr>
              <p:nvPr/>
            </p:nvSpPr>
            <p:spPr bwMode="auto">
              <a:xfrm>
                <a:off x="-882608" y="-3275781"/>
                <a:ext cx="341090" cy="214017"/>
              </a:xfrm>
              <a:custGeom>
                <a:avLst/>
                <a:gdLst>
                  <a:gd name="T0" fmla="*/ 72 w 72"/>
                  <a:gd name="T1" fmla="*/ 42 h 45"/>
                  <a:gd name="T2" fmla="*/ 72 w 72"/>
                  <a:gd name="T3" fmla="*/ 27 h 45"/>
                  <a:gd name="T4" fmla="*/ 59 w 72"/>
                  <a:gd name="T5" fmla="*/ 0 h 45"/>
                  <a:gd name="T6" fmla="*/ 50 w 72"/>
                  <a:gd name="T7" fmla="*/ 0 h 45"/>
                  <a:gd name="T8" fmla="*/ 59 w 72"/>
                  <a:gd name="T9" fmla="*/ 10 h 45"/>
                  <a:gd name="T10" fmla="*/ 65 w 72"/>
                  <a:gd name="T11" fmla="*/ 24 h 45"/>
                  <a:gd name="T12" fmla="*/ 59 w 72"/>
                  <a:gd name="T13" fmla="*/ 22 h 45"/>
                  <a:gd name="T14" fmla="*/ 41 w 72"/>
                  <a:gd name="T15" fmla="*/ 0 h 45"/>
                  <a:gd name="T16" fmla="*/ 30 w 72"/>
                  <a:gd name="T17" fmla="*/ 0 h 45"/>
                  <a:gd name="T18" fmla="*/ 58 w 72"/>
                  <a:gd name="T19" fmla="*/ 30 h 45"/>
                  <a:gd name="T20" fmla="*/ 56 w 72"/>
                  <a:gd name="T21" fmla="*/ 36 h 45"/>
                  <a:gd name="T22" fmla="*/ 11 w 72"/>
                  <a:gd name="T23" fmla="*/ 13 h 45"/>
                  <a:gd name="T24" fmla="*/ 8 w 72"/>
                  <a:gd name="T25" fmla="*/ 0 h 45"/>
                  <a:gd name="T26" fmla="*/ 0 w 72"/>
                  <a:gd name="T27" fmla="*/ 0 h 45"/>
                  <a:gd name="T28" fmla="*/ 16 w 72"/>
                  <a:gd name="T29" fmla="*/ 29 h 45"/>
                  <a:gd name="T30" fmla="*/ 69 w 72"/>
                  <a:gd name="T31" fmla="*/ 45 h 45"/>
                  <a:gd name="T32" fmla="*/ 72 w 72"/>
                  <a:gd name="T33" fmla="*/ 4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2" h="45">
                    <a:moveTo>
                      <a:pt x="72" y="42"/>
                    </a:moveTo>
                    <a:cubicBezTo>
                      <a:pt x="64" y="37"/>
                      <a:pt x="72" y="32"/>
                      <a:pt x="72" y="27"/>
                    </a:cubicBezTo>
                    <a:cubicBezTo>
                      <a:pt x="69" y="18"/>
                      <a:pt x="66" y="8"/>
                      <a:pt x="59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4" y="3"/>
                      <a:pt x="56" y="7"/>
                      <a:pt x="59" y="10"/>
                    </a:cubicBezTo>
                    <a:cubicBezTo>
                      <a:pt x="65" y="24"/>
                      <a:pt x="65" y="24"/>
                      <a:pt x="65" y="24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42" y="6"/>
                      <a:pt x="49" y="19"/>
                      <a:pt x="58" y="30"/>
                    </a:cubicBezTo>
                    <a:cubicBezTo>
                      <a:pt x="59" y="31"/>
                      <a:pt x="59" y="34"/>
                      <a:pt x="56" y="36"/>
                    </a:cubicBezTo>
                    <a:cubicBezTo>
                      <a:pt x="39" y="35"/>
                      <a:pt x="19" y="30"/>
                      <a:pt x="11" y="13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9"/>
                      <a:pt x="6" y="22"/>
                      <a:pt x="16" y="29"/>
                    </a:cubicBezTo>
                    <a:cubicBezTo>
                      <a:pt x="33" y="38"/>
                      <a:pt x="52" y="40"/>
                      <a:pt x="69" y="45"/>
                    </a:cubicBezTo>
                    <a:lnTo>
                      <a:pt x="72" y="4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10"/>
              <p:cNvSpPr>
                <a:spLocks/>
              </p:cNvSpPr>
              <p:nvPr/>
            </p:nvSpPr>
            <p:spPr bwMode="auto">
              <a:xfrm>
                <a:off x="-569943" y="-2979835"/>
                <a:ext cx="95305" cy="65209"/>
              </a:xfrm>
              <a:custGeom>
                <a:avLst/>
                <a:gdLst>
                  <a:gd name="T0" fmla="*/ 20 w 20"/>
                  <a:gd name="T1" fmla="*/ 10 h 14"/>
                  <a:gd name="T2" fmla="*/ 9 w 20"/>
                  <a:gd name="T3" fmla="*/ 1 h 14"/>
                  <a:gd name="T4" fmla="*/ 1 w 20"/>
                  <a:gd name="T5" fmla="*/ 10 h 14"/>
                  <a:gd name="T6" fmla="*/ 20 w 20"/>
                  <a:gd name="T7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4">
                    <a:moveTo>
                      <a:pt x="20" y="10"/>
                    </a:moveTo>
                    <a:cubicBezTo>
                      <a:pt x="13" y="8"/>
                      <a:pt x="16" y="0"/>
                      <a:pt x="9" y="1"/>
                    </a:cubicBezTo>
                    <a:cubicBezTo>
                      <a:pt x="6" y="4"/>
                      <a:pt x="0" y="5"/>
                      <a:pt x="1" y="10"/>
                    </a:cubicBezTo>
                    <a:cubicBezTo>
                      <a:pt x="7" y="10"/>
                      <a:pt x="15" y="14"/>
                      <a:pt x="20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11"/>
              <p:cNvSpPr>
                <a:spLocks/>
              </p:cNvSpPr>
              <p:nvPr/>
            </p:nvSpPr>
            <p:spPr bwMode="auto">
              <a:xfrm>
                <a:off x="1622062" y="-3275781"/>
                <a:ext cx="245786" cy="152153"/>
              </a:xfrm>
              <a:custGeom>
                <a:avLst/>
                <a:gdLst>
                  <a:gd name="T0" fmla="*/ 43 w 52"/>
                  <a:gd name="T1" fmla="*/ 32 h 32"/>
                  <a:gd name="T2" fmla="*/ 49 w 52"/>
                  <a:gd name="T3" fmla="*/ 14 h 32"/>
                  <a:gd name="T4" fmla="*/ 52 w 52"/>
                  <a:gd name="T5" fmla="*/ 0 h 32"/>
                  <a:gd name="T6" fmla="*/ 47 w 52"/>
                  <a:gd name="T7" fmla="*/ 0 h 32"/>
                  <a:gd name="T8" fmla="*/ 44 w 52"/>
                  <a:gd name="T9" fmla="*/ 8 h 32"/>
                  <a:gd name="T10" fmla="*/ 41 w 52"/>
                  <a:gd name="T11" fmla="*/ 7 h 32"/>
                  <a:gd name="T12" fmla="*/ 38 w 52"/>
                  <a:gd name="T13" fmla="*/ 0 h 32"/>
                  <a:gd name="T14" fmla="*/ 33 w 52"/>
                  <a:gd name="T15" fmla="*/ 0 h 32"/>
                  <a:gd name="T16" fmla="*/ 37 w 52"/>
                  <a:gd name="T17" fmla="*/ 19 h 32"/>
                  <a:gd name="T18" fmla="*/ 9 w 52"/>
                  <a:gd name="T19" fmla="*/ 0 h 32"/>
                  <a:gd name="T20" fmla="*/ 0 w 52"/>
                  <a:gd name="T21" fmla="*/ 0 h 32"/>
                  <a:gd name="T22" fmla="*/ 43 w 52"/>
                  <a:gd name="T2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2" h="32">
                    <a:moveTo>
                      <a:pt x="43" y="32"/>
                    </a:moveTo>
                    <a:cubicBezTo>
                      <a:pt x="48" y="30"/>
                      <a:pt x="50" y="21"/>
                      <a:pt x="49" y="14"/>
                    </a:cubicBezTo>
                    <a:cubicBezTo>
                      <a:pt x="51" y="10"/>
                      <a:pt x="51" y="5"/>
                      <a:pt x="52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3"/>
                      <a:pt x="46" y="6"/>
                      <a:pt x="44" y="8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0" y="5"/>
                      <a:pt x="39" y="3"/>
                      <a:pt x="38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5" y="6"/>
                      <a:pt x="36" y="13"/>
                      <a:pt x="37" y="19"/>
                    </a:cubicBezTo>
                    <a:cubicBezTo>
                      <a:pt x="25" y="19"/>
                      <a:pt x="16" y="10"/>
                      <a:pt x="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14"/>
                      <a:pt x="25" y="26"/>
                      <a:pt x="43" y="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12"/>
              <p:cNvSpPr>
                <a:spLocks noEditPoints="1"/>
              </p:cNvSpPr>
              <p:nvPr/>
            </p:nvSpPr>
            <p:spPr bwMode="auto">
              <a:xfrm>
                <a:off x="-1807230" y="-3275781"/>
                <a:ext cx="312666" cy="451443"/>
              </a:xfrm>
              <a:custGeom>
                <a:avLst/>
                <a:gdLst>
                  <a:gd name="T0" fmla="*/ 34 w 66"/>
                  <a:gd name="T1" fmla="*/ 2 h 95"/>
                  <a:gd name="T2" fmla="*/ 43 w 66"/>
                  <a:gd name="T3" fmla="*/ 50 h 95"/>
                  <a:gd name="T4" fmla="*/ 47 w 66"/>
                  <a:gd name="T5" fmla="*/ 54 h 95"/>
                  <a:gd name="T6" fmla="*/ 45 w 66"/>
                  <a:gd name="T7" fmla="*/ 7 h 95"/>
                  <a:gd name="T8" fmla="*/ 62 w 66"/>
                  <a:gd name="T9" fmla="*/ 39 h 95"/>
                  <a:gd name="T10" fmla="*/ 56 w 66"/>
                  <a:gd name="T11" fmla="*/ 66 h 95"/>
                  <a:gd name="T12" fmla="*/ 48 w 66"/>
                  <a:gd name="T13" fmla="*/ 80 h 95"/>
                  <a:gd name="T14" fmla="*/ 45 w 66"/>
                  <a:gd name="T15" fmla="*/ 55 h 95"/>
                  <a:gd name="T16" fmla="*/ 37 w 66"/>
                  <a:gd name="T17" fmla="*/ 66 h 95"/>
                  <a:gd name="T18" fmla="*/ 23 w 66"/>
                  <a:gd name="T19" fmla="*/ 0 h 95"/>
                  <a:gd name="T20" fmla="*/ 15 w 66"/>
                  <a:gd name="T21" fmla="*/ 0 h 95"/>
                  <a:gd name="T22" fmla="*/ 15 w 66"/>
                  <a:gd name="T23" fmla="*/ 7 h 95"/>
                  <a:gd name="T24" fmla="*/ 42 w 66"/>
                  <a:gd name="T25" fmla="*/ 93 h 95"/>
                  <a:gd name="T26" fmla="*/ 46 w 66"/>
                  <a:gd name="T27" fmla="*/ 95 h 95"/>
                  <a:gd name="T28" fmla="*/ 66 w 66"/>
                  <a:gd name="T29" fmla="*/ 57 h 95"/>
                  <a:gd name="T30" fmla="*/ 51 w 66"/>
                  <a:gd name="T31" fmla="*/ 1 h 95"/>
                  <a:gd name="T32" fmla="*/ 51 w 66"/>
                  <a:gd name="T33" fmla="*/ 0 h 95"/>
                  <a:gd name="T34" fmla="*/ 32 w 66"/>
                  <a:gd name="T35" fmla="*/ 0 h 95"/>
                  <a:gd name="T36" fmla="*/ 34 w 66"/>
                  <a:gd name="T37" fmla="*/ 2 h 95"/>
                  <a:gd name="T38" fmla="*/ 41 w 66"/>
                  <a:gd name="T39" fmla="*/ 6 h 95"/>
                  <a:gd name="T40" fmla="*/ 42 w 66"/>
                  <a:gd name="T41" fmla="*/ 10 h 95"/>
                  <a:gd name="T42" fmla="*/ 41 w 66"/>
                  <a:gd name="T43" fmla="*/ 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6" h="95">
                    <a:moveTo>
                      <a:pt x="34" y="2"/>
                    </a:moveTo>
                    <a:cubicBezTo>
                      <a:pt x="41" y="17"/>
                      <a:pt x="46" y="34"/>
                      <a:pt x="43" y="50"/>
                    </a:cubicBezTo>
                    <a:cubicBezTo>
                      <a:pt x="47" y="54"/>
                      <a:pt x="47" y="54"/>
                      <a:pt x="47" y="54"/>
                    </a:cubicBezTo>
                    <a:cubicBezTo>
                      <a:pt x="53" y="41"/>
                      <a:pt x="48" y="22"/>
                      <a:pt x="45" y="7"/>
                    </a:cubicBezTo>
                    <a:cubicBezTo>
                      <a:pt x="57" y="13"/>
                      <a:pt x="58" y="27"/>
                      <a:pt x="62" y="39"/>
                    </a:cubicBezTo>
                    <a:cubicBezTo>
                      <a:pt x="63" y="48"/>
                      <a:pt x="56" y="57"/>
                      <a:pt x="56" y="66"/>
                    </a:cubicBezTo>
                    <a:cubicBezTo>
                      <a:pt x="50" y="69"/>
                      <a:pt x="54" y="77"/>
                      <a:pt x="48" y="80"/>
                    </a:cubicBezTo>
                    <a:cubicBezTo>
                      <a:pt x="42" y="72"/>
                      <a:pt x="54" y="61"/>
                      <a:pt x="45" y="55"/>
                    </a:cubicBezTo>
                    <a:cubicBezTo>
                      <a:pt x="41" y="57"/>
                      <a:pt x="42" y="68"/>
                      <a:pt x="37" y="66"/>
                    </a:cubicBezTo>
                    <a:cubicBezTo>
                      <a:pt x="21" y="49"/>
                      <a:pt x="14" y="23"/>
                      <a:pt x="23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4" y="3"/>
                      <a:pt x="14" y="5"/>
                      <a:pt x="15" y="7"/>
                    </a:cubicBezTo>
                    <a:cubicBezTo>
                      <a:pt x="0" y="43"/>
                      <a:pt x="35" y="63"/>
                      <a:pt x="42" y="93"/>
                    </a:cubicBezTo>
                    <a:cubicBezTo>
                      <a:pt x="43" y="93"/>
                      <a:pt x="44" y="95"/>
                      <a:pt x="46" y="95"/>
                    </a:cubicBezTo>
                    <a:cubicBezTo>
                      <a:pt x="57" y="83"/>
                      <a:pt x="61" y="70"/>
                      <a:pt x="66" y="57"/>
                    </a:cubicBezTo>
                    <a:cubicBezTo>
                      <a:pt x="66" y="36"/>
                      <a:pt x="66" y="16"/>
                      <a:pt x="51" y="1"/>
                    </a:cubicBezTo>
                    <a:cubicBezTo>
                      <a:pt x="51" y="1"/>
                      <a:pt x="51" y="1"/>
                      <a:pt x="5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3" y="1"/>
                      <a:pt x="33" y="1"/>
                      <a:pt x="34" y="2"/>
                    </a:cubicBezTo>
                    <a:close/>
                    <a:moveTo>
                      <a:pt x="41" y="6"/>
                    </a:moveTo>
                    <a:cubicBezTo>
                      <a:pt x="42" y="10"/>
                      <a:pt x="42" y="10"/>
                      <a:pt x="42" y="10"/>
                    </a:cubicBezTo>
                    <a:cubicBezTo>
                      <a:pt x="41" y="10"/>
                      <a:pt x="40" y="7"/>
                      <a:pt x="41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13"/>
              <p:cNvSpPr>
                <a:spLocks/>
              </p:cNvSpPr>
              <p:nvPr/>
            </p:nvSpPr>
            <p:spPr bwMode="auto">
              <a:xfrm>
                <a:off x="-1280546" y="-3275781"/>
                <a:ext cx="725652" cy="481539"/>
              </a:xfrm>
              <a:custGeom>
                <a:avLst/>
                <a:gdLst>
                  <a:gd name="T0" fmla="*/ 149 w 153"/>
                  <a:gd name="T1" fmla="*/ 101 h 101"/>
                  <a:gd name="T2" fmla="*/ 131 w 153"/>
                  <a:gd name="T3" fmla="*/ 73 h 101"/>
                  <a:gd name="T4" fmla="*/ 146 w 153"/>
                  <a:gd name="T5" fmla="*/ 67 h 101"/>
                  <a:gd name="T6" fmla="*/ 119 w 153"/>
                  <a:gd name="T7" fmla="*/ 66 h 101"/>
                  <a:gd name="T8" fmla="*/ 33 w 153"/>
                  <a:gd name="T9" fmla="*/ 6 h 101"/>
                  <a:gd name="T10" fmla="*/ 44 w 153"/>
                  <a:gd name="T11" fmla="*/ 0 h 101"/>
                  <a:gd name="T12" fmla="*/ 0 w 153"/>
                  <a:gd name="T13" fmla="*/ 0 h 101"/>
                  <a:gd name="T14" fmla="*/ 91 w 153"/>
                  <a:gd name="T15" fmla="*/ 50 h 101"/>
                  <a:gd name="T16" fmla="*/ 149 w 153"/>
                  <a:gd name="T17" fmla="*/ 10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3" h="101">
                    <a:moveTo>
                      <a:pt x="149" y="101"/>
                    </a:moveTo>
                    <a:cubicBezTo>
                      <a:pt x="153" y="89"/>
                      <a:pt x="137" y="83"/>
                      <a:pt x="131" y="73"/>
                    </a:cubicBezTo>
                    <a:cubicBezTo>
                      <a:pt x="133" y="68"/>
                      <a:pt x="149" y="75"/>
                      <a:pt x="146" y="67"/>
                    </a:cubicBezTo>
                    <a:cubicBezTo>
                      <a:pt x="119" y="66"/>
                      <a:pt x="119" y="66"/>
                      <a:pt x="119" y="66"/>
                    </a:cubicBezTo>
                    <a:cubicBezTo>
                      <a:pt x="93" y="39"/>
                      <a:pt x="61" y="28"/>
                      <a:pt x="33" y="6"/>
                    </a:cubicBezTo>
                    <a:cubicBezTo>
                      <a:pt x="37" y="4"/>
                      <a:pt x="40" y="2"/>
                      <a:pt x="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3" y="12"/>
                      <a:pt x="63" y="29"/>
                      <a:pt x="91" y="50"/>
                    </a:cubicBezTo>
                    <a:cubicBezTo>
                      <a:pt x="110" y="67"/>
                      <a:pt x="132" y="82"/>
                      <a:pt x="149" y="1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14"/>
              <p:cNvSpPr>
                <a:spLocks/>
              </p:cNvSpPr>
              <p:nvPr/>
            </p:nvSpPr>
            <p:spPr bwMode="auto">
              <a:xfrm>
                <a:off x="-4586109" y="-3275781"/>
                <a:ext cx="28425" cy="10032"/>
              </a:xfrm>
              <a:custGeom>
                <a:avLst/>
                <a:gdLst>
                  <a:gd name="T0" fmla="*/ 3 w 6"/>
                  <a:gd name="T1" fmla="*/ 2 h 2"/>
                  <a:gd name="T2" fmla="*/ 6 w 6"/>
                  <a:gd name="T3" fmla="*/ 0 h 2"/>
                  <a:gd name="T4" fmla="*/ 0 w 6"/>
                  <a:gd name="T5" fmla="*/ 0 h 2"/>
                  <a:gd name="T6" fmla="*/ 3 w 6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3" y="2"/>
                    </a:moveTo>
                    <a:cubicBezTo>
                      <a:pt x="4" y="1"/>
                      <a:pt x="5" y="1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15"/>
              <p:cNvSpPr>
                <a:spLocks/>
              </p:cNvSpPr>
              <p:nvPr/>
            </p:nvSpPr>
            <p:spPr bwMode="auto">
              <a:xfrm>
                <a:off x="-317469" y="-3275781"/>
                <a:ext cx="297618" cy="123729"/>
              </a:xfrm>
              <a:custGeom>
                <a:avLst/>
                <a:gdLst>
                  <a:gd name="T0" fmla="*/ 6 w 63"/>
                  <a:gd name="T1" fmla="*/ 26 h 26"/>
                  <a:gd name="T2" fmla="*/ 51 w 63"/>
                  <a:gd name="T3" fmla="*/ 12 h 26"/>
                  <a:gd name="T4" fmla="*/ 63 w 63"/>
                  <a:gd name="T5" fmla="*/ 0 h 26"/>
                  <a:gd name="T6" fmla="*/ 54 w 63"/>
                  <a:gd name="T7" fmla="*/ 0 h 26"/>
                  <a:gd name="T8" fmla="*/ 19 w 63"/>
                  <a:gd name="T9" fmla="*/ 15 h 26"/>
                  <a:gd name="T10" fmla="*/ 21 w 63"/>
                  <a:gd name="T11" fmla="*/ 0 h 26"/>
                  <a:gd name="T12" fmla="*/ 14 w 63"/>
                  <a:gd name="T13" fmla="*/ 0 h 26"/>
                  <a:gd name="T14" fmla="*/ 9 w 63"/>
                  <a:gd name="T15" fmla="*/ 13 h 26"/>
                  <a:gd name="T16" fmla="*/ 6 w 63"/>
                  <a:gd name="T17" fmla="*/ 0 h 26"/>
                  <a:gd name="T18" fmla="*/ 0 w 63"/>
                  <a:gd name="T19" fmla="*/ 0 h 26"/>
                  <a:gd name="T20" fmla="*/ 3 w 63"/>
                  <a:gd name="T21" fmla="*/ 25 h 26"/>
                  <a:gd name="T22" fmla="*/ 6 w 63"/>
                  <a:gd name="T2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3" h="26">
                    <a:moveTo>
                      <a:pt x="6" y="26"/>
                    </a:moveTo>
                    <a:cubicBezTo>
                      <a:pt x="51" y="12"/>
                      <a:pt x="51" y="12"/>
                      <a:pt x="51" y="12"/>
                    </a:cubicBezTo>
                    <a:cubicBezTo>
                      <a:pt x="55" y="8"/>
                      <a:pt x="59" y="4"/>
                      <a:pt x="6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43" y="8"/>
                      <a:pt x="31" y="12"/>
                      <a:pt x="19" y="15"/>
                    </a:cubicBezTo>
                    <a:cubicBezTo>
                      <a:pt x="19" y="10"/>
                      <a:pt x="20" y="5"/>
                      <a:pt x="21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2" y="4"/>
                      <a:pt x="11" y="9"/>
                      <a:pt x="9" y="13"/>
                    </a:cubicBezTo>
                    <a:cubicBezTo>
                      <a:pt x="8" y="9"/>
                      <a:pt x="7" y="5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1" y="17"/>
                      <a:pt x="3" y="25"/>
                    </a:cubicBezTo>
                    <a:lnTo>
                      <a:pt x="6" y="2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1" name="矩形 60"/>
            <p:cNvSpPr/>
            <p:nvPr/>
          </p:nvSpPr>
          <p:spPr>
            <a:xfrm>
              <a:off x="5615888" y="173619"/>
              <a:ext cx="1037601" cy="115747"/>
            </a:xfrm>
            <a:prstGeom prst="rect">
              <a:avLst/>
            </a:prstGeom>
            <a:solidFill>
              <a:srgbClr val="2C3F62"/>
            </a:solidFill>
            <a:ln w="635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3" name="任意多边形 72"/>
          <p:cNvSpPr/>
          <p:nvPr/>
        </p:nvSpPr>
        <p:spPr>
          <a:xfrm flipH="1">
            <a:off x="6967619" y="3647891"/>
            <a:ext cx="5000603" cy="535350"/>
          </a:xfrm>
          <a:custGeom>
            <a:avLst/>
            <a:gdLst>
              <a:gd name="connsiteX0" fmla="*/ 0 w 5012768"/>
              <a:gd name="connsiteY0" fmla="*/ 1439618 h 1439618"/>
              <a:gd name="connsiteX1" fmla="*/ 653143 w 5012768"/>
              <a:gd name="connsiteY1" fmla="*/ 554247 h 1439618"/>
              <a:gd name="connsiteX2" fmla="*/ 1596572 w 5012768"/>
              <a:gd name="connsiteY2" fmla="*/ 1265447 h 1439618"/>
              <a:gd name="connsiteX3" fmla="*/ 2090058 w 5012768"/>
              <a:gd name="connsiteY3" fmla="*/ 2704 h 1439618"/>
              <a:gd name="connsiteX4" fmla="*/ 3280229 w 5012768"/>
              <a:gd name="connsiteY4" fmla="*/ 917104 h 1439618"/>
              <a:gd name="connsiteX5" fmla="*/ 4455886 w 5012768"/>
              <a:gd name="connsiteY5" fmla="*/ 467161 h 1439618"/>
              <a:gd name="connsiteX6" fmla="*/ 4963886 w 5012768"/>
              <a:gd name="connsiteY6" fmla="*/ 873561 h 1439618"/>
              <a:gd name="connsiteX7" fmla="*/ 4963886 w 5012768"/>
              <a:gd name="connsiteY7" fmla="*/ 975161 h 1439618"/>
              <a:gd name="connsiteX0" fmla="*/ 0 w 5012768"/>
              <a:gd name="connsiteY0" fmla="*/ 1423582 h 1423582"/>
              <a:gd name="connsiteX1" fmla="*/ 653143 w 5012768"/>
              <a:gd name="connsiteY1" fmla="*/ 538211 h 1423582"/>
              <a:gd name="connsiteX2" fmla="*/ 1596572 w 5012768"/>
              <a:gd name="connsiteY2" fmla="*/ 1249411 h 1423582"/>
              <a:gd name="connsiteX3" fmla="*/ 2953878 w 5012768"/>
              <a:gd name="connsiteY3" fmla="*/ 2743 h 1423582"/>
              <a:gd name="connsiteX4" fmla="*/ 3280229 w 5012768"/>
              <a:gd name="connsiteY4" fmla="*/ 901068 h 1423582"/>
              <a:gd name="connsiteX5" fmla="*/ 4455886 w 5012768"/>
              <a:gd name="connsiteY5" fmla="*/ 451125 h 1423582"/>
              <a:gd name="connsiteX6" fmla="*/ 4963886 w 5012768"/>
              <a:gd name="connsiteY6" fmla="*/ 857525 h 1423582"/>
              <a:gd name="connsiteX7" fmla="*/ 4963886 w 5012768"/>
              <a:gd name="connsiteY7" fmla="*/ 959125 h 1423582"/>
              <a:gd name="connsiteX0" fmla="*/ 0 w 5012768"/>
              <a:gd name="connsiteY0" fmla="*/ 1427095 h 1427095"/>
              <a:gd name="connsiteX1" fmla="*/ 653143 w 5012768"/>
              <a:gd name="connsiteY1" fmla="*/ 541724 h 1427095"/>
              <a:gd name="connsiteX2" fmla="*/ 1596572 w 5012768"/>
              <a:gd name="connsiteY2" fmla="*/ 1252924 h 1427095"/>
              <a:gd name="connsiteX3" fmla="*/ 2953878 w 5012768"/>
              <a:gd name="connsiteY3" fmla="*/ 6256 h 1427095"/>
              <a:gd name="connsiteX4" fmla="*/ 3280229 w 5012768"/>
              <a:gd name="connsiteY4" fmla="*/ 904581 h 1427095"/>
              <a:gd name="connsiteX5" fmla="*/ 4455886 w 5012768"/>
              <a:gd name="connsiteY5" fmla="*/ 454638 h 1427095"/>
              <a:gd name="connsiteX6" fmla="*/ 4963886 w 5012768"/>
              <a:gd name="connsiteY6" fmla="*/ 861038 h 1427095"/>
              <a:gd name="connsiteX7" fmla="*/ 4963886 w 5012768"/>
              <a:gd name="connsiteY7" fmla="*/ 962638 h 1427095"/>
              <a:gd name="connsiteX0" fmla="*/ 0 w 5012768"/>
              <a:gd name="connsiteY0" fmla="*/ 1699214 h 1699214"/>
              <a:gd name="connsiteX1" fmla="*/ 653143 w 5012768"/>
              <a:gd name="connsiteY1" fmla="*/ 813843 h 1699214"/>
              <a:gd name="connsiteX2" fmla="*/ 1596572 w 5012768"/>
              <a:gd name="connsiteY2" fmla="*/ 1525043 h 1699214"/>
              <a:gd name="connsiteX3" fmla="*/ 2527435 w 5012768"/>
              <a:gd name="connsiteY3" fmla="*/ 5070 h 1699214"/>
              <a:gd name="connsiteX4" fmla="*/ 3280229 w 5012768"/>
              <a:gd name="connsiteY4" fmla="*/ 1176700 h 1699214"/>
              <a:gd name="connsiteX5" fmla="*/ 4455886 w 5012768"/>
              <a:gd name="connsiteY5" fmla="*/ 726757 h 1699214"/>
              <a:gd name="connsiteX6" fmla="*/ 4963886 w 5012768"/>
              <a:gd name="connsiteY6" fmla="*/ 1133157 h 1699214"/>
              <a:gd name="connsiteX7" fmla="*/ 4963886 w 5012768"/>
              <a:gd name="connsiteY7" fmla="*/ 1234757 h 1699214"/>
              <a:gd name="connsiteX0" fmla="*/ 0 w 5012768"/>
              <a:gd name="connsiteY0" fmla="*/ 1694236 h 1694236"/>
              <a:gd name="connsiteX1" fmla="*/ 653143 w 5012768"/>
              <a:gd name="connsiteY1" fmla="*/ 808865 h 1694236"/>
              <a:gd name="connsiteX2" fmla="*/ 1596572 w 5012768"/>
              <a:gd name="connsiteY2" fmla="*/ 1520065 h 1694236"/>
              <a:gd name="connsiteX3" fmla="*/ 2527435 w 5012768"/>
              <a:gd name="connsiteY3" fmla="*/ 92 h 1694236"/>
              <a:gd name="connsiteX4" fmla="*/ 3280229 w 5012768"/>
              <a:gd name="connsiteY4" fmla="*/ 1171722 h 1694236"/>
              <a:gd name="connsiteX5" fmla="*/ 4455886 w 5012768"/>
              <a:gd name="connsiteY5" fmla="*/ 721779 h 1694236"/>
              <a:gd name="connsiteX6" fmla="*/ 4963886 w 5012768"/>
              <a:gd name="connsiteY6" fmla="*/ 1128179 h 1694236"/>
              <a:gd name="connsiteX7" fmla="*/ 4963886 w 5012768"/>
              <a:gd name="connsiteY7" fmla="*/ 1229779 h 1694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12768" h="1694236">
                <a:moveTo>
                  <a:pt x="0" y="1694236"/>
                </a:moveTo>
                <a:cubicBezTo>
                  <a:pt x="193524" y="1266064"/>
                  <a:pt x="387048" y="837893"/>
                  <a:pt x="653143" y="808865"/>
                </a:cubicBezTo>
                <a:cubicBezTo>
                  <a:pt x="919238" y="779836"/>
                  <a:pt x="1284190" y="1654861"/>
                  <a:pt x="1596572" y="1520065"/>
                </a:cubicBezTo>
                <a:cubicBezTo>
                  <a:pt x="1908954" y="1385270"/>
                  <a:pt x="1727912" y="-13092"/>
                  <a:pt x="2527435" y="92"/>
                </a:cubicBezTo>
                <a:cubicBezTo>
                  <a:pt x="2906453" y="6342"/>
                  <a:pt x="2958821" y="1051441"/>
                  <a:pt x="3280229" y="1171722"/>
                </a:cubicBezTo>
                <a:cubicBezTo>
                  <a:pt x="3601638" y="1292003"/>
                  <a:pt x="4175277" y="729036"/>
                  <a:pt x="4455886" y="721779"/>
                </a:cubicBezTo>
                <a:cubicBezTo>
                  <a:pt x="4736495" y="714522"/>
                  <a:pt x="4879219" y="1043512"/>
                  <a:pt x="4963886" y="1128179"/>
                </a:cubicBezTo>
                <a:cubicBezTo>
                  <a:pt x="5048553" y="1212846"/>
                  <a:pt x="5006219" y="1221312"/>
                  <a:pt x="4963886" y="1229779"/>
                </a:cubicBezTo>
              </a:path>
            </a:pathLst>
          </a:custGeom>
          <a:gradFill flip="none" rotWithShape="1">
            <a:gsLst>
              <a:gs pos="85000">
                <a:srgbClr val="171E28">
                  <a:alpha val="0"/>
                </a:srgbClr>
              </a:gs>
              <a:gs pos="0">
                <a:srgbClr val="4A6182">
                  <a:alpha val="2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4" name="组合 73"/>
          <p:cNvGrpSpPr/>
          <p:nvPr/>
        </p:nvGrpSpPr>
        <p:grpSpPr>
          <a:xfrm>
            <a:off x="544010" y="5309358"/>
            <a:ext cx="9577847" cy="1132680"/>
            <a:chOff x="-86442" y="4986005"/>
            <a:chExt cx="5746372" cy="1056996"/>
          </a:xfrm>
        </p:grpSpPr>
        <p:sp>
          <p:nvSpPr>
            <p:cNvPr id="75" name="任意多边形 74"/>
            <p:cNvSpPr/>
            <p:nvPr/>
          </p:nvSpPr>
          <p:spPr>
            <a:xfrm>
              <a:off x="-86442" y="4986005"/>
              <a:ext cx="2471233" cy="755068"/>
            </a:xfrm>
            <a:custGeom>
              <a:avLst/>
              <a:gdLst>
                <a:gd name="connsiteX0" fmla="*/ 3895926 w 3907971"/>
                <a:gd name="connsiteY0" fmla="*/ 1142557 h 1194053"/>
                <a:gd name="connsiteX1" fmla="*/ 3907971 w 3907971"/>
                <a:gd name="connsiteY1" fmla="*/ 1142678 h 1194053"/>
                <a:gd name="connsiteX2" fmla="*/ 3907971 w 3907971"/>
                <a:gd name="connsiteY2" fmla="*/ 1194053 h 1194053"/>
                <a:gd name="connsiteX3" fmla="*/ 3907971 w 3907971"/>
                <a:gd name="connsiteY3" fmla="*/ 1194051 h 1194053"/>
                <a:gd name="connsiteX4" fmla="*/ 3903237 w 3907971"/>
                <a:gd name="connsiteY4" fmla="*/ 1164852 h 1194053"/>
                <a:gd name="connsiteX5" fmla="*/ 3033485 w 3907971"/>
                <a:gd name="connsiteY5" fmla="*/ 250 h 1194053"/>
                <a:gd name="connsiteX6" fmla="*/ 3817257 w 3907971"/>
                <a:gd name="connsiteY6" fmla="*/ 1001736 h 1194053"/>
                <a:gd name="connsiteX7" fmla="*/ 3890055 w 3907971"/>
                <a:gd name="connsiteY7" fmla="*/ 1124654 h 1194053"/>
                <a:gd name="connsiteX8" fmla="*/ 3895926 w 3907971"/>
                <a:gd name="connsiteY8" fmla="*/ 1142557 h 1194053"/>
                <a:gd name="connsiteX9" fmla="*/ 0 w 3907971"/>
                <a:gd name="connsiteY9" fmla="*/ 1103336 h 1194053"/>
                <a:gd name="connsiteX10" fmla="*/ 1233714 w 3907971"/>
                <a:gd name="connsiteY10" fmla="*/ 421164 h 1194053"/>
                <a:gd name="connsiteX11" fmla="*/ 1828800 w 3907971"/>
                <a:gd name="connsiteY11" fmla="*/ 900136 h 1194053"/>
                <a:gd name="connsiteX12" fmla="*/ 3033485 w 3907971"/>
                <a:gd name="connsiteY12" fmla="*/ 250 h 1194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907971" h="1194053">
                  <a:moveTo>
                    <a:pt x="3895926" y="1142557"/>
                  </a:moveTo>
                  <a:lnTo>
                    <a:pt x="3907971" y="1142678"/>
                  </a:lnTo>
                  <a:lnTo>
                    <a:pt x="3907971" y="1194053"/>
                  </a:lnTo>
                  <a:lnTo>
                    <a:pt x="3907971" y="1194051"/>
                  </a:lnTo>
                  <a:cubicBezTo>
                    <a:pt x="3907215" y="1185886"/>
                    <a:pt x="3905930" y="1176286"/>
                    <a:pt x="3903237" y="1164852"/>
                  </a:cubicBezTo>
                  <a:close/>
                  <a:moveTo>
                    <a:pt x="3033485" y="250"/>
                  </a:moveTo>
                  <a:cubicBezTo>
                    <a:pt x="3364894" y="17183"/>
                    <a:pt x="3664857" y="793698"/>
                    <a:pt x="3817257" y="1001736"/>
                  </a:cubicBezTo>
                  <a:cubicBezTo>
                    <a:pt x="3855357" y="1053746"/>
                    <a:pt x="3877280" y="1093660"/>
                    <a:pt x="3890055" y="1124654"/>
                  </a:cubicBezTo>
                  <a:lnTo>
                    <a:pt x="3895926" y="1142557"/>
                  </a:lnTo>
                  <a:lnTo>
                    <a:pt x="0" y="1103336"/>
                  </a:lnTo>
                  <a:cubicBezTo>
                    <a:pt x="464457" y="779183"/>
                    <a:pt x="928914" y="455031"/>
                    <a:pt x="1233714" y="421164"/>
                  </a:cubicBezTo>
                  <a:cubicBezTo>
                    <a:pt x="1538514" y="387297"/>
                    <a:pt x="1528838" y="970288"/>
                    <a:pt x="1828800" y="900136"/>
                  </a:cubicBezTo>
                  <a:cubicBezTo>
                    <a:pt x="2128762" y="829984"/>
                    <a:pt x="2702076" y="-16683"/>
                    <a:pt x="3033485" y="250"/>
                  </a:cubicBezTo>
                  <a:close/>
                </a:path>
              </a:pathLst>
            </a:custGeom>
            <a:gradFill flip="none" rotWithShape="1">
              <a:gsLst>
                <a:gs pos="72000">
                  <a:srgbClr val="171E28">
                    <a:alpha val="0"/>
                  </a:srgbClr>
                </a:gs>
                <a:gs pos="0">
                  <a:srgbClr val="4A6182">
                    <a:alpha val="4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任意多边形 75"/>
            <p:cNvSpPr/>
            <p:nvPr/>
          </p:nvSpPr>
          <p:spPr>
            <a:xfrm>
              <a:off x="3815871" y="5479562"/>
              <a:ext cx="1844059" cy="563439"/>
            </a:xfrm>
            <a:custGeom>
              <a:avLst/>
              <a:gdLst>
                <a:gd name="connsiteX0" fmla="*/ 3895926 w 3907971"/>
                <a:gd name="connsiteY0" fmla="*/ 1142557 h 1194053"/>
                <a:gd name="connsiteX1" fmla="*/ 3907971 w 3907971"/>
                <a:gd name="connsiteY1" fmla="*/ 1142678 h 1194053"/>
                <a:gd name="connsiteX2" fmla="*/ 3907971 w 3907971"/>
                <a:gd name="connsiteY2" fmla="*/ 1194053 h 1194053"/>
                <a:gd name="connsiteX3" fmla="*/ 3907971 w 3907971"/>
                <a:gd name="connsiteY3" fmla="*/ 1194051 h 1194053"/>
                <a:gd name="connsiteX4" fmla="*/ 3903237 w 3907971"/>
                <a:gd name="connsiteY4" fmla="*/ 1164852 h 1194053"/>
                <a:gd name="connsiteX5" fmla="*/ 3033485 w 3907971"/>
                <a:gd name="connsiteY5" fmla="*/ 250 h 1194053"/>
                <a:gd name="connsiteX6" fmla="*/ 3817257 w 3907971"/>
                <a:gd name="connsiteY6" fmla="*/ 1001736 h 1194053"/>
                <a:gd name="connsiteX7" fmla="*/ 3890055 w 3907971"/>
                <a:gd name="connsiteY7" fmla="*/ 1124654 h 1194053"/>
                <a:gd name="connsiteX8" fmla="*/ 3895926 w 3907971"/>
                <a:gd name="connsiteY8" fmla="*/ 1142557 h 1194053"/>
                <a:gd name="connsiteX9" fmla="*/ 0 w 3907971"/>
                <a:gd name="connsiteY9" fmla="*/ 1103336 h 1194053"/>
                <a:gd name="connsiteX10" fmla="*/ 1233714 w 3907971"/>
                <a:gd name="connsiteY10" fmla="*/ 421164 h 1194053"/>
                <a:gd name="connsiteX11" fmla="*/ 1828800 w 3907971"/>
                <a:gd name="connsiteY11" fmla="*/ 900136 h 1194053"/>
                <a:gd name="connsiteX12" fmla="*/ 3033485 w 3907971"/>
                <a:gd name="connsiteY12" fmla="*/ 250 h 1194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907971" h="1194053">
                  <a:moveTo>
                    <a:pt x="3895926" y="1142557"/>
                  </a:moveTo>
                  <a:lnTo>
                    <a:pt x="3907971" y="1142678"/>
                  </a:lnTo>
                  <a:lnTo>
                    <a:pt x="3907971" y="1194053"/>
                  </a:lnTo>
                  <a:lnTo>
                    <a:pt x="3907971" y="1194051"/>
                  </a:lnTo>
                  <a:cubicBezTo>
                    <a:pt x="3907215" y="1185886"/>
                    <a:pt x="3905930" y="1176286"/>
                    <a:pt x="3903237" y="1164852"/>
                  </a:cubicBezTo>
                  <a:close/>
                  <a:moveTo>
                    <a:pt x="3033485" y="250"/>
                  </a:moveTo>
                  <a:cubicBezTo>
                    <a:pt x="3364894" y="17183"/>
                    <a:pt x="3664857" y="793698"/>
                    <a:pt x="3817257" y="1001736"/>
                  </a:cubicBezTo>
                  <a:cubicBezTo>
                    <a:pt x="3855357" y="1053746"/>
                    <a:pt x="3877280" y="1093660"/>
                    <a:pt x="3890055" y="1124654"/>
                  </a:cubicBezTo>
                  <a:lnTo>
                    <a:pt x="3895926" y="1142557"/>
                  </a:lnTo>
                  <a:lnTo>
                    <a:pt x="0" y="1103336"/>
                  </a:lnTo>
                  <a:cubicBezTo>
                    <a:pt x="464457" y="779183"/>
                    <a:pt x="928914" y="455031"/>
                    <a:pt x="1233714" y="421164"/>
                  </a:cubicBezTo>
                  <a:cubicBezTo>
                    <a:pt x="1538514" y="387297"/>
                    <a:pt x="1528838" y="970288"/>
                    <a:pt x="1828800" y="900136"/>
                  </a:cubicBezTo>
                  <a:cubicBezTo>
                    <a:pt x="2128762" y="829984"/>
                    <a:pt x="2702076" y="-16683"/>
                    <a:pt x="3033485" y="250"/>
                  </a:cubicBezTo>
                  <a:close/>
                </a:path>
              </a:pathLst>
            </a:custGeom>
            <a:gradFill flip="none" rotWithShape="1">
              <a:gsLst>
                <a:gs pos="72000">
                  <a:srgbClr val="171E28">
                    <a:alpha val="0"/>
                  </a:srgbClr>
                </a:gs>
                <a:gs pos="0">
                  <a:srgbClr val="4A6182">
                    <a:alpha val="2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39033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10000">
        <p14:flythrough hasBounce="1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9694178" y="91440"/>
            <a:ext cx="1044524" cy="3688080"/>
            <a:chOff x="5636572" y="0"/>
            <a:chExt cx="1297628" cy="4581758"/>
          </a:xfrm>
        </p:grpSpPr>
        <p:sp>
          <p:nvSpPr>
            <p:cNvPr id="34" name="任意多边形 33"/>
            <p:cNvSpPr/>
            <p:nvPr/>
          </p:nvSpPr>
          <p:spPr>
            <a:xfrm>
              <a:off x="5636572" y="0"/>
              <a:ext cx="1297628" cy="4581758"/>
            </a:xfrm>
            <a:custGeom>
              <a:avLst/>
              <a:gdLst>
                <a:gd name="connsiteX0" fmla="*/ 0 w 834945"/>
                <a:gd name="connsiteY0" fmla="*/ 0 h 2744554"/>
                <a:gd name="connsiteX1" fmla="*/ 834945 w 834945"/>
                <a:gd name="connsiteY1" fmla="*/ 0 h 2744554"/>
                <a:gd name="connsiteX2" fmla="*/ 834945 w 834945"/>
                <a:gd name="connsiteY2" fmla="*/ 2199607 h 2744554"/>
                <a:gd name="connsiteX3" fmla="*/ 834944 w 834945"/>
                <a:gd name="connsiteY3" fmla="*/ 2199607 h 2744554"/>
                <a:gd name="connsiteX4" fmla="*/ 834944 w 834945"/>
                <a:gd name="connsiteY4" fmla="*/ 2470390 h 2744554"/>
                <a:gd name="connsiteX5" fmla="*/ 823358 w 834945"/>
                <a:gd name="connsiteY5" fmla="*/ 2486401 h 2744554"/>
                <a:gd name="connsiteX6" fmla="*/ 781123 w 834945"/>
                <a:gd name="connsiteY6" fmla="*/ 2536714 h 2744554"/>
                <a:gd name="connsiteX7" fmla="*/ 710968 w 834945"/>
                <a:gd name="connsiteY7" fmla="*/ 2548682 h 2744554"/>
                <a:gd name="connsiteX8" fmla="*/ 643862 w 834945"/>
                <a:gd name="connsiteY8" fmla="*/ 2656396 h 2744554"/>
                <a:gd name="connsiteX9" fmla="*/ 527953 w 834945"/>
                <a:gd name="connsiteY9" fmla="*/ 2668364 h 2744554"/>
                <a:gd name="connsiteX10" fmla="*/ 425008 w 834945"/>
                <a:gd name="connsiteY10" fmla="*/ 2733441 h 2744554"/>
                <a:gd name="connsiteX11" fmla="*/ 417472 w 834945"/>
                <a:gd name="connsiteY11" fmla="*/ 2744554 h 2744554"/>
                <a:gd name="connsiteX12" fmla="*/ 409936 w 834945"/>
                <a:gd name="connsiteY12" fmla="*/ 2733441 h 2744554"/>
                <a:gd name="connsiteX13" fmla="*/ 306991 w 834945"/>
                <a:gd name="connsiteY13" fmla="*/ 2668364 h 2744554"/>
                <a:gd name="connsiteX14" fmla="*/ 191082 w 834945"/>
                <a:gd name="connsiteY14" fmla="*/ 2656396 h 2744554"/>
                <a:gd name="connsiteX15" fmla="*/ 123977 w 834945"/>
                <a:gd name="connsiteY15" fmla="*/ 2548682 h 2744554"/>
                <a:gd name="connsiteX16" fmla="*/ 53821 w 834945"/>
                <a:gd name="connsiteY16" fmla="*/ 2536714 h 2744554"/>
                <a:gd name="connsiteX17" fmla="*/ 11586 w 834945"/>
                <a:gd name="connsiteY17" fmla="*/ 2486401 h 2744554"/>
                <a:gd name="connsiteX18" fmla="*/ 0 w 834945"/>
                <a:gd name="connsiteY18" fmla="*/ 2470390 h 2744554"/>
                <a:gd name="connsiteX19" fmla="*/ 0 w 834945"/>
                <a:gd name="connsiteY19" fmla="*/ 2199607 h 2744554"/>
                <a:gd name="connsiteX20" fmla="*/ 0 w 834945"/>
                <a:gd name="connsiteY20" fmla="*/ 2153669 h 2744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34945" h="2744554">
                  <a:moveTo>
                    <a:pt x="0" y="0"/>
                  </a:moveTo>
                  <a:lnTo>
                    <a:pt x="834945" y="0"/>
                  </a:lnTo>
                  <a:lnTo>
                    <a:pt x="834945" y="2199607"/>
                  </a:lnTo>
                  <a:lnTo>
                    <a:pt x="834944" y="2199607"/>
                  </a:lnTo>
                  <a:lnTo>
                    <a:pt x="834944" y="2470390"/>
                  </a:lnTo>
                  <a:lnTo>
                    <a:pt x="823358" y="2486401"/>
                  </a:lnTo>
                  <a:cubicBezTo>
                    <a:pt x="811393" y="2504278"/>
                    <a:pt x="800485" y="2522707"/>
                    <a:pt x="781123" y="2536714"/>
                  </a:cubicBezTo>
                  <a:cubicBezTo>
                    <a:pt x="759241" y="2552496"/>
                    <a:pt x="734353" y="2544692"/>
                    <a:pt x="710968" y="2548682"/>
                  </a:cubicBezTo>
                  <a:cubicBezTo>
                    <a:pt x="688599" y="2584587"/>
                    <a:pt x="688773" y="2622457"/>
                    <a:pt x="643862" y="2656396"/>
                  </a:cubicBezTo>
                  <a:cubicBezTo>
                    <a:pt x="603724" y="2676110"/>
                    <a:pt x="566590" y="2664375"/>
                    <a:pt x="527953" y="2668364"/>
                  </a:cubicBezTo>
                  <a:cubicBezTo>
                    <a:pt x="492855" y="2673673"/>
                    <a:pt x="449468" y="2701957"/>
                    <a:pt x="425008" y="2733441"/>
                  </a:cubicBezTo>
                  <a:lnTo>
                    <a:pt x="417472" y="2744554"/>
                  </a:lnTo>
                  <a:lnTo>
                    <a:pt x="409936" y="2733441"/>
                  </a:lnTo>
                  <a:cubicBezTo>
                    <a:pt x="385477" y="2701957"/>
                    <a:pt x="342089" y="2673673"/>
                    <a:pt x="306991" y="2668364"/>
                  </a:cubicBezTo>
                  <a:cubicBezTo>
                    <a:pt x="268355" y="2664375"/>
                    <a:pt x="231221" y="2676110"/>
                    <a:pt x="191082" y="2656396"/>
                  </a:cubicBezTo>
                  <a:cubicBezTo>
                    <a:pt x="146172" y="2622457"/>
                    <a:pt x="146345" y="2584587"/>
                    <a:pt x="123977" y="2548682"/>
                  </a:cubicBezTo>
                  <a:cubicBezTo>
                    <a:pt x="100592" y="2544692"/>
                    <a:pt x="75703" y="2552496"/>
                    <a:pt x="53821" y="2536714"/>
                  </a:cubicBezTo>
                  <a:cubicBezTo>
                    <a:pt x="34460" y="2522707"/>
                    <a:pt x="23551" y="2504278"/>
                    <a:pt x="11586" y="2486401"/>
                  </a:cubicBezTo>
                  <a:lnTo>
                    <a:pt x="0" y="2470390"/>
                  </a:lnTo>
                  <a:lnTo>
                    <a:pt x="0" y="2199607"/>
                  </a:lnTo>
                  <a:lnTo>
                    <a:pt x="0" y="2153669"/>
                  </a:lnTo>
                  <a:close/>
                </a:path>
              </a:pathLst>
            </a:custGeom>
            <a:noFill/>
            <a:ln w="9525">
              <a:solidFill>
                <a:srgbClr val="2C3B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5731060" y="339344"/>
              <a:ext cx="1120844" cy="4114800"/>
            </a:xfrm>
            <a:custGeom>
              <a:avLst/>
              <a:gdLst>
                <a:gd name="connsiteX0" fmla="*/ 0 w 834945"/>
                <a:gd name="connsiteY0" fmla="*/ 0 h 2744554"/>
                <a:gd name="connsiteX1" fmla="*/ 834945 w 834945"/>
                <a:gd name="connsiteY1" fmla="*/ 0 h 2744554"/>
                <a:gd name="connsiteX2" fmla="*/ 834945 w 834945"/>
                <a:gd name="connsiteY2" fmla="*/ 2199607 h 2744554"/>
                <a:gd name="connsiteX3" fmla="*/ 834944 w 834945"/>
                <a:gd name="connsiteY3" fmla="*/ 2199607 h 2744554"/>
                <a:gd name="connsiteX4" fmla="*/ 834944 w 834945"/>
                <a:gd name="connsiteY4" fmla="*/ 2470390 h 2744554"/>
                <a:gd name="connsiteX5" fmla="*/ 823358 w 834945"/>
                <a:gd name="connsiteY5" fmla="*/ 2486401 h 2744554"/>
                <a:gd name="connsiteX6" fmla="*/ 781123 w 834945"/>
                <a:gd name="connsiteY6" fmla="*/ 2536714 h 2744554"/>
                <a:gd name="connsiteX7" fmla="*/ 710968 w 834945"/>
                <a:gd name="connsiteY7" fmla="*/ 2548682 h 2744554"/>
                <a:gd name="connsiteX8" fmla="*/ 643862 w 834945"/>
                <a:gd name="connsiteY8" fmla="*/ 2656396 h 2744554"/>
                <a:gd name="connsiteX9" fmla="*/ 527953 w 834945"/>
                <a:gd name="connsiteY9" fmla="*/ 2668364 h 2744554"/>
                <a:gd name="connsiteX10" fmla="*/ 425008 w 834945"/>
                <a:gd name="connsiteY10" fmla="*/ 2733441 h 2744554"/>
                <a:gd name="connsiteX11" fmla="*/ 417472 w 834945"/>
                <a:gd name="connsiteY11" fmla="*/ 2744554 h 2744554"/>
                <a:gd name="connsiteX12" fmla="*/ 409936 w 834945"/>
                <a:gd name="connsiteY12" fmla="*/ 2733441 h 2744554"/>
                <a:gd name="connsiteX13" fmla="*/ 306991 w 834945"/>
                <a:gd name="connsiteY13" fmla="*/ 2668364 h 2744554"/>
                <a:gd name="connsiteX14" fmla="*/ 191082 w 834945"/>
                <a:gd name="connsiteY14" fmla="*/ 2656396 h 2744554"/>
                <a:gd name="connsiteX15" fmla="*/ 123977 w 834945"/>
                <a:gd name="connsiteY15" fmla="*/ 2548682 h 2744554"/>
                <a:gd name="connsiteX16" fmla="*/ 53821 w 834945"/>
                <a:gd name="connsiteY16" fmla="*/ 2536714 h 2744554"/>
                <a:gd name="connsiteX17" fmla="*/ 11586 w 834945"/>
                <a:gd name="connsiteY17" fmla="*/ 2486401 h 2744554"/>
                <a:gd name="connsiteX18" fmla="*/ 0 w 834945"/>
                <a:gd name="connsiteY18" fmla="*/ 2470390 h 2744554"/>
                <a:gd name="connsiteX19" fmla="*/ 0 w 834945"/>
                <a:gd name="connsiteY19" fmla="*/ 2199607 h 2744554"/>
                <a:gd name="connsiteX20" fmla="*/ 0 w 834945"/>
                <a:gd name="connsiteY20" fmla="*/ 2153669 h 2744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34945" h="2744554">
                  <a:moveTo>
                    <a:pt x="0" y="0"/>
                  </a:moveTo>
                  <a:lnTo>
                    <a:pt x="834945" y="0"/>
                  </a:lnTo>
                  <a:lnTo>
                    <a:pt x="834945" y="2199607"/>
                  </a:lnTo>
                  <a:lnTo>
                    <a:pt x="834944" y="2199607"/>
                  </a:lnTo>
                  <a:lnTo>
                    <a:pt x="834944" y="2470390"/>
                  </a:lnTo>
                  <a:lnTo>
                    <a:pt x="823358" y="2486401"/>
                  </a:lnTo>
                  <a:cubicBezTo>
                    <a:pt x="811393" y="2504278"/>
                    <a:pt x="800485" y="2522707"/>
                    <a:pt x="781123" y="2536714"/>
                  </a:cubicBezTo>
                  <a:cubicBezTo>
                    <a:pt x="759241" y="2552496"/>
                    <a:pt x="734353" y="2544692"/>
                    <a:pt x="710968" y="2548682"/>
                  </a:cubicBezTo>
                  <a:cubicBezTo>
                    <a:pt x="688599" y="2584587"/>
                    <a:pt x="688773" y="2622457"/>
                    <a:pt x="643862" y="2656396"/>
                  </a:cubicBezTo>
                  <a:cubicBezTo>
                    <a:pt x="603724" y="2676110"/>
                    <a:pt x="566590" y="2664375"/>
                    <a:pt x="527953" y="2668364"/>
                  </a:cubicBezTo>
                  <a:cubicBezTo>
                    <a:pt x="492855" y="2673673"/>
                    <a:pt x="449468" y="2701957"/>
                    <a:pt x="425008" y="2733441"/>
                  </a:cubicBezTo>
                  <a:lnTo>
                    <a:pt x="417472" y="2744554"/>
                  </a:lnTo>
                  <a:lnTo>
                    <a:pt x="409936" y="2733441"/>
                  </a:lnTo>
                  <a:cubicBezTo>
                    <a:pt x="385477" y="2701957"/>
                    <a:pt x="342089" y="2673673"/>
                    <a:pt x="306991" y="2668364"/>
                  </a:cubicBezTo>
                  <a:cubicBezTo>
                    <a:pt x="268355" y="2664375"/>
                    <a:pt x="231221" y="2676110"/>
                    <a:pt x="191082" y="2656396"/>
                  </a:cubicBezTo>
                  <a:cubicBezTo>
                    <a:pt x="146172" y="2622457"/>
                    <a:pt x="146345" y="2584587"/>
                    <a:pt x="123977" y="2548682"/>
                  </a:cubicBezTo>
                  <a:cubicBezTo>
                    <a:pt x="100592" y="2544692"/>
                    <a:pt x="75703" y="2552496"/>
                    <a:pt x="53821" y="2536714"/>
                  </a:cubicBezTo>
                  <a:cubicBezTo>
                    <a:pt x="34460" y="2522707"/>
                    <a:pt x="23551" y="2504278"/>
                    <a:pt x="11586" y="2486401"/>
                  </a:cubicBezTo>
                  <a:lnTo>
                    <a:pt x="0" y="2470390"/>
                  </a:lnTo>
                  <a:lnTo>
                    <a:pt x="0" y="2199607"/>
                  </a:lnTo>
                  <a:lnTo>
                    <a:pt x="0" y="2153669"/>
                  </a:lnTo>
                  <a:close/>
                </a:path>
              </a:pathLst>
            </a:custGeom>
            <a:solidFill>
              <a:srgbClr val="425363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 flipH="1">
              <a:off x="6003957" y="951887"/>
              <a:ext cx="830997" cy="2698165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spc="600" dirty="0" smtClean="0">
                  <a:solidFill>
                    <a:schemeClr val="bg1"/>
                  </a:solidFill>
                  <a:latin typeface="+mj-ea"/>
                  <a:ea typeface="+mj-ea"/>
                </a:rPr>
                <a:t>项目标题</a:t>
              </a:r>
              <a:endParaRPr lang="en-US" altLang="zh-CN" sz="2800" spc="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6" name="菱形 15"/>
          <p:cNvSpPr/>
          <p:nvPr/>
        </p:nvSpPr>
        <p:spPr>
          <a:xfrm>
            <a:off x="7385305" y="1319259"/>
            <a:ext cx="900000" cy="900000"/>
          </a:xfrm>
          <a:prstGeom prst="diamond">
            <a:avLst/>
          </a:prstGeom>
          <a:noFill/>
          <a:ln>
            <a:solidFill>
              <a:srgbClr val="4253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菱形 16"/>
          <p:cNvSpPr/>
          <p:nvPr/>
        </p:nvSpPr>
        <p:spPr>
          <a:xfrm>
            <a:off x="3807436" y="1319259"/>
            <a:ext cx="900000" cy="900000"/>
          </a:xfrm>
          <a:prstGeom prst="diamond">
            <a:avLst/>
          </a:prstGeom>
          <a:noFill/>
          <a:ln>
            <a:solidFill>
              <a:srgbClr val="4253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菱形 17"/>
          <p:cNvSpPr/>
          <p:nvPr/>
        </p:nvSpPr>
        <p:spPr>
          <a:xfrm>
            <a:off x="5580862" y="1319259"/>
            <a:ext cx="900000" cy="900000"/>
          </a:xfrm>
          <a:prstGeom prst="diamond">
            <a:avLst/>
          </a:prstGeom>
          <a:noFill/>
          <a:ln>
            <a:solidFill>
              <a:srgbClr val="4253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菱形 18"/>
          <p:cNvSpPr/>
          <p:nvPr/>
        </p:nvSpPr>
        <p:spPr>
          <a:xfrm>
            <a:off x="2074301" y="1353049"/>
            <a:ext cx="900000" cy="900000"/>
          </a:xfrm>
          <a:prstGeom prst="diamond">
            <a:avLst/>
          </a:prstGeom>
          <a:noFill/>
          <a:ln>
            <a:solidFill>
              <a:srgbClr val="4253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2"/>
          <p:cNvSpPr txBox="1"/>
          <p:nvPr/>
        </p:nvSpPr>
        <p:spPr>
          <a:xfrm>
            <a:off x="7845533" y="2564199"/>
            <a:ext cx="553998" cy="1458039"/>
          </a:xfrm>
          <a:prstGeom prst="rect">
            <a:avLst/>
          </a:prstGeom>
        </p:spPr>
        <p:txBody>
          <a:bodyPr vert="eaVert"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spc="600" dirty="0" smtClean="0">
                <a:latin typeface="+mj-ea"/>
                <a:ea typeface="+mj-ea"/>
              </a:rPr>
              <a:t>大道无为</a:t>
            </a:r>
            <a:endParaRPr lang="id-ID" sz="1600" spc="600" dirty="0">
              <a:latin typeface="+mj-ea"/>
              <a:ea typeface="+mj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310604" y="2739753"/>
            <a:ext cx="646331" cy="333592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alpha val="72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1000" dirty="0">
                <a:solidFill>
                  <a:schemeClr val="tx1">
                    <a:alpha val="72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en-US" altLang="zh-CN" sz="1000" dirty="0" err="1" smtClean="0">
                <a:solidFill>
                  <a:schemeClr val="tx1">
                    <a:alpha val="72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r>
              <a:rPr lang="en-US" altLang="zh-CN" sz="1000" dirty="0" smtClean="0">
                <a:solidFill>
                  <a:schemeClr val="tx1">
                    <a:alpha val="72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template from a website we’re </a:t>
            </a:r>
            <a:r>
              <a:rPr lang="en-US" altLang="zh-CN" sz="1000" dirty="0" err="1" smtClean="0">
                <a:solidFill>
                  <a:schemeClr val="tx1">
                    <a:alpha val="72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doing.Full</a:t>
            </a:r>
            <a:r>
              <a:rPr lang="en-US" altLang="zh-CN" sz="1000" dirty="0" smtClean="0">
                <a:solidFill>
                  <a:schemeClr val="tx1">
                    <a:alpha val="72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view in the attachment. </a:t>
            </a:r>
            <a:endParaRPr lang="en-US" altLang="zh-CN" sz="1000" dirty="0">
              <a:solidFill>
                <a:schemeClr val="tx1">
                  <a:alpha val="72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TextBox 2"/>
          <p:cNvSpPr txBox="1"/>
          <p:nvPr/>
        </p:nvSpPr>
        <p:spPr>
          <a:xfrm>
            <a:off x="6038797" y="2564199"/>
            <a:ext cx="553998" cy="1458039"/>
          </a:xfrm>
          <a:prstGeom prst="rect">
            <a:avLst/>
          </a:prstGeom>
        </p:spPr>
        <p:txBody>
          <a:bodyPr vert="eaVert"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spc="600" dirty="0" smtClean="0">
                <a:latin typeface="+mj-ea"/>
                <a:ea typeface="+mj-ea"/>
              </a:rPr>
              <a:t>大象无形</a:t>
            </a:r>
            <a:endParaRPr lang="id-ID" sz="1600" spc="600" dirty="0">
              <a:latin typeface="+mj-ea"/>
              <a:ea typeface="+mj-ea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503868" y="2739753"/>
            <a:ext cx="646331" cy="333592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alpha val="72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1000" dirty="0">
                <a:solidFill>
                  <a:schemeClr val="tx1">
                    <a:alpha val="72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en-US" altLang="zh-CN" sz="1000" dirty="0" err="1" smtClean="0">
                <a:solidFill>
                  <a:schemeClr val="tx1">
                    <a:alpha val="72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r>
              <a:rPr lang="en-US" altLang="zh-CN" sz="1000" dirty="0" smtClean="0">
                <a:solidFill>
                  <a:schemeClr val="tx1">
                    <a:alpha val="72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template from a website we’re </a:t>
            </a:r>
            <a:r>
              <a:rPr lang="en-US" altLang="zh-CN" sz="1000" dirty="0" err="1" smtClean="0">
                <a:solidFill>
                  <a:schemeClr val="tx1">
                    <a:alpha val="72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doing.Full</a:t>
            </a:r>
            <a:r>
              <a:rPr lang="en-US" altLang="zh-CN" sz="1000" dirty="0" smtClean="0">
                <a:solidFill>
                  <a:schemeClr val="tx1">
                    <a:alpha val="72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view in the attachment. </a:t>
            </a:r>
            <a:endParaRPr lang="en-US" altLang="zh-CN" sz="1000" dirty="0">
              <a:solidFill>
                <a:schemeClr val="tx1">
                  <a:alpha val="72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TextBox 2"/>
          <p:cNvSpPr txBox="1"/>
          <p:nvPr/>
        </p:nvSpPr>
        <p:spPr>
          <a:xfrm>
            <a:off x="4314751" y="2469711"/>
            <a:ext cx="553998" cy="1458039"/>
          </a:xfrm>
          <a:prstGeom prst="rect">
            <a:avLst/>
          </a:prstGeom>
        </p:spPr>
        <p:txBody>
          <a:bodyPr vert="eaVert"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spc="600" dirty="0" smtClean="0">
                <a:latin typeface="+mj-ea"/>
                <a:ea typeface="+mj-ea"/>
              </a:rPr>
              <a:t>项目标题</a:t>
            </a:r>
            <a:endParaRPr lang="id-ID" sz="1600" spc="600" dirty="0">
              <a:latin typeface="+mj-ea"/>
              <a:ea typeface="+mj-ea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779822" y="2645265"/>
            <a:ext cx="646331" cy="333592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alpha val="72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1000" dirty="0">
                <a:solidFill>
                  <a:schemeClr val="tx1">
                    <a:alpha val="72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en-US" altLang="zh-CN" sz="1000" dirty="0" err="1" smtClean="0">
                <a:solidFill>
                  <a:schemeClr val="tx1">
                    <a:alpha val="72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r>
              <a:rPr lang="en-US" altLang="zh-CN" sz="1000" dirty="0" smtClean="0">
                <a:solidFill>
                  <a:schemeClr val="tx1">
                    <a:alpha val="72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template from a website we’re </a:t>
            </a:r>
            <a:r>
              <a:rPr lang="en-US" altLang="zh-CN" sz="1000" dirty="0" err="1" smtClean="0">
                <a:solidFill>
                  <a:schemeClr val="tx1">
                    <a:alpha val="72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doing.Full</a:t>
            </a:r>
            <a:r>
              <a:rPr lang="en-US" altLang="zh-CN" sz="1000" dirty="0" smtClean="0">
                <a:solidFill>
                  <a:schemeClr val="tx1">
                    <a:alpha val="72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view in the attachment. </a:t>
            </a:r>
            <a:endParaRPr lang="en-US" altLang="zh-CN" sz="1000" dirty="0">
              <a:solidFill>
                <a:schemeClr val="tx1">
                  <a:alpha val="72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TextBox 2"/>
          <p:cNvSpPr txBox="1"/>
          <p:nvPr/>
        </p:nvSpPr>
        <p:spPr>
          <a:xfrm>
            <a:off x="2610141" y="2564199"/>
            <a:ext cx="553998" cy="1458039"/>
          </a:xfrm>
          <a:prstGeom prst="rect">
            <a:avLst/>
          </a:prstGeom>
        </p:spPr>
        <p:txBody>
          <a:bodyPr vert="eaVert"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spc="600" dirty="0" smtClean="0">
                <a:latin typeface="+mj-ea"/>
                <a:ea typeface="+mj-ea"/>
              </a:rPr>
              <a:t>项目标题</a:t>
            </a:r>
            <a:endParaRPr lang="id-ID" sz="1600" spc="600" dirty="0">
              <a:latin typeface="+mj-ea"/>
              <a:ea typeface="+mj-ea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2075212" y="2739753"/>
            <a:ext cx="646331" cy="333592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alpha val="72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1000" dirty="0">
                <a:solidFill>
                  <a:schemeClr val="tx1">
                    <a:alpha val="72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en-US" altLang="zh-CN" sz="1000" dirty="0" err="1" smtClean="0">
                <a:solidFill>
                  <a:schemeClr val="tx1">
                    <a:alpha val="72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r>
              <a:rPr lang="en-US" altLang="zh-CN" sz="1000" dirty="0" smtClean="0">
                <a:solidFill>
                  <a:schemeClr val="tx1">
                    <a:alpha val="72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template from a website we’re </a:t>
            </a:r>
            <a:r>
              <a:rPr lang="en-US" altLang="zh-CN" sz="1000" dirty="0" err="1" smtClean="0">
                <a:solidFill>
                  <a:schemeClr val="tx1">
                    <a:alpha val="72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doing.Full</a:t>
            </a:r>
            <a:r>
              <a:rPr lang="en-US" altLang="zh-CN" sz="1000" dirty="0" smtClean="0">
                <a:solidFill>
                  <a:schemeClr val="tx1">
                    <a:alpha val="72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view in the attachment. </a:t>
            </a:r>
            <a:endParaRPr lang="en-US" altLang="zh-CN" sz="1000" dirty="0">
              <a:solidFill>
                <a:schemeClr val="tx1">
                  <a:alpha val="72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2"/>
          <p:cNvSpPr txBox="1"/>
          <p:nvPr/>
        </p:nvSpPr>
        <p:spPr>
          <a:xfrm>
            <a:off x="7585835" y="1471669"/>
            <a:ext cx="600164" cy="507831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00" spc="600" dirty="0">
                <a:latin typeface="+mj-ea"/>
                <a:ea typeface="+mj-ea"/>
              </a:rPr>
              <a:t>壹</a:t>
            </a:r>
            <a:endParaRPr lang="id-ID" sz="1800" spc="600" dirty="0">
              <a:latin typeface="+mj-ea"/>
              <a:ea typeface="+mj-ea"/>
            </a:endParaRPr>
          </a:p>
        </p:txBody>
      </p:sp>
      <p:sp>
        <p:nvSpPr>
          <p:cNvPr id="38" name="TextBox 2"/>
          <p:cNvSpPr txBox="1"/>
          <p:nvPr/>
        </p:nvSpPr>
        <p:spPr>
          <a:xfrm>
            <a:off x="5778607" y="1479625"/>
            <a:ext cx="600164" cy="461537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00" spc="600" dirty="0" smtClean="0">
                <a:latin typeface="+mj-ea"/>
                <a:ea typeface="+mj-ea"/>
              </a:rPr>
              <a:t>贰</a:t>
            </a:r>
            <a:endParaRPr lang="id-ID" sz="1800" spc="600" dirty="0">
              <a:latin typeface="+mj-ea"/>
              <a:ea typeface="+mj-ea"/>
            </a:endParaRPr>
          </a:p>
        </p:txBody>
      </p:sp>
      <p:sp>
        <p:nvSpPr>
          <p:cNvPr id="39" name="TextBox 2"/>
          <p:cNvSpPr txBox="1"/>
          <p:nvPr/>
        </p:nvSpPr>
        <p:spPr>
          <a:xfrm>
            <a:off x="3994396" y="1470373"/>
            <a:ext cx="600164" cy="461537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00" spc="600" dirty="0" smtClean="0">
                <a:latin typeface="+mj-ea"/>
                <a:ea typeface="+mj-ea"/>
              </a:rPr>
              <a:t>叁</a:t>
            </a:r>
            <a:endParaRPr lang="id-ID" sz="1800" spc="600" dirty="0">
              <a:latin typeface="+mj-ea"/>
              <a:ea typeface="+mj-ea"/>
            </a:endParaRPr>
          </a:p>
        </p:txBody>
      </p:sp>
      <p:sp>
        <p:nvSpPr>
          <p:cNvPr id="40" name="TextBox 2"/>
          <p:cNvSpPr txBox="1"/>
          <p:nvPr/>
        </p:nvSpPr>
        <p:spPr>
          <a:xfrm>
            <a:off x="2260567" y="1501131"/>
            <a:ext cx="600164" cy="461537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00" spc="600" dirty="0" smtClean="0">
                <a:latin typeface="+mj-ea"/>
                <a:ea typeface="+mj-ea"/>
              </a:rPr>
              <a:t>肆</a:t>
            </a:r>
            <a:endParaRPr lang="id-ID" sz="1800" spc="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584597595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/>
      <p:bldP spid="37" grpId="0"/>
      <p:bldP spid="56" grpId="0"/>
      <p:bldP spid="57" grpId="0"/>
      <p:bldP spid="58" grpId="0"/>
      <p:bldP spid="59" grpId="0"/>
      <p:bldP spid="60" grpId="0"/>
      <p:bldP spid="61" grpId="0"/>
      <p:bldP spid="33" grpId="0"/>
      <p:bldP spid="38" grpId="0"/>
      <p:bldP spid="39" grpId="0"/>
      <p:bldP spid="4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/>
          <p:cNvSpPr txBox="1"/>
          <p:nvPr/>
        </p:nvSpPr>
        <p:spPr>
          <a:xfrm>
            <a:off x="3758462" y="4921102"/>
            <a:ext cx="6584318" cy="1172629"/>
          </a:xfrm>
          <a:prstGeom prst="rect">
            <a:avLst/>
          </a:prstGeom>
          <a:noFill/>
          <a:effectLst/>
        </p:spPr>
        <p:txBody>
          <a:bodyPr vert="horz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有多少人为你</a:t>
            </a:r>
            <a:r>
              <a:rPr lang="zh-CN" altLang="en-US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痴狂，在</a:t>
            </a:r>
            <a:r>
              <a: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城市的某个角落， </a:t>
            </a:r>
            <a:endParaRPr lang="en-US" altLang="zh-CN" spc="300" dirty="0" smtClean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      总会</a:t>
            </a:r>
            <a:r>
              <a: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有如我般， </a:t>
            </a:r>
            <a:r>
              <a:rPr lang="zh-CN" altLang="en-US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心灵</a:t>
            </a:r>
            <a:r>
              <a: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的流浪者， </a:t>
            </a:r>
            <a:endParaRPr lang="en-US" altLang="zh-CN" spc="300" dirty="0" smtClean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            总</a:t>
            </a:r>
            <a:r>
              <a: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在寻找失落的</a:t>
            </a:r>
            <a:r>
              <a:rPr lang="zh-CN" altLang="en-US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家园 </a:t>
            </a:r>
            <a:r>
              <a:rPr lang="en-US" altLang="zh-CN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……</a:t>
            </a:r>
            <a:endParaRPr lang="en-US" altLang="zh-CN" sz="1200" spc="3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595932" y="91440"/>
            <a:ext cx="1297628" cy="4581758"/>
            <a:chOff x="5636572" y="0"/>
            <a:chExt cx="1297628" cy="4581758"/>
          </a:xfrm>
        </p:grpSpPr>
        <p:sp>
          <p:nvSpPr>
            <p:cNvPr id="24" name="任意多边形 23"/>
            <p:cNvSpPr/>
            <p:nvPr/>
          </p:nvSpPr>
          <p:spPr>
            <a:xfrm>
              <a:off x="5636572" y="0"/>
              <a:ext cx="1297628" cy="4581758"/>
            </a:xfrm>
            <a:custGeom>
              <a:avLst/>
              <a:gdLst>
                <a:gd name="connsiteX0" fmla="*/ 0 w 834945"/>
                <a:gd name="connsiteY0" fmla="*/ 0 h 2744554"/>
                <a:gd name="connsiteX1" fmla="*/ 834945 w 834945"/>
                <a:gd name="connsiteY1" fmla="*/ 0 h 2744554"/>
                <a:gd name="connsiteX2" fmla="*/ 834945 w 834945"/>
                <a:gd name="connsiteY2" fmla="*/ 2199607 h 2744554"/>
                <a:gd name="connsiteX3" fmla="*/ 834944 w 834945"/>
                <a:gd name="connsiteY3" fmla="*/ 2199607 h 2744554"/>
                <a:gd name="connsiteX4" fmla="*/ 834944 w 834945"/>
                <a:gd name="connsiteY4" fmla="*/ 2470390 h 2744554"/>
                <a:gd name="connsiteX5" fmla="*/ 823358 w 834945"/>
                <a:gd name="connsiteY5" fmla="*/ 2486401 h 2744554"/>
                <a:gd name="connsiteX6" fmla="*/ 781123 w 834945"/>
                <a:gd name="connsiteY6" fmla="*/ 2536714 h 2744554"/>
                <a:gd name="connsiteX7" fmla="*/ 710968 w 834945"/>
                <a:gd name="connsiteY7" fmla="*/ 2548682 h 2744554"/>
                <a:gd name="connsiteX8" fmla="*/ 643862 w 834945"/>
                <a:gd name="connsiteY8" fmla="*/ 2656396 h 2744554"/>
                <a:gd name="connsiteX9" fmla="*/ 527953 w 834945"/>
                <a:gd name="connsiteY9" fmla="*/ 2668364 h 2744554"/>
                <a:gd name="connsiteX10" fmla="*/ 425008 w 834945"/>
                <a:gd name="connsiteY10" fmla="*/ 2733441 h 2744554"/>
                <a:gd name="connsiteX11" fmla="*/ 417472 w 834945"/>
                <a:gd name="connsiteY11" fmla="*/ 2744554 h 2744554"/>
                <a:gd name="connsiteX12" fmla="*/ 409936 w 834945"/>
                <a:gd name="connsiteY12" fmla="*/ 2733441 h 2744554"/>
                <a:gd name="connsiteX13" fmla="*/ 306991 w 834945"/>
                <a:gd name="connsiteY13" fmla="*/ 2668364 h 2744554"/>
                <a:gd name="connsiteX14" fmla="*/ 191082 w 834945"/>
                <a:gd name="connsiteY14" fmla="*/ 2656396 h 2744554"/>
                <a:gd name="connsiteX15" fmla="*/ 123977 w 834945"/>
                <a:gd name="connsiteY15" fmla="*/ 2548682 h 2744554"/>
                <a:gd name="connsiteX16" fmla="*/ 53821 w 834945"/>
                <a:gd name="connsiteY16" fmla="*/ 2536714 h 2744554"/>
                <a:gd name="connsiteX17" fmla="*/ 11586 w 834945"/>
                <a:gd name="connsiteY17" fmla="*/ 2486401 h 2744554"/>
                <a:gd name="connsiteX18" fmla="*/ 0 w 834945"/>
                <a:gd name="connsiteY18" fmla="*/ 2470390 h 2744554"/>
                <a:gd name="connsiteX19" fmla="*/ 0 w 834945"/>
                <a:gd name="connsiteY19" fmla="*/ 2199607 h 2744554"/>
                <a:gd name="connsiteX20" fmla="*/ 0 w 834945"/>
                <a:gd name="connsiteY20" fmla="*/ 2153669 h 2744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34945" h="2744554">
                  <a:moveTo>
                    <a:pt x="0" y="0"/>
                  </a:moveTo>
                  <a:lnTo>
                    <a:pt x="834945" y="0"/>
                  </a:lnTo>
                  <a:lnTo>
                    <a:pt x="834945" y="2199607"/>
                  </a:lnTo>
                  <a:lnTo>
                    <a:pt x="834944" y="2199607"/>
                  </a:lnTo>
                  <a:lnTo>
                    <a:pt x="834944" y="2470390"/>
                  </a:lnTo>
                  <a:lnTo>
                    <a:pt x="823358" y="2486401"/>
                  </a:lnTo>
                  <a:cubicBezTo>
                    <a:pt x="811393" y="2504278"/>
                    <a:pt x="800485" y="2522707"/>
                    <a:pt x="781123" y="2536714"/>
                  </a:cubicBezTo>
                  <a:cubicBezTo>
                    <a:pt x="759241" y="2552496"/>
                    <a:pt x="734353" y="2544692"/>
                    <a:pt x="710968" y="2548682"/>
                  </a:cubicBezTo>
                  <a:cubicBezTo>
                    <a:pt x="688599" y="2584587"/>
                    <a:pt x="688773" y="2622457"/>
                    <a:pt x="643862" y="2656396"/>
                  </a:cubicBezTo>
                  <a:cubicBezTo>
                    <a:pt x="603724" y="2676110"/>
                    <a:pt x="566590" y="2664375"/>
                    <a:pt x="527953" y="2668364"/>
                  </a:cubicBezTo>
                  <a:cubicBezTo>
                    <a:pt x="492855" y="2673673"/>
                    <a:pt x="449468" y="2701957"/>
                    <a:pt x="425008" y="2733441"/>
                  </a:cubicBezTo>
                  <a:lnTo>
                    <a:pt x="417472" y="2744554"/>
                  </a:lnTo>
                  <a:lnTo>
                    <a:pt x="409936" y="2733441"/>
                  </a:lnTo>
                  <a:cubicBezTo>
                    <a:pt x="385477" y="2701957"/>
                    <a:pt x="342089" y="2673673"/>
                    <a:pt x="306991" y="2668364"/>
                  </a:cubicBezTo>
                  <a:cubicBezTo>
                    <a:pt x="268355" y="2664375"/>
                    <a:pt x="231221" y="2676110"/>
                    <a:pt x="191082" y="2656396"/>
                  </a:cubicBezTo>
                  <a:cubicBezTo>
                    <a:pt x="146172" y="2622457"/>
                    <a:pt x="146345" y="2584587"/>
                    <a:pt x="123977" y="2548682"/>
                  </a:cubicBezTo>
                  <a:cubicBezTo>
                    <a:pt x="100592" y="2544692"/>
                    <a:pt x="75703" y="2552496"/>
                    <a:pt x="53821" y="2536714"/>
                  </a:cubicBezTo>
                  <a:cubicBezTo>
                    <a:pt x="34460" y="2522707"/>
                    <a:pt x="23551" y="2504278"/>
                    <a:pt x="11586" y="2486401"/>
                  </a:cubicBezTo>
                  <a:lnTo>
                    <a:pt x="0" y="2470390"/>
                  </a:lnTo>
                  <a:lnTo>
                    <a:pt x="0" y="2199607"/>
                  </a:lnTo>
                  <a:lnTo>
                    <a:pt x="0" y="2153669"/>
                  </a:lnTo>
                  <a:close/>
                </a:path>
              </a:pathLst>
            </a:custGeom>
            <a:noFill/>
            <a:ln w="9525">
              <a:solidFill>
                <a:srgbClr val="2C3B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5731060" y="339344"/>
              <a:ext cx="1120844" cy="4114800"/>
            </a:xfrm>
            <a:custGeom>
              <a:avLst/>
              <a:gdLst>
                <a:gd name="connsiteX0" fmla="*/ 0 w 834945"/>
                <a:gd name="connsiteY0" fmla="*/ 0 h 2744554"/>
                <a:gd name="connsiteX1" fmla="*/ 834945 w 834945"/>
                <a:gd name="connsiteY1" fmla="*/ 0 h 2744554"/>
                <a:gd name="connsiteX2" fmla="*/ 834945 w 834945"/>
                <a:gd name="connsiteY2" fmla="*/ 2199607 h 2744554"/>
                <a:gd name="connsiteX3" fmla="*/ 834944 w 834945"/>
                <a:gd name="connsiteY3" fmla="*/ 2199607 h 2744554"/>
                <a:gd name="connsiteX4" fmla="*/ 834944 w 834945"/>
                <a:gd name="connsiteY4" fmla="*/ 2470390 h 2744554"/>
                <a:gd name="connsiteX5" fmla="*/ 823358 w 834945"/>
                <a:gd name="connsiteY5" fmla="*/ 2486401 h 2744554"/>
                <a:gd name="connsiteX6" fmla="*/ 781123 w 834945"/>
                <a:gd name="connsiteY6" fmla="*/ 2536714 h 2744554"/>
                <a:gd name="connsiteX7" fmla="*/ 710968 w 834945"/>
                <a:gd name="connsiteY7" fmla="*/ 2548682 h 2744554"/>
                <a:gd name="connsiteX8" fmla="*/ 643862 w 834945"/>
                <a:gd name="connsiteY8" fmla="*/ 2656396 h 2744554"/>
                <a:gd name="connsiteX9" fmla="*/ 527953 w 834945"/>
                <a:gd name="connsiteY9" fmla="*/ 2668364 h 2744554"/>
                <a:gd name="connsiteX10" fmla="*/ 425008 w 834945"/>
                <a:gd name="connsiteY10" fmla="*/ 2733441 h 2744554"/>
                <a:gd name="connsiteX11" fmla="*/ 417472 w 834945"/>
                <a:gd name="connsiteY11" fmla="*/ 2744554 h 2744554"/>
                <a:gd name="connsiteX12" fmla="*/ 409936 w 834945"/>
                <a:gd name="connsiteY12" fmla="*/ 2733441 h 2744554"/>
                <a:gd name="connsiteX13" fmla="*/ 306991 w 834945"/>
                <a:gd name="connsiteY13" fmla="*/ 2668364 h 2744554"/>
                <a:gd name="connsiteX14" fmla="*/ 191082 w 834945"/>
                <a:gd name="connsiteY14" fmla="*/ 2656396 h 2744554"/>
                <a:gd name="connsiteX15" fmla="*/ 123977 w 834945"/>
                <a:gd name="connsiteY15" fmla="*/ 2548682 h 2744554"/>
                <a:gd name="connsiteX16" fmla="*/ 53821 w 834945"/>
                <a:gd name="connsiteY16" fmla="*/ 2536714 h 2744554"/>
                <a:gd name="connsiteX17" fmla="*/ 11586 w 834945"/>
                <a:gd name="connsiteY17" fmla="*/ 2486401 h 2744554"/>
                <a:gd name="connsiteX18" fmla="*/ 0 w 834945"/>
                <a:gd name="connsiteY18" fmla="*/ 2470390 h 2744554"/>
                <a:gd name="connsiteX19" fmla="*/ 0 w 834945"/>
                <a:gd name="connsiteY19" fmla="*/ 2199607 h 2744554"/>
                <a:gd name="connsiteX20" fmla="*/ 0 w 834945"/>
                <a:gd name="connsiteY20" fmla="*/ 2153669 h 2744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34945" h="2744554">
                  <a:moveTo>
                    <a:pt x="0" y="0"/>
                  </a:moveTo>
                  <a:lnTo>
                    <a:pt x="834945" y="0"/>
                  </a:lnTo>
                  <a:lnTo>
                    <a:pt x="834945" y="2199607"/>
                  </a:lnTo>
                  <a:lnTo>
                    <a:pt x="834944" y="2199607"/>
                  </a:lnTo>
                  <a:lnTo>
                    <a:pt x="834944" y="2470390"/>
                  </a:lnTo>
                  <a:lnTo>
                    <a:pt x="823358" y="2486401"/>
                  </a:lnTo>
                  <a:cubicBezTo>
                    <a:pt x="811393" y="2504278"/>
                    <a:pt x="800485" y="2522707"/>
                    <a:pt x="781123" y="2536714"/>
                  </a:cubicBezTo>
                  <a:cubicBezTo>
                    <a:pt x="759241" y="2552496"/>
                    <a:pt x="734353" y="2544692"/>
                    <a:pt x="710968" y="2548682"/>
                  </a:cubicBezTo>
                  <a:cubicBezTo>
                    <a:pt x="688599" y="2584587"/>
                    <a:pt x="688773" y="2622457"/>
                    <a:pt x="643862" y="2656396"/>
                  </a:cubicBezTo>
                  <a:cubicBezTo>
                    <a:pt x="603724" y="2676110"/>
                    <a:pt x="566590" y="2664375"/>
                    <a:pt x="527953" y="2668364"/>
                  </a:cubicBezTo>
                  <a:cubicBezTo>
                    <a:pt x="492855" y="2673673"/>
                    <a:pt x="449468" y="2701957"/>
                    <a:pt x="425008" y="2733441"/>
                  </a:cubicBezTo>
                  <a:lnTo>
                    <a:pt x="417472" y="2744554"/>
                  </a:lnTo>
                  <a:lnTo>
                    <a:pt x="409936" y="2733441"/>
                  </a:lnTo>
                  <a:cubicBezTo>
                    <a:pt x="385477" y="2701957"/>
                    <a:pt x="342089" y="2673673"/>
                    <a:pt x="306991" y="2668364"/>
                  </a:cubicBezTo>
                  <a:cubicBezTo>
                    <a:pt x="268355" y="2664375"/>
                    <a:pt x="231221" y="2676110"/>
                    <a:pt x="191082" y="2656396"/>
                  </a:cubicBezTo>
                  <a:cubicBezTo>
                    <a:pt x="146172" y="2622457"/>
                    <a:pt x="146345" y="2584587"/>
                    <a:pt x="123977" y="2548682"/>
                  </a:cubicBezTo>
                  <a:cubicBezTo>
                    <a:pt x="100592" y="2544692"/>
                    <a:pt x="75703" y="2552496"/>
                    <a:pt x="53821" y="2536714"/>
                  </a:cubicBezTo>
                  <a:cubicBezTo>
                    <a:pt x="34460" y="2522707"/>
                    <a:pt x="23551" y="2504278"/>
                    <a:pt x="11586" y="2486401"/>
                  </a:cubicBezTo>
                  <a:lnTo>
                    <a:pt x="0" y="2470390"/>
                  </a:lnTo>
                  <a:lnTo>
                    <a:pt x="0" y="2199607"/>
                  </a:lnTo>
                  <a:lnTo>
                    <a:pt x="0" y="2153669"/>
                  </a:lnTo>
                  <a:close/>
                </a:path>
              </a:pathLst>
            </a:custGeom>
            <a:solidFill>
              <a:srgbClr val="425363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flipH="1">
              <a:off x="6003957" y="1292679"/>
              <a:ext cx="830997" cy="2698164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spc="600" dirty="0" smtClean="0">
                  <a:solidFill>
                    <a:schemeClr val="bg1"/>
                  </a:solidFill>
                  <a:latin typeface="+mj-ea"/>
                  <a:ea typeface="+mj-ea"/>
                </a:rPr>
                <a:t>大道无为</a:t>
              </a:r>
              <a:endParaRPr lang="en-US" altLang="zh-CN" sz="2800" spc="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 flipH="1">
              <a:off x="5946082" y="472920"/>
              <a:ext cx="830997" cy="666657"/>
            </a:xfrm>
            <a:prstGeom prst="rect">
              <a:avLst/>
            </a:prstGeom>
            <a:noFill/>
          </p:spPr>
          <p:txBody>
            <a:bodyPr vert="horz"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spc="600" dirty="0" smtClean="0">
                  <a:solidFill>
                    <a:schemeClr val="bg1"/>
                  </a:solidFill>
                  <a:latin typeface="+mj-ea"/>
                  <a:ea typeface="+mj-ea"/>
                </a:rPr>
                <a:t>壹</a:t>
              </a:r>
              <a:endParaRPr lang="en-US" altLang="zh-CN" sz="2800" spc="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606927" y="3836045"/>
            <a:ext cx="4261605" cy="837153"/>
          </a:xfrm>
          <a:custGeom>
            <a:avLst/>
            <a:gdLst>
              <a:gd name="connsiteX0" fmla="*/ 3895926 w 3907971"/>
              <a:gd name="connsiteY0" fmla="*/ 1142557 h 1194053"/>
              <a:gd name="connsiteX1" fmla="*/ 3907971 w 3907971"/>
              <a:gd name="connsiteY1" fmla="*/ 1142678 h 1194053"/>
              <a:gd name="connsiteX2" fmla="*/ 3907971 w 3907971"/>
              <a:gd name="connsiteY2" fmla="*/ 1194053 h 1194053"/>
              <a:gd name="connsiteX3" fmla="*/ 3907971 w 3907971"/>
              <a:gd name="connsiteY3" fmla="*/ 1194051 h 1194053"/>
              <a:gd name="connsiteX4" fmla="*/ 3903237 w 3907971"/>
              <a:gd name="connsiteY4" fmla="*/ 1164852 h 1194053"/>
              <a:gd name="connsiteX5" fmla="*/ 3033485 w 3907971"/>
              <a:gd name="connsiteY5" fmla="*/ 250 h 1194053"/>
              <a:gd name="connsiteX6" fmla="*/ 3817257 w 3907971"/>
              <a:gd name="connsiteY6" fmla="*/ 1001736 h 1194053"/>
              <a:gd name="connsiteX7" fmla="*/ 3890055 w 3907971"/>
              <a:gd name="connsiteY7" fmla="*/ 1124654 h 1194053"/>
              <a:gd name="connsiteX8" fmla="*/ 3895926 w 3907971"/>
              <a:gd name="connsiteY8" fmla="*/ 1142557 h 1194053"/>
              <a:gd name="connsiteX9" fmla="*/ 0 w 3907971"/>
              <a:gd name="connsiteY9" fmla="*/ 1103336 h 1194053"/>
              <a:gd name="connsiteX10" fmla="*/ 1233714 w 3907971"/>
              <a:gd name="connsiteY10" fmla="*/ 421164 h 1194053"/>
              <a:gd name="connsiteX11" fmla="*/ 1828800 w 3907971"/>
              <a:gd name="connsiteY11" fmla="*/ 900136 h 1194053"/>
              <a:gd name="connsiteX12" fmla="*/ 3033485 w 3907971"/>
              <a:gd name="connsiteY12" fmla="*/ 250 h 1194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907971" h="1194053">
                <a:moveTo>
                  <a:pt x="3895926" y="1142557"/>
                </a:moveTo>
                <a:lnTo>
                  <a:pt x="3907971" y="1142678"/>
                </a:lnTo>
                <a:lnTo>
                  <a:pt x="3907971" y="1194053"/>
                </a:lnTo>
                <a:lnTo>
                  <a:pt x="3907971" y="1194051"/>
                </a:lnTo>
                <a:cubicBezTo>
                  <a:pt x="3907215" y="1185886"/>
                  <a:pt x="3905930" y="1176286"/>
                  <a:pt x="3903237" y="1164852"/>
                </a:cubicBezTo>
                <a:close/>
                <a:moveTo>
                  <a:pt x="3033485" y="250"/>
                </a:moveTo>
                <a:cubicBezTo>
                  <a:pt x="3364894" y="17183"/>
                  <a:pt x="3664857" y="793698"/>
                  <a:pt x="3817257" y="1001736"/>
                </a:cubicBezTo>
                <a:cubicBezTo>
                  <a:pt x="3855357" y="1053746"/>
                  <a:pt x="3877280" y="1093660"/>
                  <a:pt x="3890055" y="1124654"/>
                </a:cubicBezTo>
                <a:lnTo>
                  <a:pt x="3895926" y="1142557"/>
                </a:lnTo>
                <a:lnTo>
                  <a:pt x="0" y="1103336"/>
                </a:lnTo>
                <a:cubicBezTo>
                  <a:pt x="464457" y="779183"/>
                  <a:pt x="928914" y="455031"/>
                  <a:pt x="1233714" y="421164"/>
                </a:cubicBezTo>
                <a:cubicBezTo>
                  <a:pt x="1538514" y="387297"/>
                  <a:pt x="1528838" y="970288"/>
                  <a:pt x="1828800" y="900136"/>
                </a:cubicBezTo>
                <a:cubicBezTo>
                  <a:pt x="2128762" y="829984"/>
                  <a:pt x="2702076" y="-16683"/>
                  <a:pt x="3033485" y="250"/>
                </a:cubicBezTo>
                <a:close/>
              </a:path>
            </a:pathLst>
          </a:custGeom>
          <a:gradFill flip="none" rotWithShape="1">
            <a:gsLst>
              <a:gs pos="72000">
                <a:srgbClr val="171E28">
                  <a:alpha val="0"/>
                </a:srgbClr>
              </a:gs>
              <a:gs pos="0">
                <a:srgbClr val="4A6182">
                  <a:alpha val="43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flipH="1">
            <a:off x="8013912" y="2861332"/>
            <a:ext cx="3155658" cy="657371"/>
          </a:xfrm>
          <a:custGeom>
            <a:avLst/>
            <a:gdLst>
              <a:gd name="connsiteX0" fmla="*/ 0 w 5012768"/>
              <a:gd name="connsiteY0" fmla="*/ 1439618 h 1439618"/>
              <a:gd name="connsiteX1" fmla="*/ 653143 w 5012768"/>
              <a:gd name="connsiteY1" fmla="*/ 554247 h 1439618"/>
              <a:gd name="connsiteX2" fmla="*/ 1596572 w 5012768"/>
              <a:gd name="connsiteY2" fmla="*/ 1265447 h 1439618"/>
              <a:gd name="connsiteX3" fmla="*/ 2090058 w 5012768"/>
              <a:gd name="connsiteY3" fmla="*/ 2704 h 1439618"/>
              <a:gd name="connsiteX4" fmla="*/ 3280229 w 5012768"/>
              <a:gd name="connsiteY4" fmla="*/ 917104 h 1439618"/>
              <a:gd name="connsiteX5" fmla="*/ 4455886 w 5012768"/>
              <a:gd name="connsiteY5" fmla="*/ 467161 h 1439618"/>
              <a:gd name="connsiteX6" fmla="*/ 4963886 w 5012768"/>
              <a:gd name="connsiteY6" fmla="*/ 873561 h 1439618"/>
              <a:gd name="connsiteX7" fmla="*/ 4963886 w 5012768"/>
              <a:gd name="connsiteY7" fmla="*/ 975161 h 1439618"/>
              <a:gd name="connsiteX0" fmla="*/ 0 w 5012768"/>
              <a:gd name="connsiteY0" fmla="*/ 1423582 h 1423582"/>
              <a:gd name="connsiteX1" fmla="*/ 653143 w 5012768"/>
              <a:gd name="connsiteY1" fmla="*/ 538211 h 1423582"/>
              <a:gd name="connsiteX2" fmla="*/ 1596572 w 5012768"/>
              <a:gd name="connsiteY2" fmla="*/ 1249411 h 1423582"/>
              <a:gd name="connsiteX3" fmla="*/ 2953878 w 5012768"/>
              <a:gd name="connsiteY3" fmla="*/ 2743 h 1423582"/>
              <a:gd name="connsiteX4" fmla="*/ 3280229 w 5012768"/>
              <a:gd name="connsiteY4" fmla="*/ 901068 h 1423582"/>
              <a:gd name="connsiteX5" fmla="*/ 4455886 w 5012768"/>
              <a:gd name="connsiteY5" fmla="*/ 451125 h 1423582"/>
              <a:gd name="connsiteX6" fmla="*/ 4963886 w 5012768"/>
              <a:gd name="connsiteY6" fmla="*/ 857525 h 1423582"/>
              <a:gd name="connsiteX7" fmla="*/ 4963886 w 5012768"/>
              <a:gd name="connsiteY7" fmla="*/ 959125 h 1423582"/>
              <a:gd name="connsiteX0" fmla="*/ 0 w 5012768"/>
              <a:gd name="connsiteY0" fmla="*/ 1427095 h 1427095"/>
              <a:gd name="connsiteX1" fmla="*/ 653143 w 5012768"/>
              <a:gd name="connsiteY1" fmla="*/ 541724 h 1427095"/>
              <a:gd name="connsiteX2" fmla="*/ 1596572 w 5012768"/>
              <a:gd name="connsiteY2" fmla="*/ 1252924 h 1427095"/>
              <a:gd name="connsiteX3" fmla="*/ 2953878 w 5012768"/>
              <a:gd name="connsiteY3" fmla="*/ 6256 h 1427095"/>
              <a:gd name="connsiteX4" fmla="*/ 3280229 w 5012768"/>
              <a:gd name="connsiteY4" fmla="*/ 904581 h 1427095"/>
              <a:gd name="connsiteX5" fmla="*/ 4455886 w 5012768"/>
              <a:gd name="connsiteY5" fmla="*/ 454638 h 1427095"/>
              <a:gd name="connsiteX6" fmla="*/ 4963886 w 5012768"/>
              <a:gd name="connsiteY6" fmla="*/ 861038 h 1427095"/>
              <a:gd name="connsiteX7" fmla="*/ 4963886 w 5012768"/>
              <a:gd name="connsiteY7" fmla="*/ 962638 h 1427095"/>
              <a:gd name="connsiteX0" fmla="*/ 0 w 5012768"/>
              <a:gd name="connsiteY0" fmla="*/ 1699214 h 1699214"/>
              <a:gd name="connsiteX1" fmla="*/ 653143 w 5012768"/>
              <a:gd name="connsiteY1" fmla="*/ 813843 h 1699214"/>
              <a:gd name="connsiteX2" fmla="*/ 1596572 w 5012768"/>
              <a:gd name="connsiteY2" fmla="*/ 1525043 h 1699214"/>
              <a:gd name="connsiteX3" fmla="*/ 2527435 w 5012768"/>
              <a:gd name="connsiteY3" fmla="*/ 5070 h 1699214"/>
              <a:gd name="connsiteX4" fmla="*/ 3280229 w 5012768"/>
              <a:gd name="connsiteY4" fmla="*/ 1176700 h 1699214"/>
              <a:gd name="connsiteX5" fmla="*/ 4455886 w 5012768"/>
              <a:gd name="connsiteY5" fmla="*/ 726757 h 1699214"/>
              <a:gd name="connsiteX6" fmla="*/ 4963886 w 5012768"/>
              <a:gd name="connsiteY6" fmla="*/ 1133157 h 1699214"/>
              <a:gd name="connsiteX7" fmla="*/ 4963886 w 5012768"/>
              <a:gd name="connsiteY7" fmla="*/ 1234757 h 1699214"/>
              <a:gd name="connsiteX0" fmla="*/ 0 w 5012768"/>
              <a:gd name="connsiteY0" fmla="*/ 1694236 h 1694236"/>
              <a:gd name="connsiteX1" fmla="*/ 653143 w 5012768"/>
              <a:gd name="connsiteY1" fmla="*/ 808865 h 1694236"/>
              <a:gd name="connsiteX2" fmla="*/ 1596572 w 5012768"/>
              <a:gd name="connsiteY2" fmla="*/ 1520065 h 1694236"/>
              <a:gd name="connsiteX3" fmla="*/ 2527435 w 5012768"/>
              <a:gd name="connsiteY3" fmla="*/ 92 h 1694236"/>
              <a:gd name="connsiteX4" fmla="*/ 3280229 w 5012768"/>
              <a:gd name="connsiteY4" fmla="*/ 1171722 h 1694236"/>
              <a:gd name="connsiteX5" fmla="*/ 4455886 w 5012768"/>
              <a:gd name="connsiteY5" fmla="*/ 721779 h 1694236"/>
              <a:gd name="connsiteX6" fmla="*/ 4963886 w 5012768"/>
              <a:gd name="connsiteY6" fmla="*/ 1128179 h 1694236"/>
              <a:gd name="connsiteX7" fmla="*/ 4963886 w 5012768"/>
              <a:gd name="connsiteY7" fmla="*/ 1229779 h 1694236"/>
              <a:gd name="connsiteX0" fmla="*/ 0 w 5012768"/>
              <a:gd name="connsiteY0" fmla="*/ 1974599 h 1974599"/>
              <a:gd name="connsiteX1" fmla="*/ 653143 w 5012768"/>
              <a:gd name="connsiteY1" fmla="*/ 1089228 h 1974599"/>
              <a:gd name="connsiteX2" fmla="*/ 1596572 w 5012768"/>
              <a:gd name="connsiteY2" fmla="*/ 1800428 h 1974599"/>
              <a:gd name="connsiteX3" fmla="*/ 2485069 w 5012768"/>
              <a:gd name="connsiteY3" fmla="*/ 78 h 1974599"/>
              <a:gd name="connsiteX4" fmla="*/ 3280229 w 5012768"/>
              <a:gd name="connsiteY4" fmla="*/ 1452085 h 1974599"/>
              <a:gd name="connsiteX5" fmla="*/ 4455886 w 5012768"/>
              <a:gd name="connsiteY5" fmla="*/ 1002142 h 1974599"/>
              <a:gd name="connsiteX6" fmla="*/ 4963886 w 5012768"/>
              <a:gd name="connsiteY6" fmla="*/ 1408542 h 1974599"/>
              <a:gd name="connsiteX7" fmla="*/ 4963886 w 5012768"/>
              <a:gd name="connsiteY7" fmla="*/ 1510142 h 1974599"/>
              <a:gd name="connsiteX0" fmla="*/ 0 w 5012768"/>
              <a:gd name="connsiteY0" fmla="*/ 1974923 h 1974923"/>
              <a:gd name="connsiteX1" fmla="*/ 653143 w 5012768"/>
              <a:gd name="connsiteY1" fmla="*/ 1089552 h 1974923"/>
              <a:gd name="connsiteX2" fmla="*/ 1596572 w 5012768"/>
              <a:gd name="connsiteY2" fmla="*/ 1800752 h 1974923"/>
              <a:gd name="connsiteX3" fmla="*/ 2485069 w 5012768"/>
              <a:gd name="connsiteY3" fmla="*/ 402 h 1974923"/>
              <a:gd name="connsiteX4" fmla="*/ 3280229 w 5012768"/>
              <a:gd name="connsiteY4" fmla="*/ 1452409 h 1974923"/>
              <a:gd name="connsiteX5" fmla="*/ 4455886 w 5012768"/>
              <a:gd name="connsiteY5" fmla="*/ 1002466 h 1974923"/>
              <a:gd name="connsiteX6" fmla="*/ 4963886 w 5012768"/>
              <a:gd name="connsiteY6" fmla="*/ 1408866 h 1974923"/>
              <a:gd name="connsiteX7" fmla="*/ 4963886 w 5012768"/>
              <a:gd name="connsiteY7" fmla="*/ 1510466 h 1974923"/>
              <a:gd name="connsiteX0" fmla="*/ 0 w 5012768"/>
              <a:gd name="connsiteY0" fmla="*/ 1974527 h 1974527"/>
              <a:gd name="connsiteX1" fmla="*/ 653143 w 5012768"/>
              <a:gd name="connsiteY1" fmla="*/ 1089156 h 1974527"/>
              <a:gd name="connsiteX2" fmla="*/ 1596572 w 5012768"/>
              <a:gd name="connsiteY2" fmla="*/ 1800356 h 1974527"/>
              <a:gd name="connsiteX3" fmla="*/ 2485069 w 5012768"/>
              <a:gd name="connsiteY3" fmla="*/ 6 h 1974527"/>
              <a:gd name="connsiteX4" fmla="*/ 3280229 w 5012768"/>
              <a:gd name="connsiteY4" fmla="*/ 1452013 h 1974527"/>
              <a:gd name="connsiteX5" fmla="*/ 4455886 w 5012768"/>
              <a:gd name="connsiteY5" fmla="*/ 1002070 h 1974527"/>
              <a:gd name="connsiteX6" fmla="*/ 4963886 w 5012768"/>
              <a:gd name="connsiteY6" fmla="*/ 1408470 h 1974527"/>
              <a:gd name="connsiteX7" fmla="*/ 4963886 w 5012768"/>
              <a:gd name="connsiteY7" fmla="*/ 1510070 h 1974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12768" h="1974527">
                <a:moveTo>
                  <a:pt x="0" y="1974527"/>
                </a:moveTo>
                <a:cubicBezTo>
                  <a:pt x="193524" y="1546355"/>
                  <a:pt x="387048" y="1118184"/>
                  <a:pt x="653143" y="1089156"/>
                </a:cubicBezTo>
                <a:cubicBezTo>
                  <a:pt x="919238" y="1060127"/>
                  <a:pt x="1291251" y="1981881"/>
                  <a:pt x="1596572" y="1800356"/>
                </a:cubicBezTo>
                <a:cubicBezTo>
                  <a:pt x="1901893" y="1618831"/>
                  <a:pt x="1976501" y="10183"/>
                  <a:pt x="2485069" y="6"/>
                </a:cubicBezTo>
                <a:cubicBezTo>
                  <a:pt x="2652344" y="-3341"/>
                  <a:pt x="2951760" y="1285002"/>
                  <a:pt x="3280229" y="1452013"/>
                </a:cubicBezTo>
                <a:cubicBezTo>
                  <a:pt x="3608699" y="1619024"/>
                  <a:pt x="4175277" y="1009327"/>
                  <a:pt x="4455886" y="1002070"/>
                </a:cubicBezTo>
                <a:cubicBezTo>
                  <a:pt x="4736495" y="994813"/>
                  <a:pt x="4879219" y="1323803"/>
                  <a:pt x="4963886" y="1408470"/>
                </a:cubicBezTo>
                <a:cubicBezTo>
                  <a:pt x="5048553" y="1493137"/>
                  <a:pt x="5006219" y="1501603"/>
                  <a:pt x="4963886" y="1510070"/>
                </a:cubicBezTo>
              </a:path>
            </a:pathLst>
          </a:custGeom>
          <a:gradFill flip="none" rotWithShape="1">
            <a:gsLst>
              <a:gs pos="85000">
                <a:srgbClr val="171E28">
                  <a:alpha val="0"/>
                </a:srgbClr>
              </a:gs>
              <a:gs pos="0">
                <a:srgbClr val="4A6182">
                  <a:alpha val="59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181924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6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9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椭圆 71"/>
          <p:cNvSpPr/>
          <p:nvPr/>
        </p:nvSpPr>
        <p:spPr>
          <a:xfrm>
            <a:off x="5316318" y="3044649"/>
            <a:ext cx="1640645" cy="164064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3" name="椭圆 72"/>
          <p:cNvSpPr/>
          <p:nvPr/>
        </p:nvSpPr>
        <p:spPr>
          <a:xfrm>
            <a:off x="5311914" y="3044648"/>
            <a:ext cx="1640645" cy="1640645"/>
          </a:xfrm>
          <a:prstGeom prst="ellipse">
            <a:avLst/>
          </a:prstGeom>
          <a:solidFill>
            <a:srgbClr val="4253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74" name="组合 73"/>
          <p:cNvGrpSpPr/>
          <p:nvPr/>
        </p:nvGrpSpPr>
        <p:grpSpPr>
          <a:xfrm>
            <a:off x="5181968" y="5284233"/>
            <a:ext cx="1909345" cy="369332"/>
            <a:chOff x="4672107" y="5103628"/>
            <a:chExt cx="2545793" cy="492443"/>
          </a:xfrm>
        </p:grpSpPr>
        <p:sp>
          <p:nvSpPr>
            <p:cNvPr id="75" name="矩形 74"/>
            <p:cNvSpPr/>
            <p:nvPr/>
          </p:nvSpPr>
          <p:spPr>
            <a:xfrm>
              <a:off x="4702408" y="5163944"/>
              <a:ext cx="2487356" cy="369171"/>
            </a:xfrm>
            <a:prstGeom prst="rect">
              <a:avLst/>
            </a:prstGeom>
            <a:noFill/>
            <a:ln>
              <a:solidFill>
                <a:schemeClr val="bg1">
                  <a:lumMod val="65000"/>
                  <a:alpha val="4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76" name="TextBox 2"/>
            <p:cNvSpPr txBox="1"/>
            <p:nvPr/>
          </p:nvSpPr>
          <p:spPr>
            <a:xfrm>
              <a:off x="4672107" y="5103628"/>
              <a:ext cx="2545793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sz="1200" dirty="0"/>
                <a:t>YOU CAN TEXT HERE</a:t>
              </a:r>
              <a:endParaRPr lang="id-ID" sz="1200" dirty="0"/>
            </a:p>
          </p:txBody>
        </p:sp>
      </p:grpSp>
      <p:sp>
        <p:nvSpPr>
          <p:cNvPr id="77" name="矩形 76"/>
          <p:cNvSpPr/>
          <p:nvPr/>
        </p:nvSpPr>
        <p:spPr>
          <a:xfrm>
            <a:off x="2491253" y="5793421"/>
            <a:ext cx="7290775" cy="611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750" dirty="0">
                <a:solidFill>
                  <a:schemeClr val="tx1">
                    <a:alpha val="72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 </a:t>
            </a:r>
            <a:r>
              <a:rPr lang="en-US" altLang="zh-CN" sz="750" dirty="0" err="1">
                <a:solidFill>
                  <a:schemeClr val="tx1">
                    <a:alpha val="72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r>
              <a:rPr lang="en-US" altLang="zh-CN" sz="750" dirty="0">
                <a:solidFill>
                  <a:schemeClr val="tx1">
                    <a:alpha val="72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template from a website we’re </a:t>
            </a:r>
            <a:r>
              <a:rPr lang="en-US" altLang="zh-CN" sz="750" dirty="0" err="1">
                <a:solidFill>
                  <a:schemeClr val="tx1">
                    <a:alpha val="72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doing.Full</a:t>
            </a:r>
            <a:r>
              <a:rPr lang="en-US" altLang="zh-CN" sz="750" dirty="0">
                <a:solidFill>
                  <a:schemeClr val="tx1">
                    <a:alpha val="72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view in the attachment. Our designers in </a:t>
            </a:r>
            <a:r>
              <a:rPr lang="en-US" altLang="zh-CN" sz="750" dirty="0" err="1">
                <a:solidFill>
                  <a:schemeClr val="tx1">
                    <a:alpha val="72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ChangSha</a:t>
            </a:r>
            <a:r>
              <a:rPr lang="en-US" altLang="zh-CN" sz="750" dirty="0">
                <a:solidFill>
                  <a:schemeClr val="tx1">
                    <a:alpha val="72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to work on this amazing projects. A </a:t>
            </a:r>
            <a:r>
              <a:rPr lang="en-US" altLang="zh-CN" sz="750" dirty="0" err="1">
                <a:solidFill>
                  <a:schemeClr val="tx1">
                    <a:alpha val="72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r>
              <a:rPr lang="en-US" altLang="zh-CN" sz="750" dirty="0">
                <a:solidFill>
                  <a:schemeClr val="tx1">
                    <a:alpha val="72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template from a website we’re doing. A </a:t>
            </a:r>
            <a:r>
              <a:rPr lang="en-US" altLang="zh-CN" sz="750" dirty="0" err="1">
                <a:solidFill>
                  <a:schemeClr val="tx1">
                    <a:alpha val="72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r>
              <a:rPr lang="en-US" altLang="zh-CN" sz="750" dirty="0">
                <a:solidFill>
                  <a:schemeClr val="tx1">
                    <a:alpha val="72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template from a website we’re </a:t>
            </a:r>
            <a:r>
              <a:rPr lang="en-US" altLang="zh-CN" sz="750" dirty="0" err="1">
                <a:solidFill>
                  <a:schemeClr val="tx1">
                    <a:alpha val="72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doing.Full</a:t>
            </a:r>
            <a:r>
              <a:rPr lang="en-US" altLang="zh-CN" sz="750" dirty="0">
                <a:solidFill>
                  <a:schemeClr val="tx1">
                    <a:alpha val="72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view in the attachment. </a:t>
            </a:r>
          </a:p>
          <a:p>
            <a:pPr algn="ctr">
              <a:lnSpc>
                <a:spcPct val="150000"/>
              </a:lnSpc>
            </a:pPr>
            <a:endParaRPr lang="en-US" altLang="zh-CN" sz="750" dirty="0">
              <a:solidFill>
                <a:schemeClr val="tx1">
                  <a:alpha val="72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AutoShape 3"/>
          <p:cNvSpPr>
            <a:spLocks noChangeAspect="1" noChangeArrowheads="1" noTextEdit="1"/>
          </p:cNvSpPr>
          <p:nvPr/>
        </p:nvSpPr>
        <p:spPr bwMode="auto">
          <a:xfrm>
            <a:off x="5896134" y="4101228"/>
            <a:ext cx="481013" cy="354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grpSp>
        <p:nvGrpSpPr>
          <p:cNvPr id="79" name="组合 78"/>
          <p:cNvGrpSpPr/>
          <p:nvPr/>
        </p:nvGrpSpPr>
        <p:grpSpPr>
          <a:xfrm>
            <a:off x="5896134" y="3560243"/>
            <a:ext cx="476251" cy="352425"/>
            <a:chOff x="5778500" y="3192463"/>
            <a:chExt cx="635001" cy="469900"/>
          </a:xfrm>
        </p:grpSpPr>
        <p:sp>
          <p:nvSpPr>
            <p:cNvPr id="80" name="Oval 5"/>
            <p:cNvSpPr>
              <a:spLocks noChangeArrowheads="1"/>
            </p:cNvSpPr>
            <p:nvPr/>
          </p:nvSpPr>
          <p:spPr bwMode="auto">
            <a:xfrm>
              <a:off x="5813425" y="3243263"/>
              <a:ext cx="157163" cy="160338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81" name="Freeform 6"/>
            <p:cNvSpPr>
              <a:spLocks noEditPoints="1"/>
            </p:cNvSpPr>
            <p:nvPr/>
          </p:nvSpPr>
          <p:spPr bwMode="auto">
            <a:xfrm>
              <a:off x="6046788" y="3192463"/>
              <a:ext cx="366713" cy="469900"/>
            </a:xfrm>
            <a:custGeom>
              <a:avLst/>
              <a:gdLst>
                <a:gd name="T0" fmla="*/ 0 w 231"/>
                <a:gd name="T1" fmla="*/ 0 h 296"/>
                <a:gd name="T2" fmla="*/ 0 w 231"/>
                <a:gd name="T3" fmla="*/ 296 h 296"/>
                <a:gd name="T4" fmla="*/ 231 w 231"/>
                <a:gd name="T5" fmla="*/ 296 h 296"/>
                <a:gd name="T6" fmla="*/ 231 w 231"/>
                <a:gd name="T7" fmla="*/ 0 h 296"/>
                <a:gd name="T8" fmla="*/ 0 w 231"/>
                <a:gd name="T9" fmla="*/ 0 h 296"/>
                <a:gd name="T10" fmla="*/ 211 w 231"/>
                <a:gd name="T11" fmla="*/ 264 h 296"/>
                <a:gd name="T12" fmla="*/ 19 w 231"/>
                <a:gd name="T13" fmla="*/ 264 h 296"/>
                <a:gd name="T14" fmla="*/ 19 w 231"/>
                <a:gd name="T15" fmla="*/ 233 h 296"/>
                <a:gd name="T16" fmla="*/ 211 w 231"/>
                <a:gd name="T17" fmla="*/ 233 h 296"/>
                <a:gd name="T18" fmla="*/ 211 w 231"/>
                <a:gd name="T19" fmla="*/ 264 h 296"/>
                <a:gd name="T20" fmla="*/ 211 w 231"/>
                <a:gd name="T21" fmla="*/ 199 h 296"/>
                <a:gd name="T22" fmla="*/ 19 w 231"/>
                <a:gd name="T23" fmla="*/ 199 h 296"/>
                <a:gd name="T24" fmla="*/ 19 w 231"/>
                <a:gd name="T25" fmla="*/ 165 h 296"/>
                <a:gd name="T26" fmla="*/ 211 w 231"/>
                <a:gd name="T27" fmla="*/ 165 h 296"/>
                <a:gd name="T28" fmla="*/ 211 w 231"/>
                <a:gd name="T29" fmla="*/ 199 h 296"/>
                <a:gd name="T30" fmla="*/ 211 w 231"/>
                <a:gd name="T31" fmla="*/ 131 h 296"/>
                <a:gd name="T32" fmla="*/ 19 w 231"/>
                <a:gd name="T33" fmla="*/ 131 h 296"/>
                <a:gd name="T34" fmla="*/ 19 w 231"/>
                <a:gd name="T35" fmla="*/ 97 h 296"/>
                <a:gd name="T36" fmla="*/ 211 w 231"/>
                <a:gd name="T37" fmla="*/ 97 h 296"/>
                <a:gd name="T38" fmla="*/ 211 w 231"/>
                <a:gd name="T39" fmla="*/ 131 h 296"/>
                <a:gd name="T40" fmla="*/ 211 w 231"/>
                <a:gd name="T41" fmla="*/ 63 h 296"/>
                <a:gd name="T42" fmla="*/ 19 w 231"/>
                <a:gd name="T43" fmla="*/ 63 h 296"/>
                <a:gd name="T44" fmla="*/ 19 w 231"/>
                <a:gd name="T45" fmla="*/ 32 h 296"/>
                <a:gd name="T46" fmla="*/ 211 w 231"/>
                <a:gd name="T47" fmla="*/ 32 h 296"/>
                <a:gd name="T48" fmla="*/ 211 w 231"/>
                <a:gd name="T49" fmla="*/ 63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1" h="296">
                  <a:moveTo>
                    <a:pt x="0" y="0"/>
                  </a:moveTo>
                  <a:lnTo>
                    <a:pt x="0" y="296"/>
                  </a:lnTo>
                  <a:lnTo>
                    <a:pt x="231" y="296"/>
                  </a:lnTo>
                  <a:lnTo>
                    <a:pt x="231" y="0"/>
                  </a:lnTo>
                  <a:lnTo>
                    <a:pt x="0" y="0"/>
                  </a:lnTo>
                  <a:close/>
                  <a:moveTo>
                    <a:pt x="211" y="264"/>
                  </a:moveTo>
                  <a:lnTo>
                    <a:pt x="19" y="264"/>
                  </a:lnTo>
                  <a:lnTo>
                    <a:pt x="19" y="233"/>
                  </a:lnTo>
                  <a:lnTo>
                    <a:pt x="211" y="233"/>
                  </a:lnTo>
                  <a:lnTo>
                    <a:pt x="211" y="264"/>
                  </a:lnTo>
                  <a:close/>
                  <a:moveTo>
                    <a:pt x="211" y="199"/>
                  </a:moveTo>
                  <a:lnTo>
                    <a:pt x="19" y="199"/>
                  </a:lnTo>
                  <a:lnTo>
                    <a:pt x="19" y="165"/>
                  </a:lnTo>
                  <a:lnTo>
                    <a:pt x="211" y="165"/>
                  </a:lnTo>
                  <a:lnTo>
                    <a:pt x="211" y="199"/>
                  </a:lnTo>
                  <a:close/>
                  <a:moveTo>
                    <a:pt x="211" y="131"/>
                  </a:moveTo>
                  <a:lnTo>
                    <a:pt x="19" y="131"/>
                  </a:lnTo>
                  <a:lnTo>
                    <a:pt x="19" y="97"/>
                  </a:lnTo>
                  <a:lnTo>
                    <a:pt x="211" y="97"/>
                  </a:lnTo>
                  <a:lnTo>
                    <a:pt x="211" y="131"/>
                  </a:lnTo>
                  <a:close/>
                  <a:moveTo>
                    <a:pt x="211" y="63"/>
                  </a:moveTo>
                  <a:lnTo>
                    <a:pt x="19" y="63"/>
                  </a:lnTo>
                  <a:lnTo>
                    <a:pt x="19" y="32"/>
                  </a:lnTo>
                  <a:lnTo>
                    <a:pt x="211" y="32"/>
                  </a:lnTo>
                  <a:lnTo>
                    <a:pt x="211" y="6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82" name="Freeform 7"/>
            <p:cNvSpPr>
              <a:spLocks/>
            </p:cNvSpPr>
            <p:nvPr/>
          </p:nvSpPr>
          <p:spPr bwMode="auto">
            <a:xfrm>
              <a:off x="5778500" y="3427413"/>
              <a:ext cx="225425" cy="195263"/>
            </a:xfrm>
            <a:custGeom>
              <a:avLst/>
              <a:gdLst>
                <a:gd name="T0" fmla="*/ 59 w 59"/>
                <a:gd name="T1" fmla="*/ 51 h 51"/>
                <a:gd name="T2" fmla="*/ 59 w 59"/>
                <a:gd name="T3" fmla="*/ 29 h 51"/>
                <a:gd name="T4" fmla="*/ 29 w 59"/>
                <a:gd name="T5" fmla="*/ 0 h 51"/>
                <a:gd name="T6" fmla="*/ 0 w 59"/>
                <a:gd name="T7" fmla="*/ 29 h 51"/>
                <a:gd name="T8" fmla="*/ 0 w 59"/>
                <a:gd name="T9" fmla="*/ 51 h 51"/>
                <a:gd name="T10" fmla="*/ 59 w 59"/>
                <a:gd name="T11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51">
                  <a:moveTo>
                    <a:pt x="59" y="51"/>
                  </a:moveTo>
                  <a:cubicBezTo>
                    <a:pt x="59" y="29"/>
                    <a:pt x="59" y="29"/>
                    <a:pt x="59" y="29"/>
                  </a:cubicBezTo>
                  <a:cubicBezTo>
                    <a:pt x="59" y="13"/>
                    <a:pt x="45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51"/>
                    <a:pt x="0" y="51"/>
                    <a:pt x="0" y="51"/>
                  </a:cubicBezTo>
                  <a:lnTo>
                    <a:pt x="59" y="51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sp>
        <p:nvSpPr>
          <p:cNvPr id="83" name="矩形 82"/>
          <p:cNvSpPr/>
          <p:nvPr/>
        </p:nvSpPr>
        <p:spPr>
          <a:xfrm>
            <a:off x="5690845" y="4018196"/>
            <a:ext cx="891591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050" b="1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KEY WORDS</a:t>
            </a:r>
          </a:p>
        </p:txBody>
      </p:sp>
      <p:grpSp>
        <p:nvGrpSpPr>
          <p:cNvPr id="84" name="组合 83"/>
          <p:cNvGrpSpPr/>
          <p:nvPr/>
        </p:nvGrpSpPr>
        <p:grpSpPr>
          <a:xfrm>
            <a:off x="4273000" y="3755892"/>
            <a:ext cx="562707" cy="562707"/>
            <a:chOff x="3611147" y="2732016"/>
            <a:chExt cx="750276" cy="750276"/>
          </a:xfrm>
        </p:grpSpPr>
        <p:sp>
          <p:nvSpPr>
            <p:cNvPr id="85" name="椭圆 84"/>
            <p:cNvSpPr/>
            <p:nvPr/>
          </p:nvSpPr>
          <p:spPr>
            <a:xfrm>
              <a:off x="3611147" y="2732016"/>
              <a:ext cx="750276" cy="750276"/>
            </a:xfrm>
            <a:prstGeom prst="ellipse">
              <a:avLst/>
            </a:prstGeom>
            <a:solidFill>
              <a:srgbClr val="354C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86" name="矩形 85"/>
            <p:cNvSpPr/>
            <p:nvPr/>
          </p:nvSpPr>
          <p:spPr>
            <a:xfrm>
              <a:off x="3808546" y="2967029"/>
              <a:ext cx="363776" cy="3385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50" b="1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A</a:t>
              </a: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4707993" y="2380088"/>
            <a:ext cx="848238" cy="848238"/>
            <a:chOff x="4191137" y="897610"/>
            <a:chExt cx="1130984" cy="1130984"/>
          </a:xfrm>
        </p:grpSpPr>
        <p:sp>
          <p:nvSpPr>
            <p:cNvPr id="88" name="椭圆 87"/>
            <p:cNvSpPr/>
            <p:nvPr/>
          </p:nvSpPr>
          <p:spPr>
            <a:xfrm>
              <a:off x="4191137" y="897610"/>
              <a:ext cx="1130984" cy="1130984"/>
            </a:xfrm>
            <a:prstGeom prst="ellipse">
              <a:avLst/>
            </a:prstGeom>
            <a:solidFill>
              <a:srgbClr val="354C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89" name="矩形 88"/>
            <p:cNvSpPr/>
            <p:nvPr/>
          </p:nvSpPr>
          <p:spPr>
            <a:xfrm>
              <a:off x="4580084" y="1309213"/>
              <a:ext cx="353088" cy="3385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50" b="1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B</a:t>
              </a: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6788817" y="2563764"/>
            <a:ext cx="704705" cy="704705"/>
            <a:chOff x="6965569" y="1142512"/>
            <a:chExt cx="939606" cy="939606"/>
          </a:xfrm>
        </p:grpSpPr>
        <p:sp>
          <p:nvSpPr>
            <p:cNvPr id="91" name="椭圆 90"/>
            <p:cNvSpPr/>
            <p:nvPr/>
          </p:nvSpPr>
          <p:spPr>
            <a:xfrm>
              <a:off x="6965569" y="1142512"/>
              <a:ext cx="939606" cy="9396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92" name="矩形 91"/>
            <p:cNvSpPr/>
            <p:nvPr/>
          </p:nvSpPr>
          <p:spPr>
            <a:xfrm>
              <a:off x="7275981" y="1475914"/>
              <a:ext cx="34453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50" b="1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C</a:t>
              </a: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7141169" y="3755892"/>
            <a:ext cx="1099917" cy="1099917"/>
            <a:chOff x="7435372" y="2732016"/>
            <a:chExt cx="1466556" cy="1466556"/>
          </a:xfrm>
        </p:grpSpPr>
        <p:sp>
          <p:nvSpPr>
            <p:cNvPr id="94" name="椭圆 93"/>
            <p:cNvSpPr/>
            <p:nvPr/>
          </p:nvSpPr>
          <p:spPr>
            <a:xfrm>
              <a:off x="7435372" y="2732016"/>
              <a:ext cx="1466556" cy="1466556"/>
            </a:xfrm>
            <a:prstGeom prst="ellipse">
              <a:avLst/>
            </a:prstGeom>
            <a:solidFill>
              <a:srgbClr val="2546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95" name="矩形 94"/>
            <p:cNvSpPr/>
            <p:nvPr/>
          </p:nvSpPr>
          <p:spPr>
            <a:xfrm>
              <a:off x="7988900" y="3311405"/>
              <a:ext cx="359501" cy="3385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50" b="1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D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736976" y="659130"/>
            <a:ext cx="4862194" cy="851855"/>
            <a:chOff x="3736976" y="659130"/>
            <a:chExt cx="4862194" cy="851855"/>
          </a:xfrm>
        </p:grpSpPr>
        <p:sp>
          <p:nvSpPr>
            <p:cNvPr id="32" name="任意多边形 31"/>
            <p:cNvSpPr/>
            <p:nvPr/>
          </p:nvSpPr>
          <p:spPr>
            <a:xfrm rot="10800000" flipV="1">
              <a:off x="3828593" y="707620"/>
              <a:ext cx="4664371" cy="738617"/>
            </a:xfrm>
            <a:custGeom>
              <a:avLst/>
              <a:gdLst>
                <a:gd name="connsiteX0" fmla="*/ 3017774 w 4664371"/>
                <a:gd name="connsiteY0" fmla="*/ 0 h 738617"/>
                <a:gd name="connsiteX1" fmla="*/ 613923 w 4664371"/>
                <a:gd name="connsiteY1" fmla="*/ 0 h 738617"/>
                <a:gd name="connsiteX2" fmla="*/ 313113 w 4664371"/>
                <a:gd name="connsiteY2" fmla="*/ 0 h 738617"/>
                <a:gd name="connsiteX3" fmla="*/ 284853 w 4664371"/>
                <a:gd name="connsiteY3" fmla="*/ 0 h 738617"/>
                <a:gd name="connsiteX4" fmla="*/ 268218 w 4664371"/>
                <a:gd name="connsiteY4" fmla="*/ 10241 h 738617"/>
                <a:gd name="connsiteX5" fmla="*/ 215944 w 4664371"/>
                <a:gd name="connsiteY5" fmla="*/ 47574 h 738617"/>
                <a:gd name="connsiteX6" fmla="*/ 203509 w 4664371"/>
                <a:gd name="connsiteY6" fmla="*/ 109586 h 738617"/>
                <a:gd name="connsiteX7" fmla="*/ 91596 w 4664371"/>
                <a:gd name="connsiteY7" fmla="*/ 168901 h 738617"/>
                <a:gd name="connsiteX8" fmla="*/ 79160 w 4664371"/>
                <a:gd name="connsiteY8" fmla="*/ 271356 h 738617"/>
                <a:gd name="connsiteX9" fmla="*/ 11546 w 4664371"/>
                <a:gd name="connsiteY9" fmla="*/ 362351 h 738617"/>
                <a:gd name="connsiteX10" fmla="*/ 0 w 4664371"/>
                <a:gd name="connsiteY10" fmla="*/ 369013 h 738617"/>
                <a:gd name="connsiteX11" fmla="*/ 11546 w 4664371"/>
                <a:gd name="connsiteY11" fmla="*/ 375674 h 738617"/>
                <a:gd name="connsiteX12" fmla="*/ 79160 w 4664371"/>
                <a:gd name="connsiteY12" fmla="*/ 466669 h 738617"/>
                <a:gd name="connsiteX13" fmla="*/ 91596 w 4664371"/>
                <a:gd name="connsiteY13" fmla="*/ 569124 h 738617"/>
                <a:gd name="connsiteX14" fmla="*/ 203509 w 4664371"/>
                <a:gd name="connsiteY14" fmla="*/ 628440 h 738617"/>
                <a:gd name="connsiteX15" fmla="*/ 215944 w 4664371"/>
                <a:gd name="connsiteY15" fmla="*/ 690452 h 738617"/>
                <a:gd name="connsiteX16" fmla="*/ 268218 w 4664371"/>
                <a:gd name="connsiteY16" fmla="*/ 727784 h 738617"/>
                <a:gd name="connsiteX17" fmla="*/ 284853 w 4664371"/>
                <a:gd name="connsiteY17" fmla="*/ 738025 h 738617"/>
                <a:gd name="connsiteX18" fmla="*/ 313113 w 4664371"/>
                <a:gd name="connsiteY18" fmla="*/ 738025 h 738617"/>
                <a:gd name="connsiteX19" fmla="*/ 613923 w 4664371"/>
                <a:gd name="connsiteY19" fmla="*/ 738025 h 738617"/>
                <a:gd name="connsiteX20" fmla="*/ 1646597 w 4664371"/>
                <a:gd name="connsiteY20" fmla="*/ 738025 h 738617"/>
                <a:gd name="connsiteX21" fmla="*/ 1646597 w 4664371"/>
                <a:gd name="connsiteY21" fmla="*/ 738617 h 738617"/>
                <a:gd name="connsiteX22" fmla="*/ 4050448 w 4664371"/>
                <a:gd name="connsiteY22" fmla="*/ 738617 h 738617"/>
                <a:gd name="connsiteX23" fmla="*/ 4351258 w 4664371"/>
                <a:gd name="connsiteY23" fmla="*/ 738617 h 738617"/>
                <a:gd name="connsiteX24" fmla="*/ 4379518 w 4664371"/>
                <a:gd name="connsiteY24" fmla="*/ 738617 h 738617"/>
                <a:gd name="connsiteX25" fmla="*/ 4396153 w 4664371"/>
                <a:gd name="connsiteY25" fmla="*/ 728376 h 738617"/>
                <a:gd name="connsiteX26" fmla="*/ 4448427 w 4664371"/>
                <a:gd name="connsiteY26" fmla="*/ 691043 h 738617"/>
                <a:gd name="connsiteX27" fmla="*/ 4460862 w 4664371"/>
                <a:gd name="connsiteY27" fmla="*/ 629031 h 738617"/>
                <a:gd name="connsiteX28" fmla="*/ 4572776 w 4664371"/>
                <a:gd name="connsiteY28" fmla="*/ 569716 h 738617"/>
                <a:gd name="connsiteX29" fmla="*/ 4585211 w 4664371"/>
                <a:gd name="connsiteY29" fmla="*/ 467261 h 738617"/>
                <a:gd name="connsiteX30" fmla="*/ 4652825 w 4664371"/>
                <a:gd name="connsiteY30" fmla="*/ 376266 h 738617"/>
                <a:gd name="connsiteX31" fmla="*/ 4664371 w 4664371"/>
                <a:gd name="connsiteY31" fmla="*/ 369604 h 738617"/>
                <a:gd name="connsiteX32" fmla="*/ 4652825 w 4664371"/>
                <a:gd name="connsiteY32" fmla="*/ 362943 h 738617"/>
                <a:gd name="connsiteX33" fmla="*/ 4585211 w 4664371"/>
                <a:gd name="connsiteY33" fmla="*/ 271948 h 738617"/>
                <a:gd name="connsiteX34" fmla="*/ 4572776 w 4664371"/>
                <a:gd name="connsiteY34" fmla="*/ 169493 h 738617"/>
                <a:gd name="connsiteX35" fmla="*/ 4460862 w 4664371"/>
                <a:gd name="connsiteY35" fmla="*/ 110178 h 738617"/>
                <a:gd name="connsiteX36" fmla="*/ 4448427 w 4664371"/>
                <a:gd name="connsiteY36" fmla="*/ 48165 h 738617"/>
                <a:gd name="connsiteX37" fmla="*/ 4396153 w 4664371"/>
                <a:gd name="connsiteY37" fmla="*/ 10833 h 738617"/>
                <a:gd name="connsiteX38" fmla="*/ 4379518 w 4664371"/>
                <a:gd name="connsiteY38" fmla="*/ 592 h 738617"/>
                <a:gd name="connsiteX39" fmla="*/ 4351258 w 4664371"/>
                <a:gd name="connsiteY39" fmla="*/ 592 h 738617"/>
                <a:gd name="connsiteX40" fmla="*/ 4050448 w 4664371"/>
                <a:gd name="connsiteY40" fmla="*/ 592 h 738617"/>
                <a:gd name="connsiteX41" fmla="*/ 3017774 w 4664371"/>
                <a:gd name="connsiteY41" fmla="*/ 592 h 738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664371" h="738617">
                  <a:moveTo>
                    <a:pt x="3017774" y="0"/>
                  </a:moveTo>
                  <a:lnTo>
                    <a:pt x="613923" y="0"/>
                  </a:lnTo>
                  <a:lnTo>
                    <a:pt x="313113" y="0"/>
                  </a:lnTo>
                  <a:lnTo>
                    <a:pt x="284853" y="0"/>
                  </a:lnTo>
                  <a:lnTo>
                    <a:pt x="268218" y="10241"/>
                  </a:lnTo>
                  <a:cubicBezTo>
                    <a:pt x="249644" y="20818"/>
                    <a:pt x="230497" y="30460"/>
                    <a:pt x="215944" y="47574"/>
                  </a:cubicBezTo>
                  <a:cubicBezTo>
                    <a:pt x="199546" y="66916"/>
                    <a:pt x="207654" y="88915"/>
                    <a:pt x="203509" y="109586"/>
                  </a:cubicBezTo>
                  <a:cubicBezTo>
                    <a:pt x="166204" y="129357"/>
                    <a:pt x="126858" y="129204"/>
                    <a:pt x="91596" y="168901"/>
                  </a:cubicBezTo>
                  <a:cubicBezTo>
                    <a:pt x="71113" y="204381"/>
                    <a:pt x="83306" y="237204"/>
                    <a:pt x="79160" y="271356"/>
                  </a:cubicBezTo>
                  <a:cubicBezTo>
                    <a:pt x="73644" y="302380"/>
                    <a:pt x="44258" y="340731"/>
                    <a:pt x="11546" y="362351"/>
                  </a:cubicBezTo>
                  <a:lnTo>
                    <a:pt x="0" y="369013"/>
                  </a:lnTo>
                  <a:lnTo>
                    <a:pt x="11546" y="375674"/>
                  </a:lnTo>
                  <a:cubicBezTo>
                    <a:pt x="44258" y="397294"/>
                    <a:pt x="73644" y="435645"/>
                    <a:pt x="79160" y="466669"/>
                  </a:cubicBezTo>
                  <a:cubicBezTo>
                    <a:pt x="83306" y="500821"/>
                    <a:pt x="71113" y="533644"/>
                    <a:pt x="91596" y="569124"/>
                  </a:cubicBezTo>
                  <a:cubicBezTo>
                    <a:pt x="126858" y="608821"/>
                    <a:pt x="166204" y="608668"/>
                    <a:pt x="203509" y="628440"/>
                  </a:cubicBezTo>
                  <a:cubicBezTo>
                    <a:pt x="207654" y="649110"/>
                    <a:pt x="199546" y="671109"/>
                    <a:pt x="215944" y="690452"/>
                  </a:cubicBezTo>
                  <a:cubicBezTo>
                    <a:pt x="230497" y="707566"/>
                    <a:pt x="249644" y="717208"/>
                    <a:pt x="268218" y="727784"/>
                  </a:cubicBezTo>
                  <a:lnTo>
                    <a:pt x="284853" y="738025"/>
                  </a:lnTo>
                  <a:lnTo>
                    <a:pt x="313113" y="738025"/>
                  </a:lnTo>
                  <a:lnTo>
                    <a:pt x="613923" y="738025"/>
                  </a:lnTo>
                  <a:lnTo>
                    <a:pt x="1646597" y="738025"/>
                  </a:lnTo>
                  <a:lnTo>
                    <a:pt x="1646597" y="738617"/>
                  </a:lnTo>
                  <a:lnTo>
                    <a:pt x="4050448" y="738617"/>
                  </a:lnTo>
                  <a:lnTo>
                    <a:pt x="4351258" y="738617"/>
                  </a:lnTo>
                  <a:lnTo>
                    <a:pt x="4379518" y="738617"/>
                  </a:lnTo>
                  <a:lnTo>
                    <a:pt x="4396153" y="728376"/>
                  </a:lnTo>
                  <a:cubicBezTo>
                    <a:pt x="4414726" y="717799"/>
                    <a:pt x="4433874" y="708157"/>
                    <a:pt x="4448427" y="691043"/>
                  </a:cubicBezTo>
                  <a:cubicBezTo>
                    <a:pt x="4464825" y="671701"/>
                    <a:pt x="4456717" y="649702"/>
                    <a:pt x="4460862" y="629031"/>
                  </a:cubicBezTo>
                  <a:cubicBezTo>
                    <a:pt x="4498167" y="609259"/>
                    <a:pt x="4537513" y="609413"/>
                    <a:pt x="4572776" y="569716"/>
                  </a:cubicBezTo>
                  <a:cubicBezTo>
                    <a:pt x="4593258" y="534236"/>
                    <a:pt x="4581066" y="501413"/>
                    <a:pt x="4585211" y="467261"/>
                  </a:cubicBezTo>
                  <a:cubicBezTo>
                    <a:pt x="4590727" y="436237"/>
                    <a:pt x="4620113" y="397886"/>
                    <a:pt x="4652825" y="376266"/>
                  </a:cubicBezTo>
                  <a:lnTo>
                    <a:pt x="4664371" y="369604"/>
                  </a:lnTo>
                  <a:lnTo>
                    <a:pt x="4652825" y="362943"/>
                  </a:lnTo>
                  <a:cubicBezTo>
                    <a:pt x="4620113" y="341323"/>
                    <a:pt x="4590727" y="302972"/>
                    <a:pt x="4585211" y="271948"/>
                  </a:cubicBezTo>
                  <a:cubicBezTo>
                    <a:pt x="4581066" y="237796"/>
                    <a:pt x="4593258" y="204973"/>
                    <a:pt x="4572776" y="169493"/>
                  </a:cubicBezTo>
                  <a:cubicBezTo>
                    <a:pt x="4537513" y="129796"/>
                    <a:pt x="4498167" y="129949"/>
                    <a:pt x="4460862" y="110178"/>
                  </a:cubicBezTo>
                  <a:cubicBezTo>
                    <a:pt x="4456717" y="89507"/>
                    <a:pt x="4464825" y="67508"/>
                    <a:pt x="4448427" y="48165"/>
                  </a:cubicBezTo>
                  <a:cubicBezTo>
                    <a:pt x="4433874" y="31052"/>
                    <a:pt x="4414726" y="21409"/>
                    <a:pt x="4396153" y="10833"/>
                  </a:cubicBezTo>
                  <a:lnTo>
                    <a:pt x="4379518" y="592"/>
                  </a:lnTo>
                  <a:lnTo>
                    <a:pt x="4351258" y="592"/>
                  </a:lnTo>
                  <a:lnTo>
                    <a:pt x="4050448" y="592"/>
                  </a:lnTo>
                  <a:lnTo>
                    <a:pt x="3017774" y="592"/>
                  </a:lnTo>
                  <a:close/>
                </a:path>
              </a:pathLst>
            </a:custGeom>
            <a:solidFill>
              <a:srgbClr val="425363"/>
            </a:solidFill>
            <a:ln>
              <a:solidFill>
                <a:srgbClr val="354C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5130281" y="815318"/>
              <a:ext cx="3212212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 algn="dist">
                <a:defRPr sz="13800">
                  <a:solidFill>
                    <a:schemeClr val="bg1"/>
                  </a:solidFill>
                  <a:latin typeface="钟齐李洤标准草书符号" panose="02010600030101010101" pitchFamily="2" charset="-122"/>
                  <a:ea typeface="钟齐李洤标准草书符号" panose="02010600030101010101" pitchFamily="2" charset="-122"/>
                </a:defRPr>
              </a:lvl1pPr>
            </a:lstStyle>
            <a:p>
              <a:pPr algn="l"/>
              <a:r>
                <a:rPr lang="zh-CN" altLang="en-US" sz="3200" spc="600" dirty="0" smtClean="0">
                  <a:latin typeface="+mj-ea"/>
                  <a:ea typeface="+mj-ea"/>
                </a:rPr>
                <a:t>项目标题</a:t>
              </a:r>
              <a:endParaRPr lang="zh-CN" altLang="en-US" sz="3200" spc="600" dirty="0">
                <a:latin typeface="+mj-ea"/>
                <a:ea typeface="+mj-ea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 rot="10800000" flipV="1">
              <a:off x="3736976" y="659130"/>
              <a:ext cx="4862194" cy="851855"/>
            </a:xfrm>
            <a:custGeom>
              <a:avLst/>
              <a:gdLst>
                <a:gd name="connsiteX0" fmla="*/ 3017774 w 4664371"/>
                <a:gd name="connsiteY0" fmla="*/ 0 h 738617"/>
                <a:gd name="connsiteX1" fmla="*/ 613923 w 4664371"/>
                <a:gd name="connsiteY1" fmla="*/ 0 h 738617"/>
                <a:gd name="connsiteX2" fmla="*/ 313113 w 4664371"/>
                <a:gd name="connsiteY2" fmla="*/ 0 h 738617"/>
                <a:gd name="connsiteX3" fmla="*/ 284853 w 4664371"/>
                <a:gd name="connsiteY3" fmla="*/ 0 h 738617"/>
                <a:gd name="connsiteX4" fmla="*/ 268218 w 4664371"/>
                <a:gd name="connsiteY4" fmla="*/ 10241 h 738617"/>
                <a:gd name="connsiteX5" fmla="*/ 215944 w 4664371"/>
                <a:gd name="connsiteY5" fmla="*/ 47574 h 738617"/>
                <a:gd name="connsiteX6" fmla="*/ 203509 w 4664371"/>
                <a:gd name="connsiteY6" fmla="*/ 109586 h 738617"/>
                <a:gd name="connsiteX7" fmla="*/ 91596 w 4664371"/>
                <a:gd name="connsiteY7" fmla="*/ 168901 h 738617"/>
                <a:gd name="connsiteX8" fmla="*/ 79160 w 4664371"/>
                <a:gd name="connsiteY8" fmla="*/ 271356 h 738617"/>
                <a:gd name="connsiteX9" fmla="*/ 11546 w 4664371"/>
                <a:gd name="connsiteY9" fmla="*/ 362351 h 738617"/>
                <a:gd name="connsiteX10" fmla="*/ 0 w 4664371"/>
                <a:gd name="connsiteY10" fmla="*/ 369013 h 738617"/>
                <a:gd name="connsiteX11" fmla="*/ 11546 w 4664371"/>
                <a:gd name="connsiteY11" fmla="*/ 375674 h 738617"/>
                <a:gd name="connsiteX12" fmla="*/ 79160 w 4664371"/>
                <a:gd name="connsiteY12" fmla="*/ 466669 h 738617"/>
                <a:gd name="connsiteX13" fmla="*/ 91596 w 4664371"/>
                <a:gd name="connsiteY13" fmla="*/ 569124 h 738617"/>
                <a:gd name="connsiteX14" fmla="*/ 203509 w 4664371"/>
                <a:gd name="connsiteY14" fmla="*/ 628440 h 738617"/>
                <a:gd name="connsiteX15" fmla="*/ 215944 w 4664371"/>
                <a:gd name="connsiteY15" fmla="*/ 690452 h 738617"/>
                <a:gd name="connsiteX16" fmla="*/ 268218 w 4664371"/>
                <a:gd name="connsiteY16" fmla="*/ 727784 h 738617"/>
                <a:gd name="connsiteX17" fmla="*/ 284853 w 4664371"/>
                <a:gd name="connsiteY17" fmla="*/ 738025 h 738617"/>
                <a:gd name="connsiteX18" fmla="*/ 313113 w 4664371"/>
                <a:gd name="connsiteY18" fmla="*/ 738025 h 738617"/>
                <a:gd name="connsiteX19" fmla="*/ 613923 w 4664371"/>
                <a:gd name="connsiteY19" fmla="*/ 738025 h 738617"/>
                <a:gd name="connsiteX20" fmla="*/ 1646597 w 4664371"/>
                <a:gd name="connsiteY20" fmla="*/ 738025 h 738617"/>
                <a:gd name="connsiteX21" fmla="*/ 1646597 w 4664371"/>
                <a:gd name="connsiteY21" fmla="*/ 738617 h 738617"/>
                <a:gd name="connsiteX22" fmla="*/ 4050448 w 4664371"/>
                <a:gd name="connsiteY22" fmla="*/ 738617 h 738617"/>
                <a:gd name="connsiteX23" fmla="*/ 4351258 w 4664371"/>
                <a:gd name="connsiteY23" fmla="*/ 738617 h 738617"/>
                <a:gd name="connsiteX24" fmla="*/ 4379518 w 4664371"/>
                <a:gd name="connsiteY24" fmla="*/ 738617 h 738617"/>
                <a:gd name="connsiteX25" fmla="*/ 4396153 w 4664371"/>
                <a:gd name="connsiteY25" fmla="*/ 728376 h 738617"/>
                <a:gd name="connsiteX26" fmla="*/ 4448427 w 4664371"/>
                <a:gd name="connsiteY26" fmla="*/ 691043 h 738617"/>
                <a:gd name="connsiteX27" fmla="*/ 4460862 w 4664371"/>
                <a:gd name="connsiteY27" fmla="*/ 629031 h 738617"/>
                <a:gd name="connsiteX28" fmla="*/ 4572776 w 4664371"/>
                <a:gd name="connsiteY28" fmla="*/ 569716 h 738617"/>
                <a:gd name="connsiteX29" fmla="*/ 4585211 w 4664371"/>
                <a:gd name="connsiteY29" fmla="*/ 467261 h 738617"/>
                <a:gd name="connsiteX30" fmla="*/ 4652825 w 4664371"/>
                <a:gd name="connsiteY30" fmla="*/ 376266 h 738617"/>
                <a:gd name="connsiteX31" fmla="*/ 4664371 w 4664371"/>
                <a:gd name="connsiteY31" fmla="*/ 369604 h 738617"/>
                <a:gd name="connsiteX32" fmla="*/ 4652825 w 4664371"/>
                <a:gd name="connsiteY32" fmla="*/ 362943 h 738617"/>
                <a:gd name="connsiteX33" fmla="*/ 4585211 w 4664371"/>
                <a:gd name="connsiteY33" fmla="*/ 271948 h 738617"/>
                <a:gd name="connsiteX34" fmla="*/ 4572776 w 4664371"/>
                <a:gd name="connsiteY34" fmla="*/ 169493 h 738617"/>
                <a:gd name="connsiteX35" fmla="*/ 4460862 w 4664371"/>
                <a:gd name="connsiteY35" fmla="*/ 110178 h 738617"/>
                <a:gd name="connsiteX36" fmla="*/ 4448427 w 4664371"/>
                <a:gd name="connsiteY36" fmla="*/ 48165 h 738617"/>
                <a:gd name="connsiteX37" fmla="*/ 4396153 w 4664371"/>
                <a:gd name="connsiteY37" fmla="*/ 10833 h 738617"/>
                <a:gd name="connsiteX38" fmla="*/ 4379518 w 4664371"/>
                <a:gd name="connsiteY38" fmla="*/ 592 h 738617"/>
                <a:gd name="connsiteX39" fmla="*/ 4351258 w 4664371"/>
                <a:gd name="connsiteY39" fmla="*/ 592 h 738617"/>
                <a:gd name="connsiteX40" fmla="*/ 4050448 w 4664371"/>
                <a:gd name="connsiteY40" fmla="*/ 592 h 738617"/>
                <a:gd name="connsiteX41" fmla="*/ 3017774 w 4664371"/>
                <a:gd name="connsiteY41" fmla="*/ 592 h 738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664371" h="738617">
                  <a:moveTo>
                    <a:pt x="3017774" y="0"/>
                  </a:moveTo>
                  <a:lnTo>
                    <a:pt x="613923" y="0"/>
                  </a:lnTo>
                  <a:lnTo>
                    <a:pt x="313113" y="0"/>
                  </a:lnTo>
                  <a:lnTo>
                    <a:pt x="284853" y="0"/>
                  </a:lnTo>
                  <a:lnTo>
                    <a:pt x="268218" y="10241"/>
                  </a:lnTo>
                  <a:cubicBezTo>
                    <a:pt x="249644" y="20818"/>
                    <a:pt x="230497" y="30460"/>
                    <a:pt x="215944" y="47574"/>
                  </a:cubicBezTo>
                  <a:cubicBezTo>
                    <a:pt x="199546" y="66916"/>
                    <a:pt x="207654" y="88915"/>
                    <a:pt x="203509" y="109586"/>
                  </a:cubicBezTo>
                  <a:cubicBezTo>
                    <a:pt x="166204" y="129357"/>
                    <a:pt x="126858" y="129204"/>
                    <a:pt x="91596" y="168901"/>
                  </a:cubicBezTo>
                  <a:cubicBezTo>
                    <a:pt x="71113" y="204381"/>
                    <a:pt x="83306" y="237204"/>
                    <a:pt x="79160" y="271356"/>
                  </a:cubicBezTo>
                  <a:cubicBezTo>
                    <a:pt x="73644" y="302380"/>
                    <a:pt x="44258" y="340731"/>
                    <a:pt x="11546" y="362351"/>
                  </a:cubicBezTo>
                  <a:lnTo>
                    <a:pt x="0" y="369013"/>
                  </a:lnTo>
                  <a:lnTo>
                    <a:pt x="11546" y="375674"/>
                  </a:lnTo>
                  <a:cubicBezTo>
                    <a:pt x="44258" y="397294"/>
                    <a:pt x="73644" y="435645"/>
                    <a:pt x="79160" y="466669"/>
                  </a:cubicBezTo>
                  <a:cubicBezTo>
                    <a:pt x="83306" y="500821"/>
                    <a:pt x="71113" y="533644"/>
                    <a:pt x="91596" y="569124"/>
                  </a:cubicBezTo>
                  <a:cubicBezTo>
                    <a:pt x="126858" y="608821"/>
                    <a:pt x="166204" y="608668"/>
                    <a:pt x="203509" y="628440"/>
                  </a:cubicBezTo>
                  <a:cubicBezTo>
                    <a:pt x="207654" y="649110"/>
                    <a:pt x="199546" y="671109"/>
                    <a:pt x="215944" y="690452"/>
                  </a:cubicBezTo>
                  <a:cubicBezTo>
                    <a:pt x="230497" y="707566"/>
                    <a:pt x="249644" y="717208"/>
                    <a:pt x="268218" y="727784"/>
                  </a:cubicBezTo>
                  <a:lnTo>
                    <a:pt x="284853" y="738025"/>
                  </a:lnTo>
                  <a:lnTo>
                    <a:pt x="313113" y="738025"/>
                  </a:lnTo>
                  <a:lnTo>
                    <a:pt x="613923" y="738025"/>
                  </a:lnTo>
                  <a:lnTo>
                    <a:pt x="1646597" y="738025"/>
                  </a:lnTo>
                  <a:lnTo>
                    <a:pt x="1646597" y="738617"/>
                  </a:lnTo>
                  <a:lnTo>
                    <a:pt x="4050448" y="738617"/>
                  </a:lnTo>
                  <a:lnTo>
                    <a:pt x="4351258" y="738617"/>
                  </a:lnTo>
                  <a:lnTo>
                    <a:pt x="4379518" y="738617"/>
                  </a:lnTo>
                  <a:lnTo>
                    <a:pt x="4396153" y="728376"/>
                  </a:lnTo>
                  <a:cubicBezTo>
                    <a:pt x="4414726" y="717799"/>
                    <a:pt x="4433874" y="708157"/>
                    <a:pt x="4448427" y="691043"/>
                  </a:cubicBezTo>
                  <a:cubicBezTo>
                    <a:pt x="4464825" y="671701"/>
                    <a:pt x="4456717" y="649702"/>
                    <a:pt x="4460862" y="629031"/>
                  </a:cubicBezTo>
                  <a:cubicBezTo>
                    <a:pt x="4498167" y="609259"/>
                    <a:pt x="4537513" y="609413"/>
                    <a:pt x="4572776" y="569716"/>
                  </a:cubicBezTo>
                  <a:cubicBezTo>
                    <a:pt x="4593258" y="534236"/>
                    <a:pt x="4581066" y="501413"/>
                    <a:pt x="4585211" y="467261"/>
                  </a:cubicBezTo>
                  <a:cubicBezTo>
                    <a:pt x="4590727" y="436237"/>
                    <a:pt x="4620113" y="397886"/>
                    <a:pt x="4652825" y="376266"/>
                  </a:cubicBezTo>
                  <a:lnTo>
                    <a:pt x="4664371" y="369604"/>
                  </a:lnTo>
                  <a:lnTo>
                    <a:pt x="4652825" y="362943"/>
                  </a:lnTo>
                  <a:cubicBezTo>
                    <a:pt x="4620113" y="341323"/>
                    <a:pt x="4590727" y="302972"/>
                    <a:pt x="4585211" y="271948"/>
                  </a:cubicBezTo>
                  <a:cubicBezTo>
                    <a:pt x="4581066" y="237796"/>
                    <a:pt x="4593258" y="204973"/>
                    <a:pt x="4572776" y="169493"/>
                  </a:cubicBezTo>
                  <a:cubicBezTo>
                    <a:pt x="4537513" y="129796"/>
                    <a:pt x="4498167" y="129949"/>
                    <a:pt x="4460862" y="110178"/>
                  </a:cubicBezTo>
                  <a:cubicBezTo>
                    <a:pt x="4456717" y="89507"/>
                    <a:pt x="4464825" y="67508"/>
                    <a:pt x="4448427" y="48165"/>
                  </a:cubicBezTo>
                  <a:cubicBezTo>
                    <a:pt x="4433874" y="31052"/>
                    <a:pt x="4414726" y="21409"/>
                    <a:pt x="4396153" y="10833"/>
                  </a:cubicBezTo>
                  <a:lnTo>
                    <a:pt x="4379518" y="592"/>
                  </a:lnTo>
                  <a:lnTo>
                    <a:pt x="4351258" y="592"/>
                  </a:lnTo>
                  <a:lnTo>
                    <a:pt x="4050448" y="592"/>
                  </a:lnTo>
                  <a:lnTo>
                    <a:pt x="3017774" y="592"/>
                  </a:lnTo>
                  <a:close/>
                </a:path>
              </a:pathLst>
            </a:custGeom>
            <a:noFill/>
            <a:ln>
              <a:solidFill>
                <a:srgbClr val="354C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354280337"/>
      </p:ext>
    </p:extLst>
  </p:cSld>
  <p:clrMapOvr>
    <a:masterClrMapping/>
  </p:clrMapOvr>
  <p:transition spd="slow" advTm="100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6" presetClass="emph" presetSubtype="0" fill="hold" grpId="1" nodeType="withEffect" p14:presetBounceEnd="24000">
                                      <p:stCondLst>
                                        <p:cond delay="200"/>
                                      </p:stCondLst>
                                      <p:childTnLst>
                                        <p:animScale p14:bounceEnd="24000">
                                          <p:cBhvr>
                                            <p:cTn id="13" dur="500" fill="hold"/>
                                            <p:tgtEl>
                                              <p:spTgt spid="73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" presetID="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6" presetClass="emph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17" dur="1000" fill="hold"/>
                                            <p:tgtEl>
                                              <p:spTgt spid="7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" presetID="10" presetClass="exit" presetSubtype="0" fill="hold" grpId="2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4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8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6" presetClass="emph" presetSubtype="0" fill="hold" nodeType="withEffect" p14:presetBounceEnd="24000">
                                      <p:stCondLst>
                                        <p:cond delay="700"/>
                                      </p:stCondLst>
                                      <p:childTnLst>
                                        <p:animScale p14:bounceEnd="24000">
                                          <p:cBhvr>
                                            <p:cTn id="34" dur="500" fill="hold"/>
                                            <p:tgtEl>
                                              <p:spTgt spid="84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2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fill="hold" nodeType="withEffect" p14:presetBounceEnd="24000">
                                      <p:stCondLst>
                                        <p:cond delay="900"/>
                                      </p:stCondLst>
                                      <p:childTnLst>
                                        <p:animScale p14:bounceEnd="24000">
                                          <p:cBhvr>
                                            <p:cTn id="40" dur="500" fill="hold"/>
                                            <p:tgtEl>
                                              <p:spTgt spid="87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2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fill="hold" nodeType="withEffect" p14:presetBounceEnd="24000">
                                      <p:stCondLst>
                                        <p:cond delay="900"/>
                                      </p:stCondLst>
                                      <p:childTnLst>
                                        <p:animScale p14:bounceEnd="24000">
                                          <p:cBhvr>
                                            <p:cTn id="46" dur="500" fill="hold"/>
                                            <p:tgtEl>
                                              <p:spTgt spid="90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2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6" presetClass="emph" presetSubtype="0" fill="hold" nodeType="withEffect" p14:presetBounceEnd="24000">
                                      <p:stCondLst>
                                        <p:cond delay="1100"/>
                                      </p:stCondLst>
                                      <p:childTnLst>
                                        <p:animScale p14:bounceEnd="24000">
                                          <p:cBhvr>
                                            <p:cTn id="52" dur="500" fill="hold"/>
                                            <p:tgtEl>
                                              <p:spTgt spid="93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iterate type="lt">
                                        <p:tmPct val="4396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7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7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7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1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2" grpId="0" animBg="1"/>
          <p:bldP spid="72" grpId="1" animBg="1"/>
          <p:bldP spid="72" grpId="2" animBg="1"/>
          <p:bldP spid="73" grpId="0" animBg="1"/>
          <p:bldP spid="73" grpId="1" animBg="1"/>
          <p:bldP spid="77" grpId="0"/>
          <p:bldP spid="8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6" presetClass="emph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13" dur="500" fill="hold"/>
                                            <p:tgtEl>
                                              <p:spTgt spid="73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" presetID="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6" presetClass="emph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17" dur="1000" fill="hold"/>
                                            <p:tgtEl>
                                              <p:spTgt spid="7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" presetID="10" presetClass="exit" presetSubtype="0" fill="hold" grpId="2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4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8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6" presetClass="emph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4" dur="500" fill="hold"/>
                                            <p:tgtEl>
                                              <p:spTgt spid="84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2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500" fill="hold"/>
                                            <p:tgtEl>
                                              <p:spTgt spid="87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2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500" fill="hold"/>
                                            <p:tgtEl>
                                              <p:spTgt spid="90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2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6" presetClass="emph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52" dur="500" fill="hold"/>
                                            <p:tgtEl>
                                              <p:spTgt spid="93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iterate type="lt">
                                        <p:tmPct val="4396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7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7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7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1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2" grpId="0" animBg="1"/>
          <p:bldP spid="72" grpId="1" animBg="1"/>
          <p:bldP spid="72" grpId="2" animBg="1"/>
          <p:bldP spid="73" grpId="0" animBg="1"/>
          <p:bldP spid="73" grpId="1" animBg="1"/>
          <p:bldP spid="77" grpId="0"/>
          <p:bldP spid="83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5260251" y="92599"/>
            <a:ext cx="1845629" cy="1013299"/>
            <a:chOff x="-4913823" y="-3294175"/>
            <a:chExt cx="7137808" cy="2972835"/>
          </a:xfrm>
          <a:solidFill>
            <a:srgbClr val="425363"/>
          </a:solidFill>
        </p:grpSpPr>
        <p:sp>
          <p:nvSpPr>
            <p:cNvPr id="44" name="Freeform 5"/>
            <p:cNvSpPr>
              <a:spLocks noEditPoints="1"/>
            </p:cNvSpPr>
            <p:nvPr/>
          </p:nvSpPr>
          <p:spPr bwMode="auto">
            <a:xfrm>
              <a:off x="-4913823" y="-3294175"/>
              <a:ext cx="7137808" cy="2972835"/>
            </a:xfrm>
            <a:custGeom>
              <a:avLst/>
              <a:gdLst>
                <a:gd name="T0" fmla="*/ 1056 w 1505"/>
                <a:gd name="T1" fmla="*/ 370 h 625"/>
                <a:gd name="T2" fmla="*/ 967 w 1505"/>
                <a:gd name="T3" fmla="*/ 470 h 625"/>
                <a:gd name="T4" fmla="*/ 420 w 1505"/>
                <a:gd name="T5" fmla="*/ 329 h 625"/>
                <a:gd name="T6" fmla="*/ 1312 w 1505"/>
                <a:gd name="T7" fmla="*/ 108 h 625"/>
                <a:gd name="T8" fmla="*/ 1299 w 1505"/>
                <a:gd name="T9" fmla="*/ 4 h 625"/>
                <a:gd name="T10" fmla="*/ 1196 w 1505"/>
                <a:gd name="T11" fmla="*/ 29 h 625"/>
                <a:gd name="T12" fmla="*/ 1151 w 1505"/>
                <a:gd name="T13" fmla="*/ 222 h 625"/>
                <a:gd name="T14" fmla="*/ 933 w 1505"/>
                <a:gd name="T15" fmla="*/ 123 h 625"/>
                <a:gd name="T16" fmla="*/ 912 w 1505"/>
                <a:gd name="T17" fmla="*/ 301 h 625"/>
                <a:gd name="T18" fmla="*/ 751 w 1505"/>
                <a:gd name="T19" fmla="*/ 312 h 625"/>
                <a:gd name="T20" fmla="*/ 890 w 1505"/>
                <a:gd name="T21" fmla="*/ 117 h 625"/>
                <a:gd name="T22" fmla="*/ 618 w 1505"/>
                <a:gd name="T23" fmla="*/ 170 h 625"/>
                <a:gd name="T24" fmla="*/ 458 w 1505"/>
                <a:gd name="T25" fmla="*/ 108 h 625"/>
                <a:gd name="T26" fmla="*/ 605 w 1505"/>
                <a:gd name="T27" fmla="*/ 342 h 625"/>
                <a:gd name="T28" fmla="*/ 481 w 1505"/>
                <a:gd name="T29" fmla="*/ 326 h 625"/>
                <a:gd name="T30" fmla="*/ 478 w 1505"/>
                <a:gd name="T31" fmla="*/ 121 h 625"/>
                <a:gd name="T32" fmla="*/ 469 w 1505"/>
                <a:gd name="T33" fmla="*/ 28 h 625"/>
                <a:gd name="T34" fmla="*/ 349 w 1505"/>
                <a:gd name="T35" fmla="*/ 86 h 625"/>
                <a:gd name="T36" fmla="*/ 317 w 1505"/>
                <a:gd name="T37" fmla="*/ 112 h 625"/>
                <a:gd name="T38" fmla="*/ 269 w 1505"/>
                <a:gd name="T39" fmla="*/ 4 h 625"/>
                <a:gd name="T40" fmla="*/ 67 w 1505"/>
                <a:gd name="T41" fmla="*/ 15 h 625"/>
                <a:gd name="T42" fmla="*/ 656 w 1505"/>
                <a:gd name="T43" fmla="*/ 521 h 625"/>
                <a:gd name="T44" fmla="*/ 271 w 1505"/>
                <a:gd name="T45" fmla="*/ 304 h 625"/>
                <a:gd name="T46" fmla="*/ 1259 w 1505"/>
                <a:gd name="T47" fmla="*/ 253 h 625"/>
                <a:gd name="T48" fmla="*/ 1163 w 1505"/>
                <a:gd name="T49" fmla="*/ 162 h 625"/>
                <a:gd name="T50" fmla="*/ 825 w 1505"/>
                <a:gd name="T51" fmla="*/ 194 h 625"/>
                <a:gd name="T52" fmla="*/ 897 w 1505"/>
                <a:gd name="T53" fmla="*/ 210 h 625"/>
                <a:gd name="T54" fmla="*/ 782 w 1505"/>
                <a:gd name="T55" fmla="*/ 353 h 625"/>
                <a:gd name="T56" fmla="*/ 756 w 1505"/>
                <a:gd name="T57" fmla="*/ 52 h 625"/>
                <a:gd name="T58" fmla="*/ 556 w 1505"/>
                <a:gd name="T59" fmla="*/ 62 h 625"/>
                <a:gd name="T60" fmla="*/ 546 w 1505"/>
                <a:gd name="T61" fmla="*/ 128 h 625"/>
                <a:gd name="T62" fmla="*/ 1131 w 1505"/>
                <a:gd name="T63" fmla="*/ 277 h 625"/>
                <a:gd name="T64" fmla="*/ 1305 w 1505"/>
                <a:gd name="T65" fmla="*/ 16 h 625"/>
                <a:gd name="T66" fmla="*/ 1091 w 1505"/>
                <a:gd name="T67" fmla="*/ 67 h 625"/>
                <a:gd name="T68" fmla="*/ 1178 w 1505"/>
                <a:gd name="T69" fmla="*/ 207 h 625"/>
                <a:gd name="T70" fmla="*/ 1210 w 1505"/>
                <a:gd name="T71" fmla="*/ 157 h 625"/>
                <a:gd name="T72" fmla="*/ 1061 w 1505"/>
                <a:gd name="T73" fmla="*/ 244 h 625"/>
                <a:gd name="T74" fmla="*/ 985 w 1505"/>
                <a:gd name="T75" fmla="*/ 295 h 625"/>
                <a:gd name="T76" fmla="*/ 927 w 1505"/>
                <a:gd name="T77" fmla="*/ 355 h 625"/>
                <a:gd name="T78" fmla="*/ 774 w 1505"/>
                <a:gd name="T79" fmla="*/ 133 h 625"/>
                <a:gd name="T80" fmla="*/ 675 w 1505"/>
                <a:gd name="T81" fmla="*/ 183 h 625"/>
                <a:gd name="T82" fmla="*/ 650 w 1505"/>
                <a:gd name="T83" fmla="*/ 204 h 625"/>
                <a:gd name="T84" fmla="*/ 612 w 1505"/>
                <a:gd name="T85" fmla="*/ 270 h 625"/>
                <a:gd name="T86" fmla="*/ 636 w 1505"/>
                <a:gd name="T87" fmla="*/ 295 h 625"/>
                <a:gd name="T88" fmla="*/ 561 w 1505"/>
                <a:gd name="T89" fmla="*/ 306 h 625"/>
                <a:gd name="T90" fmla="*/ 643 w 1505"/>
                <a:gd name="T91" fmla="*/ 389 h 625"/>
                <a:gd name="T92" fmla="*/ 825 w 1505"/>
                <a:gd name="T93" fmla="*/ 456 h 625"/>
                <a:gd name="T94" fmla="*/ 972 w 1505"/>
                <a:gd name="T95" fmla="*/ 450 h 625"/>
                <a:gd name="T96" fmla="*/ 600 w 1505"/>
                <a:gd name="T97" fmla="*/ 442 h 625"/>
                <a:gd name="T98" fmla="*/ 676 w 1505"/>
                <a:gd name="T99" fmla="*/ 430 h 625"/>
                <a:gd name="T100" fmla="*/ 525 w 1505"/>
                <a:gd name="T101" fmla="*/ 423 h 625"/>
                <a:gd name="T102" fmla="*/ 436 w 1505"/>
                <a:gd name="T103" fmla="*/ 205 h 625"/>
                <a:gd name="T104" fmla="*/ 376 w 1505"/>
                <a:gd name="T105" fmla="*/ 60 h 625"/>
                <a:gd name="T106" fmla="*/ 438 w 1505"/>
                <a:gd name="T107" fmla="*/ 307 h 625"/>
                <a:gd name="T108" fmla="*/ 387 w 1505"/>
                <a:gd name="T109" fmla="*/ 126 h 625"/>
                <a:gd name="T110" fmla="*/ 430 w 1505"/>
                <a:gd name="T111" fmla="*/ 289 h 625"/>
                <a:gd name="T112" fmla="*/ 306 w 1505"/>
                <a:gd name="T113" fmla="*/ 219 h 625"/>
                <a:gd name="T114" fmla="*/ 246 w 1505"/>
                <a:gd name="T115" fmla="*/ 22 h 625"/>
                <a:gd name="T116" fmla="*/ 84 w 1505"/>
                <a:gd name="T117" fmla="*/ 23 h 625"/>
                <a:gd name="T118" fmla="*/ 139 w 1505"/>
                <a:gd name="T119" fmla="*/ 41 h 625"/>
                <a:gd name="T120" fmla="*/ 126 w 1505"/>
                <a:gd name="T121" fmla="*/ 103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5" h="625">
                  <a:moveTo>
                    <a:pt x="1501" y="4"/>
                  </a:moveTo>
                  <a:cubicBezTo>
                    <a:pt x="1490" y="65"/>
                    <a:pt x="1456" y="121"/>
                    <a:pt x="1404" y="159"/>
                  </a:cubicBezTo>
                  <a:cubicBezTo>
                    <a:pt x="1364" y="192"/>
                    <a:pt x="1313" y="203"/>
                    <a:pt x="1261" y="209"/>
                  </a:cubicBezTo>
                  <a:cubicBezTo>
                    <a:pt x="1258" y="213"/>
                    <a:pt x="1262" y="217"/>
                    <a:pt x="1263" y="220"/>
                  </a:cubicBezTo>
                  <a:cubicBezTo>
                    <a:pt x="1255" y="279"/>
                    <a:pt x="1219" y="334"/>
                    <a:pt x="1161" y="357"/>
                  </a:cubicBezTo>
                  <a:cubicBezTo>
                    <a:pt x="1134" y="369"/>
                    <a:pt x="1101" y="375"/>
                    <a:pt x="1071" y="374"/>
                  </a:cubicBezTo>
                  <a:cubicBezTo>
                    <a:pt x="1056" y="378"/>
                    <a:pt x="1066" y="398"/>
                    <a:pt x="1059" y="406"/>
                  </a:cubicBezTo>
                  <a:cubicBezTo>
                    <a:pt x="1051" y="441"/>
                    <a:pt x="1026" y="475"/>
                    <a:pt x="995" y="498"/>
                  </a:cubicBezTo>
                  <a:cubicBezTo>
                    <a:pt x="974" y="506"/>
                    <a:pt x="953" y="510"/>
                    <a:pt x="930" y="511"/>
                  </a:cubicBezTo>
                  <a:cubicBezTo>
                    <a:pt x="916" y="519"/>
                    <a:pt x="897" y="511"/>
                    <a:pt x="884" y="521"/>
                  </a:cubicBezTo>
                  <a:cubicBezTo>
                    <a:pt x="841" y="528"/>
                    <a:pt x="797" y="545"/>
                    <a:pt x="775" y="587"/>
                  </a:cubicBezTo>
                  <a:cubicBezTo>
                    <a:pt x="757" y="614"/>
                    <a:pt x="757" y="614"/>
                    <a:pt x="757" y="614"/>
                  </a:cubicBezTo>
                  <a:cubicBezTo>
                    <a:pt x="754" y="614"/>
                    <a:pt x="754" y="614"/>
                    <a:pt x="754" y="614"/>
                  </a:cubicBezTo>
                  <a:cubicBezTo>
                    <a:pt x="757" y="572"/>
                    <a:pt x="799" y="545"/>
                    <a:pt x="833" y="527"/>
                  </a:cubicBezTo>
                  <a:cubicBezTo>
                    <a:pt x="896" y="500"/>
                    <a:pt x="985" y="518"/>
                    <a:pt x="1026" y="452"/>
                  </a:cubicBezTo>
                  <a:cubicBezTo>
                    <a:pt x="1040" y="429"/>
                    <a:pt x="1048" y="400"/>
                    <a:pt x="1053" y="373"/>
                  </a:cubicBezTo>
                  <a:cubicBezTo>
                    <a:pt x="1056" y="370"/>
                    <a:pt x="1056" y="370"/>
                    <a:pt x="1056" y="370"/>
                  </a:cubicBezTo>
                  <a:cubicBezTo>
                    <a:pt x="1125" y="367"/>
                    <a:pt x="1194" y="345"/>
                    <a:pt x="1229" y="281"/>
                  </a:cubicBezTo>
                  <a:cubicBezTo>
                    <a:pt x="1241" y="256"/>
                    <a:pt x="1250" y="232"/>
                    <a:pt x="1253" y="204"/>
                  </a:cubicBezTo>
                  <a:cubicBezTo>
                    <a:pt x="1262" y="197"/>
                    <a:pt x="1275" y="202"/>
                    <a:pt x="1286" y="198"/>
                  </a:cubicBezTo>
                  <a:cubicBezTo>
                    <a:pt x="1315" y="188"/>
                    <a:pt x="1348" y="186"/>
                    <a:pt x="1374" y="166"/>
                  </a:cubicBezTo>
                  <a:cubicBezTo>
                    <a:pt x="1412" y="139"/>
                    <a:pt x="1449" y="109"/>
                    <a:pt x="1469" y="65"/>
                  </a:cubicBezTo>
                  <a:cubicBezTo>
                    <a:pt x="1476" y="46"/>
                    <a:pt x="1484" y="25"/>
                    <a:pt x="1489" y="4"/>
                  </a:cubicBezTo>
                  <a:cubicBezTo>
                    <a:pt x="1465" y="4"/>
                    <a:pt x="1465" y="4"/>
                    <a:pt x="1465" y="4"/>
                  </a:cubicBezTo>
                  <a:cubicBezTo>
                    <a:pt x="1465" y="5"/>
                    <a:pt x="1465" y="5"/>
                    <a:pt x="1465" y="5"/>
                  </a:cubicBezTo>
                  <a:cubicBezTo>
                    <a:pt x="1462" y="46"/>
                    <a:pt x="1432" y="75"/>
                    <a:pt x="1409" y="105"/>
                  </a:cubicBezTo>
                  <a:cubicBezTo>
                    <a:pt x="1378" y="128"/>
                    <a:pt x="1346" y="155"/>
                    <a:pt x="1308" y="163"/>
                  </a:cubicBezTo>
                  <a:cubicBezTo>
                    <a:pt x="1289" y="174"/>
                    <a:pt x="1263" y="177"/>
                    <a:pt x="1241" y="177"/>
                  </a:cubicBezTo>
                  <a:cubicBezTo>
                    <a:pt x="1238" y="178"/>
                    <a:pt x="1232" y="180"/>
                    <a:pt x="1232" y="184"/>
                  </a:cubicBezTo>
                  <a:cubicBezTo>
                    <a:pt x="1237" y="243"/>
                    <a:pt x="1205" y="295"/>
                    <a:pt x="1153" y="323"/>
                  </a:cubicBezTo>
                  <a:cubicBezTo>
                    <a:pt x="1121" y="342"/>
                    <a:pt x="1084" y="343"/>
                    <a:pt x="1047" y="344"/>
                  </a:cubicBezTo>
                  <a:cubicBezTo>
                    <a:pt x="1041" y="346"/>
                    <a:pt x="1035" y="340"/>
                    <a:pt x="1031" y="346"/>
                  </a:cubicBezTo>
                  <a:cubicBezTo>
                    <a:pt x="1031" y="366"/>
                    <a:pt x="1024" y="387"/>
                    <a:pt x="1022" y="406"/>
                  </a:cubicBezTo>
                  <a:cubicBezTo>
                    <a:pt x="1015" y="433"/>
                    <a:pt x="994" y="459"/>
                    <a:pt x="967" y="470"/>
                  </a:cubicBezTo>
                  <a:cubicBezTo>
                    <a:pt x="932" y="494"/>
                    <a:pt x="887" y="485"/>
                    <a:pt x="847" y="497"/>
                  </a:cubicBezTo>
                  <a:cubicBezTo>
                    <a:pt x="807" y="503"/>
                    <a:pt x="771" y="533"/>
                    <a:pt x="752" y="569"/>
                  </a:cubicBezTo>
                  <a:cubicBezTo>
                    <a:pt x="749" y="569"/>
                    <a:pt x="749" y="569"/>
                    <a:pt x="749" y="569"/>
                  </a:cubicBezTo>
                  <a:cubicBezTo>
                    <a:pt x="731" y="543"/>
                    <a:pt x="709" y="518"/>
                    <a:pt x="679" y="505"/>
                  </a:cubicBezTo>
                  <a:cubicBezTo>
                    <a:pt x="630" y="477"/>
                    <a:pt x="568" y="491"/>
                    <a:pt x="520" y="459"/>
                  </a:cubicBezTo>
                  <a:cubicBezTo>
                    <a:pt x="491" y="446"/>
                    <a:pt x="482" y="414"/>
                    <a:pt x="475" y="388"/>
                  </a:cubicBezTo>
                  <a:cubicBezTo>
                    <a:pt x="466" y="373"/>
                    <a:pt x="469" y="356"/>
                    <a:pt x="467" y="340"/>
                  </a:cubicBezTo>
                  <a:cubicBezTo>
                    <a:pt x="416" y="341"/>
                    <a:pt x="370" y="333"/>
                    <a:pt x="329" y="307"/>
                  </a:cubicBezTo>
                  <a:cubicBezTo>
                    <a:pt x="308" y="290"/>
                    <a:pt x="296" y="267"/>
                    <a:pt x="286" y="244"/>
                  </a:cubicBezTo>
                  <a:cubicBezTo>
                    <a:pt x="274" y="219"/>
                    <a:pt x="264" y="191"/>
                    <a:pt x="267" y="163"/>
                  </a:cubicBezTo>
                  <a:cubicBezTo>
                    <a:pt x="260" y="163"/>
                    <a:pt x="251" y="162"/>
                    <a:pt x="244" y="165"/>
                  </a:cubicBezTo>
                  <a:cubicBezTo>
                    <a:pt x="236" y="160"/>
                    <a:pt x="222" y="163"/>
                    <a:pt x="217" y="154"/>
                  </a:cubicBezTo>
                  <a:cubicBezTo>
                    <a:pt x="219" y="152"/>
                    <a:pt x="219" y="152"/>
                    <a:pt x="219" y="152"/>
                  </a:cubicBezTo>
                  <a:cubicBezTo>
                    <a:pt x="237" y="156"/>
                    <a:pt x="253" y="159"/>
                    <a:pt x="272" y="156"/>
                  </a:cubicBezTo>
                  <a:cubicBezTo>
                    <a:pt x="278" y="159"/>
                    <a:pt x="278" y="159"/>
                    <a:pt x="278" y="159"/>
                  </a:cubicBezTo>
                  <a:cubicBezTo>
                    <a:pt x="276" y="202"/>
                    <a:pt x="293" y="243"/>
                    <a:pt x="317" y="277"/>
                  </a:cubicBezTo>
                  <a:cubicBezTo>
                    <a:pt x="342" y="312"/>
                    <a:pt x="381" y="325"/>
                    <a:pt x="420" y="329"/>
                  </a:cubicBezTo>
                  <a:cubicBezTo>
                    <a:pt x="438" y="331"/>
                    <a:pt x="457" y="325"/>
                    <a:pt x="473" y="332"/>
                  </a:cubicBezTo>
                  <a:cubicBezTo>
                    <a:pt x="475" y="336"/>
                    <a:pt x="477" y="340"/>
                    <a:pt x="474" y="344"/>
                  </a:cubicBezTo>
                  <a:cubicBezTo>
                    <a:pt x="480" y="385"/>
                    <a:pt x="488" y="429"/>
                    <a:pt x="529" y="453"/>
                  </a:cubicBezTo>
                  <a:cubicBezTo>
                    <a:pt x="552" y="464"/>
                    <a:pt x="575" y="477"/>
                    <a:pt x="601" y="476"/>
                  </a:cubicBezTo>
                  <a:cubicBezTo>
                    <a:pt x="654" y="487"/>
                    <a:pt x="723" y="491"/>
                    <a:pt x="746" y="553"/>
                  </a:cubicBezTo>
                  <a:cubicBezTo>
                    <a:pt x="759" y="544"/>
                    <a:pt x="763" y="527"/>
                    <a:pt x="775" y="517"/>
                  </a:cubicBezTo>
                  <a:cubicBezTo>
                    <a:pt x="813" y="490"/>
                    <a:pt x="858" y="475"/>
                    <a:pt x="908" y="475"/>
                  </a:cubicBezTo>
                  <a:cubicBezTo>
                    <a:pt x="941" y="472"/>
                    <a:pt x="975" y="461"/>
                    <a:pt x="997" y="433"/>
                  </a:cubicBezTo>
                  <a:cubicBezTo>
                    <a:pt x="1018" y="406"/>
                    <a:pt x="1014" y="372"/>
                    <a:pt x="1019" y="339"/>
                  </a:cubicBezTo>
                  <a:cubicBezTo>
                    <a:pt x="1024" y="334"/>
                    <a:pt x="1024" y="334"/>
                    <a:pt x="1024" y="334"/>
                  </a:cubicBezTo>
                  <a:cubicBezTo>
                    <a:pt x="1073" y="332"/>
                    <a:pt x="1131" y="332"/>
                    <a:pt x="1172" y="301"/>
                  </a:cubicBezTo>
                  <a:cubicBezTo>
                    <a:pt x="1207" y="274"/>
                    <a:pt x="1221" y="232"/>
                    <a:pt x="1219" y="187"/>
                  </a:cubicBezTo>
                  <a:cubicBezTo>
                    <a:pt x="1219" y="180"/>
                    <a:pt x="1214" y="170"/>
                    <a:pt x="1216" y="164"/>
                  </a:cubicBezTo>
                  <a:cubicBezTo>
                    <a:pt x="1263" y="160"/>
                    <a:pt x="1305" y="151"/>
                    <a:pt x="1345" y="130"/>
                  </a:cubicBezTo>
                  <a:cubicBezTo>
                    <a:pt x="1345" y="126"/>
                    <a:pt x="1345" y="126"/>
                    <a:pt x="1345" y="126"/>
                  </a:cubicBezTo>
                  <a:cubicBezTo>
                    <a:pt x="1334" y="129"/>
                    <a:pt x="1324" y="137"/>
                    <a:pt x="1314" y="136"/>
                  </a:cubicBezTo>
                  <a:cubicBezTo>
                    <a:pt x="1314" y="127"/>
                    <a:pt x="1313" y="118"/>
                    <a:pt x="1312" y="108"/>
                  </a:cubicBezTo>
                  <a:cubicBezTo>
                    <a:pt x="1311" y="95"/>
                    <a:pt x="1296" y="88"/>
                    <a:pt x="1288" y="81"/>
                  </a:cubicBezTo>
                  <a:cubicBezTo>
                    <a:pt x="1305" y="81"/>
                    <a:pt x="1326" y="72"/>
                    <a:pt x="1342" y="83"/>
                  </a:cubicBezTo>
                  <a:cubicBezTo>
                    <a:pt x="1349" y="84"/>
                    <a:pt x="1354" y="102"/>
                    <a:pt x="1363" y="91"/>
                  </a:cubicBezTo>
                  <a:cubicBezTo>
                    <a:pt x="1365" y="83"/>
                    <a:pt x="1359" y="76"/>
                    <a:pt x="1357" y="70"/>
                  </a:cubicBezTo>
                  <a:cubicBezTo>
                    <a:pt x="1367" y="73"/>
                    <a:pt x="1378" y="76"/>
                    <a:pt x="1390" y="77"/>
                  </a:cubicBezTo>
                  <a:cubicBezTo>
                    <a:pt x="1397" y="77"/>
                    <a:pt x="1406" y="68"/>
                    <a:pt x="1409" y="77"/>
                  </a:cubicBezTo>
                  <a:cubicBezTo>
                    <a:pt x="1393" y="97"/>
                    <a:pt x="1368" y="109"/>
                    <a:pt x="1349" y="125"/>
                  </a:cubicBezTo>
                  <a:cubicBezTo>
                    <a:pt x="1360" y="122"/>
                    <a:pt x="1372" y="114"/>
                    <a:pt x="1382" y="107"/>
                  </a:cubicBezTo>
                  <a:cubicBezTo>
                    <a:pt x="1422" y="85"/>
                    <a:pt x="1443" y="45"/>
                    <a:pt x="1453" y="4"/>
                  </a:cubicBezTo>
                  <a:cubicBezTo>
                    <a:pt x="1448" y="4"/>
                    <a:pt x="1448" y="4"/>
                    <a:pt x="1448" y="4"/>
                  </a:cubicBezTo>
                  <a:cubicBezTo>
                    <a:pt x="1443" y="24"/>
                    <a:pt x="1436" y="44"/>
                    <a:pt x="1424" y="62"/>
                  </a:cubicBezTo>
                  <a:cubicBezTo>
                    <a:pt x="1423" y="63"/>
                    <a:pt x="1423" y="63"/>
                    <a:pt x="1423" y="63"/>
                  </a:cubicBezTo>
                  <a:cubicBezTo>
                    <a:pt x="1418" y="50"/>
                    <a:pt x="1411" y="34"/>
                    <a:pt x="1395" y="29"/>
                  </a:cubicBezTo>
                  <a:cubicBezTo>
                    <a:pt x="1379" y="28"/>
                    <a:pt x="1361" y="30"/>
                    <a:pt x="1347" y="40"/>
                  </a:cubicBezTo>
                  <a:cubicBezTo>
                    <a:pt x="1337" y="36"/>
                    <a:pt x="1331" y="25"/>
                    <a:pt x="1322" y="19"/>
                  </a:cubicBezTo>
                  <a:cubicBezTo>
                    <a:pt x="1314" y="13"/>
                    <a:pt x="1305" y="9"/>
                    <a:pt x="1296" y="7"/>
                  </a:cubicBezTo>
                  <a:cubicBezTo>
                    <a:pt x="1297" y="6"/>
                    <a:pt x="1298" y="5"/>
                    <a:pt x="1299" y="4"/>
                  </a:cubicBezTo>
                  <a:cubicBezTo>
                    <a:pt x="1286" y="4"/>
                    <a:pt x="1286" y="4"/>
                    <a:pt x="1286" y="4"/>
                  </a:cubicBezTo>
                  <a:cubicBezTo>
                    <a:pt x="1285" y="5"/>
                    <a:pt x="1284" y="5"/>
                    <a:pt x="1282" y="5"/>
                  </a:cubicBezTo>
                  <a:cubicBezTo>
                    <a:pt x="1274" y="10"/>
                    <a:pt x="1262" y="10"/>
                    <a:pt x="1253" y="12"/>
                  </a:cubicBezTo>
                  <a:cubicBezTo>
                    <a:pt x="1251" y="10"/>
                    <a:pt x="1250" y="7"/>
                    <a:pt x="1250" y="4"/>
                  </a:cubicBezTo>
                  <a:cubicBezTo>
                    <a:pt x="1243" y="4"/>
                    <a:pt x="1243" y="4"/>
                    <a:pt x="1243" y="4"/>
                  </a:cubicBezTo>
                  <a:cubicBezTo>
                    <a:pt x="1246" y="9"/>
                    <a:pt x="1248" y="14"/>
                    <a:pt x="1242" y="18"/>
                  </a:cubicBezTo>
                  <a:cubicBezTo>
                    <a:pt x="1239" y="14"/>
                    <a:pt x="1237" y="9"/>
                    <a:pt x="1234" y="4"/>
                  </a:cubicBezTo>
                  <a:cubicBezTo>
                    <a:pt x="1219" y="4"/>
                    <a:pt x="1219" y="4"/>
                    <a:pt x="1219" y="4"/>
                  </a:cubicBezTo>
                  <a:cubicBezTo>
                    <a:pt x="1226" y="5"/>
                    <a:pt x="1232" y="9"/>
                    <a:pt x="1234" y="16"/>
                  </a:cubicBezTo>
                  <a:cubicBezTo>
                    <a:pt x="1234" y="22"/>
                    <a:pt x="1232" y="30"/>
                    <a:pt x="1226" y="31"/>
                  </a:cubicBezTo>
                  <a:cubicBezTo>
                    <a:pt x="1219" y="35"/>
                    <a:pt x="1212" y="35"/>
                    <a:pt x="1206" y="32"/>
                  </a:cubicBezTo>
                  <a:cubicBezTo>
                    <a:pt x="1200" y="28"/>
                    <a:pt x="1199" y="20"/>
                    <a:pt x="1201" y="14"/>
                  </a:cubicBezTo>
                  <a:cubicBezTo>
                    <a:pt x="1203" y="8"/>
                    <a:pt x="1210" y="8"/>
                    <a:pt x="1214" y="4"/>
                  </a:cubicBezTo>
                  <a:cubicBezTo>
                    <a:pt x="1215" y="4"/>
                    <a:pt x="1215" y="4"/>
                    <a:pt x="1215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200" y="4"/>
                    <a:pt x="1200" y="5"/>
                    <a:pt x="1200" y="5"/>
                  </a:cubicBezTo>
                  <a:cubicBezTo>
                    <a:pt x="1195" y="12"/>
                    <a:pt x="1191" y="20"/>
                    <a:pt x="1196" y="29"/>
                  </a:cubicBezTo>
                  <a:cubicBezTo>
                    <a:pt x="1201" y="40"/>
                    <a:pt x="1215" y="43"/>
                    <a:pt x="1226" y="38"/>
                  </a:cubicBezTo>
                  <a:cubicBezTo>
                    <a:pt x="1236" y="33"/>
                    <a:pt x="1236" y="33"/>
                    <a:pt x="1236" y="33"/>
                  </a:cubicBezTo>
                  <a:cubicBezTo>
                    <a:pt x="1236" y="41"/>
                    <a:pt x="1225" y="44"/>
                    <a:pt x="1218" y="46"/>
                  </a:cubicBezTo>
                  <a:cubicBezTo>
                    <a:pt x="1209" y="48"/>
                    <a:pt x="1202" y="45"/>
                    <a:pt x="1196" y="43"/>
                  </a:cubicBezTo>
                  <a:cubicBezTo>
                    <a:pt x="1190" y="36"/>
                    <a:pt x="1186" y="27"/>
                    <a:pt x="1186" y="17"/>
                  </a:cubicBezTo>
                  <a:cubicBezTo>
                    <a:pt x="1186" y="12"/>
                    <a:pt x="1188" y="8"/>
                    <a:pt x="1191" y="4"/>
                  </a:cubicBezTo>
                  <a:cubicBezTo>
                    <a:pt x="1184" y="4"/>
                    <a:pt x="1184" y="4"/>
                    <a:pt x="1184" y="4"/>
                  </a:cubicBezTo>
                  <a:cubicBezTo>
                    <a:pt x="1182" y="5"/>
                    <a:pt x="1180" y="6"/>
                    <a:pt x="1178" y="4"/>
                  </a:cubicBezTo>
                  <a:cubicBezTo>
                    <a:pt x="1150" y="4"/>
                    <a:pt x="1150" y="4"/>
                    <a:pt x="1150" y="4"/>
                  </a:cubicBezTo>
                  <a:cubicBezTo>
                    <a:pt x="1122" y="16"/>
                    <a:pt x="1092" y="36"/>
                    <a:pt x="1084" y="67"/>
                  </a:cubicBezTo>
                  <a:cubicBezTo>
                    <a:pt x="1086" y="71"/>
                    <a:pt x="1083" y="79"/>
                    <a:pt x="1089" y="78"/>
                  </a:cubicBezTo>
                  <a:cubicBezTo>
                    <a:pt x="1110" y="69"/>
                    <a:pt x="1127" y="91"/>
                    <a:pt x="1150" y="87"/>
                  </a:cubicBezTo>
                  <a:cubicBezTo>
                    <a:pt x="1161" y="83"/>
                    <a:pt x="1172" y="80"/>
                    <a:pt x="1182" y="75"/>
                  </a:cubicBezTo>
                  <a:cubicBezTo>
                    <a:pt x="1185" y="87"/>
                    <a:pt x="1186" y="103"/>
                    <a:pt x="1193" y="115"/>
                  </a:cubicBezTo>
                  <a:cubicBezTo>
                    <a:pt x="1207" y="129"/>
                    <a:pt x="1199" y="149"/>
                    <a:pt x="1195" y="166"/>
                  </a:cubicBezTo>
                  <a:cubicBezTo>
                    <a:pt x="1181" y="164"/>
                    <a:pt x="1193" y="178"/>
                    <a:pt x="1188" y="184"/>
                  </a:cubicBezTo>
                  <a:cubicBezTo>
                    <a:pt x="1180" y="201"/>
                    <a:pt x="1169" y="216"/>
                    <a:pt x="1151" y="222"/>
                  </a:cubicBezTo>
                  <a:cubicBezTo>
                    <a:pt x="1135" y="224"/>
                    <a:pt x="1123" y="230"/>
                    <a:pt x="1107" y="226"/>
                  </a:cubicBezTo>
                  <a:cubicBezTo>
                    <a:pt x="1108" y="221"/>
                    <a:pt x="1108" y="221"/>
                    <a:pt x="1108" y="221"/>
                  </a:cubicBezTo>
                  <a:cubicBezTo>
                    <a:pt x="1127" y="207"/>
                    <a:pt x="1142" y="193"/>
                    <a:pt x="1161" y="180"/>
                  </a:cubicBezTo>
                  <a:cubicBezTo>
                    <a:pt x="1174" y="167"/>
                    <a:pt x="1173" y="151"/>
                    <a:pt x="1174" y="134"/>
                  </a:cubicBezTo>
                  <a:cubicBezTo>
                    <a:pt x="1169" y="116"/>
                    <a:pt x="1150" y="104"/>
                    <a:pt x="1134" y="100"/>
                  </a:cubicBezTo>
                  <a:cubicBezTo>
                    <a:pt x="1129" y="107"/>
                    <a:pt x="1136" y="117"/>
                    <a:pt x="1134" y="125"/>
                  </a:cubicBezTo>
                  <a:cubicBezTo>
                    <a:pt x="1128" y="146"/>
                    <a:pt x="1127" y="166"/>
                    <a:pt x="1133" y="187"/>
                  </a:cubicBezTo>
                  <a:cubicBezTo>
                    <a:pt x="1123" y="207"/>
                    <a:pt x="1103" y="228"/>
                    <a:pt x="1078" y="224"/>
                  </a:cubicBezTo>
                  <a:cubicBezTo>
                    <a:pt x="1056" y="219"/>
                    <a:pt x="1034" y="213"/>
                    <a:pt x="1015" y="202"/>
                  </a:cubicBezTo>
                  <a:cubicBezTo>
                    <a:pt x="1036" y="194"/>
                    <a:pt x="1055" y="181"/>
                    <a:pt x="1076" y="173"/>
                  </a:cubicBezTo>
                  <a:cubicBezTo>
                    <a:pt x="1092" y="163"/>
                    <a:pt x="1101" y="146"/>
                    <a:pt x="1106" y="131"/>
                  </a:cubicBezTo>
                  <a:cubicBezTo>
                    <a:pt x="1109" y="114"/>
                    <a:pt x="1104" y="97"/>
                    <a:pt x="1098" y="83"/>
                  </a:cubicBezTo>
                  <a:cubicBezTo>
                    <a:pt x="1094" y="88"/>
                    <a:pt x="1091" y="95"/>
                    <a:pt x="1088" y="100"/>
                  </a:cubicBezTo>
                  <a:cubicBezTo>
                    <a:pt x="1074" y="115"/>
                    <a:pt x="1053" y="124"/>
                    <a:pt x="1048" y="146"/>
                  </a:cubicBezTo>
                  <a:cubicBezTo>
                    <a:pt x="1047" y="161"/>
                    <a:pt x="1040" y="176"/>
                    <a:pt x="1033" y="188"/>
                  </a:cubicBezTo>
                  <a:cubicBezTo>
                    <a:pt x="1022" y="193"/>
                    <a:pt x="1009" y="200"/>
                    <a:pt x="996" y="193"/>
                  </a:cubicBezTo>
                  <a:cubicBezTo>
                    <a:pt x="970" y="178"/>
                    <a:pt x="941" y="153"/>
                    <a:pt x="933" y="123"/>
                  </a:cubicBezTo>
                  <a:cubicBezTo>
                    <a:pt x="932" y="119"/>
                    <a:pt x="929" y="115"/>
                    <a:pt x="926" y="111"/>
                  </a:cubicBezTo>
                  <a:cubicBezTo>
                    <a:pt x="924" y="114"/>
                    <a:pt x="924" y="114"/>
                    <a:pt x="924" y="114"/>
                  </a:cubicBezTo>
                  <a:cubicBezTo>
                    <a:pt x="920" y="114"/>
                    <a:pt x="920" y="110"/>
                    <a:pt x="918" y="108"/>
                  </a:cubicBezTo>
                  <a:cubicBezTo>
                    <a:pt x="918" y="129"/>
                    <a:pt x="913" y="155"/>
                    <a:pt x="889" y="162"/>
                  </a:cubicBezTo>
                  <a:cubicBezTo>
                    <a:pt x="870" y="167"/>
                    <a:pt x="846" y="156"/>
                    <a:pt x="832" y="172"/>
                  </a:cubicBezTo>
                  <a:cubicBezTo>
                    <a:pt x="825" y="183"/>
                    <a:pt x="811" y="182"/>
                    <a:pt x="801" y="185"/>
                  </a:cubicBezTo>
                  <a:cubicBezTo>
                    <a:pt x="811" y="200"/>
                    <a:pt x="831" y="205"/>
                    <a:pt x="849" y="204"/>
                  </a:cubicBezTo>
                  <a:cubicBezTo>
                    <a:pt x="865" y="200"/>
                    <a:pt x="881" y="193"/>
                    <a:pt x="892" y="178"/>
                  </a:cubicBezTo>
                  <a:cubicBezTo>
                    <a:pt x="895" y="178"/>
                    <a:pt x="895" y="178"/>
                    <a:pt x="895" y="178"/>
                  </a:cubicBezTo>
                  <a:cubicBezTo>
                    <a:pt x="897" y="199"/>
                    <a:pt x="870" y="213"/>
                    <a:pt x="872" y="233"/>
                  </a:cubicBezTo>
                  <a:cubicBezTo>
                    <a:pt x="869" y="254"/>
                    <a:pt x="892" y="267"/>
                    <a:pt x="898" y="285"/>
                  </a:cubicBezTo>
                  <a:cubicBezTo>
                    <a:pt x="899" y="287"/>
                    <a:pt x="902" y="287"/>
                    <a:pt x="903" y="285"/>
                  </a:cubicBezTo>
                  <a:cubicBezTo>
                    <a:pt x="907" y="263"/>
                    <a:pt x="919" y="243"/>
                    <a:pt x="911" y="221"/>
                  </a:cubicBezTo>
                  <a:cubicBezTo>
                    <a:pt x="901" y="206"/>
                    <a:pt x="900" y="187"/>
                    <a:pt x="904" y="170"/>
                  </a:cubicBezTo>
                  <a:cubicBezTo>
                    <a:pt x="910" y="154"/>
                    <a:pt x="918" y="139"/>
                    <a:pt x="924" y="123"/>
                  </a:cubicBezTo>
                  <a:cubicBezTo>
                    <a:pt x="938" y="133"/>
                    <a:pt x="935" y="156"/>
                    <a:pt x="939" y="172"/>
                  </a:cubicBezTo>
                  <a:cubicBezTo>
                    <a:pt x="943" y="220"/>
                    <a:pt x="933" y="262"/>
                    <a:pt x="912" y="301"/>
                  </a:cubicBezTo>
                  <a:cubicBezTo>
                    <a:pt x="905" y="309"/>
                    <a:pt x="895" y="311"/>
                    <a:pt x="885" y="314"/>
                  </a:cubicBezTo>
                  <a:cubicBezTo>
                    <a:pt x="870" y="303"/>
                    <a:pt x="859" y="286"/>
                    <a:pt x="839" y="286"/>
                  </a:cubicBezTo>
                  <a:cubicBezTo>
                    <a:pt x="831" y="282"/>
                    <a:pt x="832" y="273"/>
                    <a:pt x="827" y="268"/>
                  </a:cubicBezTo>
                  <a:cubicBezTo>
                    <a:pt x="819" y="273"/>
                    <a:pt x="824" y="283"/>
                    <a:pt x="820" y="291"/>
                  </a:cubicBezTo>
                  <a:cubicBezTo>
                    <a:pt x="816" y="301"/>
                    <a:pt x="814" y="312"/>
                    <a:pt x="818" y="323"/>
                  </a:cubicBezTo>
                  <a:cubicBezTo>
                    <a:pt x="825" y="337"/>
                    <a:pt x="839" y="340"/>
                    <a:pt x="852" y="342"/>
                  </a:cubicBezTo>
                  <a:cubicBezTo>
                    <a:pt x="868" y="339"/>
                    <a:pt x="880" y="329"/>
                    <a:pt x="893" y="320"/>
                  </a:cubicBezTo>
                  <a:cubicBezTo>
                    <a:pt x="897" y="320"/>
                    <a:pt x="897" y="320"/>
                    <a:pt x="897" y="320"/>
                  </a:cubicBezTo>
                  <a:cubicBezTo>
                    <a:pt x="889" y="343"/>
                    <a:pt x="862" y="361"/>
                    <a:pt x="840" y="372"/>
                  </a:cubicBezTo>
                  <a:cubicBezTo>
                    <a:pt x="808" y="387"/>
                    <a:pt x="768" y="387"/>
                    <a:pt x="733" y="383"/>
                  </a:cubicBezTo>
                  <a:cubicBezTo>
                    <a:pt x="719" y="375"/>
                    <a:pt x="702" y="369"/>
                    <a:pt x="695" y="353"/>
                  </a:cubicBezTo>
                  <a:cubicBezTo>
                    <a:pt x="697" y="342"/>
                    <a:pt x="701" y="329"/>
                    <a:pt x="712" y="326"/>
                  </a:cubicBezTo>
                  <a:cubicBezTo>
                    <a:pt x="730" y="320"/>
                    <a:pt x="727" y="339"/>
                    <a:pt x="739" y="346"/>
                  </a:cubicBezTo>
                  <a:cubicBezTo>
                    <a:pt x="755" y="358"/>
                    <a:pt x="777" y="366"/>
                    <a:pt x="798" y="359"/>
                  </a:cubicBezTo>
                  <a:cubicBezTo>
                    <a:pt x="802" y="356"/>
                    <a:pt x="809" y="363"/>
                    <a:pt x="809" y="355"/>
                  </a:cubicBezTo>
                  <a:cubicBezTo>
                    <a:pt x="803" y="341"/>
                    <a:pt x="799" y="326"/>
                    <a:pt x="786" y="318"/>
                  </a:cubicBezTo>
                  <a:cubicBezTo>
                    <a:pt x="776" y="311"/>
                    <a:pt x="763" y="306"/>
                    <a:pt x="751" y="312"/>
                  </a:cubicBezTo>
                  <a:cubicBezTo>
                    <a:pt x="739" y="322"/>
                    <a:pt x="727" y="307"/>
                    <a:pt x="716" y="315"/>
                  </a:cubicBezTo>
                  <a:cubicBezTo>
                    <a:pt x="703" y="321"/>
                    <a:pt x="696" y="331"/>
                    <a:pt x="690" y="342"/>
                  </a:cubicBezTo>
                  <a:cubicBezTo>
                    <a:pt x="684" y="337"/>
                    <a:pt x="681" y="330"/>
                    <a:pt x="681" y="323"/>
                  </a:cubicBezTo>
                  <a:cubicBezTo>
                    <a:pt x="682" y="306"/>
                    <a:pt x="694" y="295"/>
                    <a:pt x="695" y="278"/>
                  </a:cubicBezTo>
                  <a:cubicBezTo>
                    <a:pt x="698" y="276"/>
                    <a:pt x="698" y="276"/>
                    <a:pt x="698" y="276"/>
                  </a:cubicBezTo>
                  <a:cubicBezTo>
                    <a:pt x="713" y="298"/>
                    <a:pt x="738" y="313"/>
                    <a:pt x="765" y="306"/>
                  </a:cubicBezTo>
                  <a:cubicBezTo>
                    <a:pt x="779" y="301"/>
                    <a:pt x="792" y="310"/>
                    <a:pt x="805" y="306"/>
                  </a:cubicBezTo>
                  <a:cubicBezTo>
                    <a:pt x="811" y="281"/>
                    <a:pt x="803" y="253"/>
                    <a:pt x="781" y="236"/>
                  </a:cubicBezTo>
                  <a:cubicBezTo>
                    <a:pt x="774" y="229"/>
                    <a:pt x="767" y="227"/>
                    <a:pt x="761" y="222"/>
                  </a:cubicBezTo>
                  <a:cubicBezTo>
                    <a:pt x="765" y="214"/>
                    <a:pt x="774" y="211"/>
                    <a:pt x="781" y="207"/>
                  </a:cubicBezTo>
                  <a:cubicBezTo>
                    <a:pt x="800" y="186"/>
                    <a:pt x="801" y="163"/>
                    <a:pt x="799" y="137"/>
                  </a:cubicBezTo>
                  <a:cubicBezTo>
                    <a:pt x="799" y="133"/>
                    <a:pt x="804" y="128"/>
                    <a:pt x="799" y="124"/>
                  </a:cubicBezTo>
                  <a:cubicBezTo>
                    <a:pt x="780" y="127"/>
                    <a:pt x="762" y="118"/>
                    <a:pt x="744" y="123"/>
                  </a:cubicBezTo>
                  <a:cubicBezTo>
                    <a:pt x="753" y="100"/>
                    <a:pt x="774" y="79"/>
                    <a:pt x="800" y="74"/>
                  </a:cubicBezTo>
                  <a:cubicBezTo>
                    <a:pt x="804" y="75"/>
                    <a:pt x="804" y="75"/>
                    <a:pt x="804" y="75"/>
                  </a:cubicBezTo>
                  <a:cubicBezTo>
                    <a:pt x="814" y="88"/>
                    <a:pt x="820" y="105"/>
                    <a:pt x="838" y="108"/>
                  </a:cubicBezTo>
                  <a:cubicBezTo>
                    <a:pt x="855" y="112"/>
                    <a:pt x="871" y="118"/>
                    <a:pt x="890" y="117"/>
                  </a:cubicBezTo>
                  <a:cubicBezTo>
                    <a:pt x="894" y="109"/>
                    <a:pt x="888" y="97"/>
                    <a:pt x="884" y="88"/>
                  </a:cubicBezTo>
                  <a:cubicBezTo>
                    <a:pt x="879" y="76"/>
                    <a:pt x="867" y="64"/>
                    <a:pt x="852" y="65"/>
                  </a:cubicBezTo>
                  <a:cubicBezTo>
                    <a:pt x="837" y="65"/>
                    <a:pt x="823" y="71"/>
                    <a:pt x="809" y="66"/>
                  </a:cubicBezTo>
                  <a:cubicBezTo>
                    <a:pt x="793" y="69"/>
                    <a:pt x="779" y="76"/>
                    <a:pt x="764" y="83"/>
                  </a:cubicBezTo>
                  <a:cubicBezTo>
                    <a:pt x="761" y="72"/>
                    <a:pt x="769" y="63"/>
                    <a:pt x="773" y="54"/>
                  </a:cubicBezTo>
                  <a:cubicBezTo>
                    <a:pt x="774" y="43"/>
                    <a:pt x="778" y="31"/>
                    <a:pt x="772" y="20"/>
                  </a:cubicBezTo>
                  <a:cubicBezTo>
                    <a:pt x="766" y="9"/>
                    <a:pt x="755" y="8"/>
                    <a:pt x="744" y="4"/>
                  </a:cubicBezTo>
                  <a:cubicBezTo>
                    <a:pt x="726" y="4"/>
                    <a:pt x="726" y="4"/>
                    <a:pt x="726" y="4"/>
                  </a:cubicBezTo>
                  <a:cubicBezTo>
                    <a:pt x="732" y="19"/>
                    <a:pt x="732" y="36"/>
                    <a:pt x="741" y="49"/>
                  </a:cubicBezTo>
                  <a:cubicBezTo>
                    <a:pt x="748" y="60"/>
                    <a:pt x="765" y="66"/>
                    <a:pt x="756" y="82"/>
                  </a:cubicBezTo>
                  <a:cubicBezTo>
                    <a:pt x="753" y="95"/>
                    <a:pt x="753" y="95"/>
                    <a:pt x="753" y="95"/>
                  </a:cubicBezTo>
                  <a:cubicBezTo>
                    <a:pt x="744" y="106"/>
                    <a:pt x="737" y="117"/>
                    <a:pt x="732" y="129"/>
                  </a:cubicBezTo>
                  <a:cubicBezTo>
                    <a:pt x="724" y="136"/>
                    <a:pt x="713" y="141"/>
                    <a:pt x="708" y="151"/>
                  </a:cubicBezTo>
                  <a:cubicBezTo>
                    <a:pt x="704" y="145"/>
                    <a:pt x="702" y="136"/>
                    <a:pt x="698" y="128"/>
                  </a:cubicBezTo>
                  <a:cubicBezTo>
                    <a:pt x="682" y="106"/>
                    <a:pt x="662" y="89"/>
                    <a:pt x="638" y="78"/>
                  </a:cubicBezTo>
                  <a:cubicBezTo>
                    <a:pt x="630" y="81"/>
                    <a:pt x="637" y="90"/>
                    <a:pt x="637" y="95"/>
                  </a:cubicBezTo>
                  <a:cubicBezTo>
                    <a:pt x="623" y="118"/>
                    <a:pt x="612" y="143"/>
                    <a:pt x="618" y="170"/>
                  </a:cubicBezTo>
                  <a:cubicBezTo>
                    <a:pt x="614" y="172"/>
                    <a:pt x="608" y="170"/>
                    <a:pt x="604" y="169"/>
                  </a:cubicBezTo>
                  <a:cubicBezTo>
                    <a:pt x="599" y="151"/>
                    <a:pt x="592" y="133"/>
                    <a:pt x="582" y="117"/>
                  </a:cubicBezTo>
                  <a:cubicBezTo>
                    <a:pt x="581" y="108"/>
                    <a:pt x="578" y="95"/>
                    <a:pt x="587" y="90"/>
                  </a:cubicBezTo>
                  <a:cubicBezTo>
                    <a:pt x="613" y="84"/>
                    <a:pt x="640" y="66"/>
                    <a:pt x="645" y="38"/>
                  </a:cubicBezTo>
                  <a:cubicBezTo>
                    <a:pt x="644" y="30"/>
                    <a:pt x="634" y="30"/>
                    <a:pt x="628" y="28"/>
                  </a:cubicBezTo>
                  <a:cubicBezTo>
                    <a:pt x="608" y="24"/>
                    <a:pt x="593" y="42"/>
                    <a:pt x="585" y="55"/>
                  </a:cubicBezTo>
                  <a:cubicBezTo>
                    <a:pt x="588" y="72"/>
                    <a:pt x="571" y="83"/>
                    <a:pt x="575" y="99"/>
                  </a:cubicBezTo>
                  <a:cubicBezTo>
                    <a:pt x="573" y="101"/>
                    <a:pt x="575" y="108"/>
                    <a:pt x="570" y="106"/>
                  </a:cubicBezTo>
                  <a:cubicBezTo>
                    <a:pt x="561" y="98"/>
                    <a:pt x="546" y="88"/>
                    <a:pt x="551" y="73"/>
                  </a:cubicBezTo>
                  <a:cubicBezTo>
                    <a:pt x="553" y="67"/>
                    <a:pt x="561" y="73"/>
                    <a:pt x="565" y="68"/>
                  </a:cubicBezTo>
                  <a:cubicBezTo>
                    <a:pt x="586" y="59"/>
                    <a:pt x="592" y="38"/>
                    <a:pt x="591" y="17"/>
                  </a:cubicBezTo>
                  <a:cubicBezTo>
                    <a:pt x="582" y="11"/>
                    <a:pt x="577" y="23"/>
                    <a:pt x="568" y="23"/>
                  </a:cubicBezTo>
                  <a:cubicBezTo>
                    <a:pt x="554" y="28"/>
                    <a:pt x="541" y="42"/>
                    <a:pt x="540" y="58"/>
                  </a:cubicBezTo>
                  <a:cubicBezTo>
                    <a:pt x="542" y="81"/>
                    <a:pt x="542" y="81"/>
                    <a:pt x="542" y="81"/>
                  </a:cubicBezTo>
                  <a:cubicBezTo>
                    <a:pt x="524" y="74"/>
                    <a:pt x="500" y="68"/>
                    <a:pt x="484" y="82"/>
                  </a:cubicBezTo>
                  <a:cubicBezTo>
                    <a:pt x="474" y="88"/>
                    <a:pt x="472" y="101"/>
                    <a:pt x="460" y="104"/>
                  </a:cubicBezTo>
                  <a:cubicBezTo>
                    <a:pt x="458" y="105"/>
                    <a:pt x="458" y="106"/>
                    <a:pt x="458" y="108"/>
                  </a:cubicBezTo>
                  <a:cubicBezTo>
                    <a:pt x="466" y="113"/>
                    <a:pt x="481" y="111"/>
                    <a:pt x="490" y="114"/>
                  </a:cubicBezTo>
                  <a:cubicBezTo>
                    <a:pt x="515" y="117"/>
                    <a:pt x="533" y="81"/>
                    <a:pt x="557" y="103"/>
                  </a:cubicBezTo>
                  <a:cubicBezTo>
                    <a:pt x="562" y="108"/>
                    <a:pt x="568" y="112"/>
                    <a:pt x="570" y="119"/>
                  </a:cubicBezTo>
                  <a:cubicBezTo>
                    <a:pt x="551" y="125"/>
                    <a:pt x="529" y="113"/>
                    <a:pt x="513" y="127"/>
                  </a:cubicBezTo>
                  <a:cubicBezTo>
                    <a:pt x="498" y="145"/>
                    <a:pt x="495" y="168"/>
                    <a:pt x="494" y="191"/>
                  </a:cubicBezTo>
                  <a:cubicBezTo>
                    <a:pt x="493" y="193"/>
                    <a:pt x="489" y="195"/>
                    <a:pt x="493" y="198"/>
                  </a:cubicBezTo>
                  <a:cubicBezTo>
                    <a:pt x="501" y="197"/>
                    <a:pt x="505" y="186"/>
                    <a:pt x="513" y="182"/>
                  </a:cubicBezTo>
                  <a:cubicBezTo>
                    <a:pt x="536" y="173"/>
                    <a:pt x="555" y="152"/>
                    <a:pt x="555" y="128"/>
                  </a:cubicBezTo>
                  <a:cubicBezTo>
                    <a:pt x="569" y="123"/>
                    <a:pt x="577" y="132"/>
                    <a:pt x="586" y="139"/>
                  </a:cubicBezTo>
                  <a:cubicBezTo>
                    <a:pt x="589" y="148"/>
                    <a:pt x="599" y="160"/>
                    <a:pt x="590" y="170"/>
                  </a:cubicBezTo>
                  <a:cubicBezTo>
                    <a:pt x="564" y="172"/>
                    <a:pt x="544" y="186"/>
                    <a:pt x="524" y="202"/>
                  </a:cubicBezTo>
                  <a:cubicBezTo>
                    <a:pt x="517" y="202"/>
                    <a:pt x="509" y="205"/>
                    <a:pt x="506" y="210"/>
                  </a:cubicBezTo>
                  <a:cubicBezTo>
                    <a:pt x="510" y="220"/>
                    <a:pt x="520" y="212"/>
                    <a:pt x="527" y="218"/>
                  </a:cubicBezTo>
                  <a:cubicBezTo>
                    <a:pt x="539" y="233"/>
                    <a:pt x="555" y="251"/>
                    <a:pt x="576" y="256"/>
                  </a:cubicBezTo>
                  <a:cubicBezTo>
                    <a:pt x="607" y="258"/>
                    <a:pt x="607" y="258"/>
                    <a:pt x="607" y="258"/>
                  </a:cubicBezTo>
                  <a:cubicBezTo>
                    <a:pt x="611" y="266"/>
                    <a:pt x="600" y="275"/>
                    <a:pt x="599" y="285"/>
                  </a:cubicBezTo>
                  <a:cubicBezTo>
                    <a:pt x="596" y="304"/>
                    <a:pt x="597" y="325"/>
                    <a:pt x="605" y="342"/>
                  </a:cubicBezTo>
                  <a:cubicBezTo>
                    <a:pt x="601" y="345"/>
                    <a:pt x="594" y="347"/>
                    <a:pt x="589" y="345"/>
                  </a:cubicBezTo>
                  <a:cubicBezTo>
                    <a:pt x="575" y="341"/>
                    <a:pt x="585" y="328"/>
                    <a:pt x="586" y="320"/>
                  </a:cubicBezTo>
                  <a:cubicBezTo>
                    <a:pt x="594" y="308"/>
                    <a:pt x="592" y="290"/>
                    <a:pt x="586" y="278"/>
                  </a:cubicBezTo>
                  <a:cubicBezTo>
                    <a:pt x="584" y="276"/>
                    <a:pt x="577" y="268"/>
                    <a:pt x="575" y="275"/>
                  </a:cubicBezTo>
                  <a:cubicBezTo>
                    <a:pt x="563" y="289"/>
                    <a:pt x="551" y="302"/>
                    <a:pt x="549" y="321"/>
                  </a:cubicBezTo>
                  <a:cubicBezTo>
                    <a:pt x="553" y="333"/>
                    <a:pt x="560" y="345"/>
                    <a:pt x="572" y="350"/>
                  </a:cubicBezTo>
                  <a:cubicBezTo>
                    <a:pt x="566" y="353"/>
                    <a:pt x="559" y="352"/>
                    <a:pt x="553" y="349"/>
                  </a:cubicBezTo>
                  <a:cubicBezTo>
                    <a:pt x="549" y="341"/>
                    <a:pt x="547" y="331"/>
                    <a:pt x="539" y="323"/>
                  </a:cubicBezTo>
                  <a:cubicBezTo>
                    <a:pt x="527" y="312"/>
                    <a:pt x="506" y="310"/>
                    <a:pt x="500" y="293"/>
                  </a:cubicBezTo>
                  <a:cubicBezTo>
                    <a:pt x="487" y="297"/>
                    <a:pt x="494" y="313"/>
                    <a:pt x="486" y="323"/>
                  </a:cubicBezTo>
                  <a:cubicBezTo>
                    <a:pt x="486" y="337"/>
                    <a:pt x="494" y="350"/>
                    <a:pt x="508" y="357"/>
                  </a:cubicBezTo>
                  <a:cubicBezTo>
                    <a:pt x="524" y="367"/>
                    <a:pt x="543" y="360"/>
                    <a:pt x="561" y="358"/>
                  </a:cubicBezTo>
                  <a:cubicBezTo>
                    <a:pt x="562" y="361"/>
                    <a:pt x="562" y="361"/>
                    <a:pt x="560" y="363"/>
                  </a:cubicBezTo>
                  <a:cubicBezTo>
                    <a:pt x="542" y="371"/>
                    <a:pt x="519" y="380"/>
                    <a:pt x="513" y="402"/>
                  </a:cubicBezTo>
                  <a:cubicBezTo>
                    <a:pt x="512" y="410"/>
                    <a:pt x="508" y="420"/>
                    <a:pt x="512" y="428"/>
                  </a:cubicBezTo>
                  <a:cubicBezTo>
                    <a:pt x="506" y="426"/>
                    <a:pt x="499" y="416"/>
                    <a:pt x="496" y="409"/>
                  </a:cubicBezTo>
                  <a:cubicBezTo>
                    <a:pt x="483" y="384"/>
                    <a:pt x="483" y="354"/>
                    <a:pt x="481" y="326"/>
                  </a:cubicBezTo>
                  <a:cubicBezTo>
                    <a:pt x="471" y="318"/>
                    <a:pt x="452" y="330"/>
                    <a:pt x="447" y="315"/>
                  </a:cubicBezTo>
                  <a:cubicBezTo>
                    <a:pt x="447" y="300"/>
                    <a:pt x="448" y="282"/>
                    <a:pt x="462" y="273"/>
                  </a:cubicBezTo>
                  <a:cubicBezTo>
                    <a:pt x="468" y="267"/>
                    <a:pt x="475" y="260"/>
                    <a:pt x="483" y="264"/>
                  </a:cubicBezTo>
                  <a:cubicBezTo>
                    <a:pt x="503" y="282"/>
                    <a:pt x="537" y="285"/>
                    <a:pt x="561" y="273"/>
                  </a:cubicBezTo>
                  <a:cubicBezTo>
                    <a:pt x="559" y="260"/>
                    <a:pt x="553" y="250"/>
                    <a:pt x="541" y="244"/>
                  </a:cubicBezTo>
                  <a:cubicBezTo>
                    <a:pt x="518" y="235"/>
                    <a:pt x="498" y="254"/>
                    <a:pt x="476" y="253"/>
                  </a:cubicBezTo>
                  <a:cubicBezTo>
                    <a:pt x="474" y="244"/>
                    <a:pt x="484" y="238"/>
                    <a:pt x="484" y="229"/>
                  </a:cubicBezTo>
                  <a:cubicBezTo>
                    <a:pt x="485" y="216"/>
                    <a:pt x="480" y="202"/>
                    <a:pt x="467" y="195"/>
                  </a:cubicBezTo>
                  <a:cubicBezTo>
                    <a:pt x="460" y="187"/>
                    <a:pt x="447" y="187"/>
                    <a:pt x="441" y="177"/>
                  </a:cubicBezTo>
                  <a:cubicBezTo>
                    <a:pt x="432" y="176"/>
                    <a:pt x="431" y="187"/>
                    <a:pt x="429" y="192"/>
                  </a:cubicBezTo>
                  <a:cubicBezTo>
                    <a:pt x="426" y="205"/>
                    <a:pt x="433" y="217"/>
                    <a:pt x="441" y="227"/>
                  </a:cubicBezTo>
                  <a:cubicBezTo>
                    <a:pt x="449" y="236"/>
                    <a:pt x="461" y="237"/>
                    <a:pt x="468" y="249"/>
                  </a:cubicBezTo>
                  <a:cubicBezTo>
                    <a:pt x="464" y="265"/>
                    <a:pt x="449" y="276"/>
                    <a:pt x="440" y="289"/>
                  </a:cubicBezTo>
                  <a:cubicBezTo>
                    <a:pt x="428" y="272"/>
                    <a:pt x="427" y="244"/>
                    <a:pt x="423" y="222"/>
                  </a:cubicBezTo>
                  <a:cubicBezTo>
                    <a:pt x="420" y="208"/>
                    <a:pt x="420" y="189"/>
                    <a:pt x="423" y="176"/>
                  </a:cubicBezTo>
                  <a:cubicBezTo>
                    <a:pt x="449" y="172"/>
                    <a:pt x="464" y="148"/>
                    <a:pt x="475" y="127"/>
                  </a:cubicBezTo>
                  <a:cubicBezTo>
                    <a:pt x="477" y="126"/>
                    <a:pt x="480" y="123"/>
                    <a:pt x="478" y="121"/>
                  </a:cubicBezTo>
                  <a:cubicBezTo>
                    <a:pt x="466" y="117"/>
                    <a:pt x="452" y="113"/>
                    <a:pt x="438" y="117"/>
                  </a:cubicBezTo>
                  <a:cubicBezTo>
                    <a:pt x="438" y="107"/>
                    <a:pt x="447" y="99"/>
                    <a:pt x="454" y="92"/>
                  </a:cubicBezTo>
                  <a:cubicBezTo>
                    <a:pt x="470" y="67"/>
                    <a:pt x="496" y="46"/>
                    <a:pt x="519" y="26"/>
                  </a:cubicBezTo>
                  <a:cubicBezTo>
                    <a:pt x="518" y="23"/>
                    <a:pt x="518" y="23"/>
                    <a:pt x="518" y="23"/>
                  </a:cubicBezTo>
                  <a:cubicBezTo>
                    <a:pt x="509" y="21"/>
                    <a:pt x="509" y="32"/>
                    <a:pt x="502" y="33"/>
                  </a:cubicBezTo>
                  <a:cubicBezTo>
                    <a:pt x="486" y="45"/>
                    <a:pt x="476" y="58"/>
                    <a:pt x="461" y="70"/>
                  </a:cubicBezTo>
                  <a:cubicBezTo>
                    <a:pt x="465" y="49"/>
                    <a:pt x="470" y="29"/>
                    <a:pt x="490" y="14"/>
                  </a:cubicBezTo>
                  <a:cubicBezTo>
                    <a:pt x="502" y="11"/>
                    <a:pt x="513" y="18"/>
                    <a:pt x="526" y="20"/>
                  </a:cubicBezTo>
                  <a:cubicBezTo>
                    <a:pt x="544" y="25"/>
                    <a:pt x="566" y="19"/>
                    <a:pt x="580" y="5"/>
                  </a:cubicBezTo>
                  <a:cubicBezTo>
                    <a:pt x="580" y="5"/>
                    <a:pt x="580" y="5"/>
                    <a:pt x="580" y="4"/>
                  </a:cubicBezTo>
                  <a:cubicBezTo>
                    <a:pt x="564" y="4"/>
                    <a:pt x="564" y="4"/>
                    <a:pt x="564" y="4"/>
                  </a:cubicBezTo>
                  <a:cubicBezTo>
                    <a:pt x="565" y="5"/>
                    <a:pt x="565" y="5"/>
                    <a:pt x="566" y="6"/>
                  </a:cubicBezTo>
                  <a:cubicBezTo>
                    <a:pt x="566" y="10"/>
                    <a:pt x="561" y="13"/>
                    <a:pt x="557" y="13"/>
                  </a:cubicBezTo>
                  <a:cubicBezTo>
                    <a:pt x="540" y="18"/>
                    <a:pt x="519" y="15"/>
                    <a:pt x="505" y="5"/>
                  </a:cubicBezTo>
                  <a:cubicBezTo>
                    <a:pt x="505" y="5"/>
                    <a:pt x="506" y="5"/>
                    <a:pt x="506" y="4"/>
                  </a:cubicBezTo>
                  <a:cubicBezTo>
                    <a:pt x="491" y="4"/>
                    <a:pt x="491" y="4"/>
                    <a:pt x="491" y="4"/>
                  </a:cubicBezTo>
                  <a:cubicBezTo>
                    <a:pt x="483" y="12"/>
                    <a:pt x="476" y="20"/>
                    <a:pt x="469" y="28"/>
                  </a:cubicBezTo>
                  <a:cubicBezTo>
                    <a:pt x="463" y="21"/>
                    <a:pt x="463" y="12"/>
                    <a:pt x="461" y="4"/>
                  </a:cubicBezTo>
                  <a:cubicBezTo>
                    <a:pt x="453" y="4"/>
                    <a:pt x="453" y="4"/>
                    <a:pt x="453" y="4"/>
                  </a:cubicBezTo>
                  <a:cubicBezTo>
                    <a:pt x="453" y="5"/>
                    <a:pt x="453" y="5"/>
                    <a:pt x="453" y="5"/>
                  </a:cubicBezTo>
                  <a:cubicBezTo>
                    <a:pt x="451" y="4"/>
                    <a:pt x="451" y="4"/>
                    <a:pt x="451" y="4"/>
                  </a:cubicBezTo>
                  <a:cubicBezTo>
                    <a:pt x="436" y="4"/>
                    <a:pt x="436" y="4"/>
                    <a:pt x="436" y="4"/>
                  </a:cubicBezTo>
                  <a:cubicBezTo>
                    <a:pt x="450" y="14"/>
                    <a:pt x="450" y="14"/>
                    <a:pt x="450" y="14"/>
                  </a:cubicBezTo>
                  <a:cubicBezTo>
                    <a:pt x="451" y="17"/>
                    <a:pt x="453" y="23"/>
                    <a:pt x="447" y="25"/>
                  </a:cubicBezTo>
                  <a:cubicBezTo>
                    <a:pt x="433" y="24"/>
                    <a:pt x="421" y="16"/>
                    <a:pt x="415" y="4"/>
                  </a:cubicBezTo>
                  <a:cubicBezTo>
                    <a:pt x="404" y="4"/>
                    <a:pt x="404" y="4"/>
                    <a:pt x="404" y="4"/>
                  </a:cubicBezTo>
                  <a:cubicBezTo>
                    <a:pt x="416" y="21"/>
                    <a:pt x="436" y="35"/>
                    <a:pt x="459" y="31"/>
                  </a:cubicBezTo>
                  <a:cubicBezTo>
                    <a:pt x="466" y="42"/>
                    <a:pt x="456" y="51"/>
                    <a:pt x="455" y="61"/>
                  </a:cubicBezTo>
                  <a:cubicBezTo>
                    <a:pt x="449" y="71"/>
                    <a:pt x="452" y="85"/>
                    <a:pt x="442" y="93"/>
                  </a:cubicBezTo>
                  <a:cubicBezTo>
                    <a:pt x="424" y="81"/>
                    <a:pt x="432" y="54"/>
                    <a:pt x="407" y="45"/>
                  </a:cubicBezTo>
                  <a:cubicBezTo>
                    <a:pt x="394" y="37"/>
                    <a:pt x="376" y="42"/>
                    <a:pt x="363" y="47"/>
                  </a:cubicBezTo>
                  <a:cubicBezTo>
                    <a:pt x="345" y="54"/>
                    <a:pt x="341" y="75"/>
                    <a:pt x="323" y="80"/>
                  </a:cubicBezTo>
                  <a:cubicBezTo>
                    <a:pt x="322" y="83"/>
                    <a:pt x="322" y="83"/>
                    <a:pt x="322" y="83"/>
                  </a:cubicBezTo>
                  <a:cubicBezTo>
                    <a:pt x="328" y="92"/>
                    <a:pt x="339" y="82"/>
                    <a:pt x="349" y="86"/>
                  </a:cubicBezTo>
                  <a:cubicBezTo>
                    <a:pt x="371" y="94"/>
                    <a:pt x="397" y="90"/>
                    <a:pt x="420" y="81"/>
                  </a:cubicBezTo>
                  <a:cubicBezTo>
                    <a:pt x="426" y="80"/>
                    <a:pt x="428" y="87"/>
                    <a:pt x="429" y="90"/>
                  </a:cubicBezTo>
                  <a:cubicBezTo>
                    <a:pt x="424" y="100"/>
                    <a:pt x="439" y="100"/>
                    <a:pt x="432" y="110"/>
                  </a:cubicBezTo>
                  <a:cubicBezTo>
                    <a:pt x="428" y="126"/>
                    <a:pt x="407" y="137"/>
                    <a:pt x="407" y="154"/>
                  </a:cubicBezTo>
                  <a:cubicBezTo>
                    <a:pt x="407" y="164"/>
                    <a:pt x="406" y="175"/>
                    <a:pt x="397" y="181"/>
                  </a:cubicBezTo>
                  <a:cubicBezTo>
                    <a:pt x="398" y="190"/>
                    <a:pt x="395" y="200"/>
                    <a:pt x="391" y="210"/>
                  </a:cubicBezTo>
                  <a:cubicBezTo>
                    <a:pt x="386" y="211"/>
                    <a:pt x="383" y="205"/>
                    <a:pt x="380" y="201"/>
                  </a:cubicBezTo>
                  <a:cubicBezTo>
                    <a:pt x="379" y="186"/>
                    <a:pt x="395" y="178"/>
                    <a:pt x="400" y="164"/>
                  </a:cubicBezTo>
                  <a:cubicBezTo>
                    <a:pt x="404" y="147"/>
                    <a:pt x="396" y="127"/>
                    <a:pt x="393" y="110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75" y="123"/>
                    <a:pt x="357" y="133"/>
                    <a:pt x="355" y="153"/>
                  </a:cubicBezTo>
                  <a:cubicBezTo>
                    <a:pt x="356" y="165"/>
                    <a:pt x="360" y="178"/>
                    <a:pt x="367" y="188"/>
                  </a:cubicBezTo>
                  <a:cubicBezTo>
                    <a:pt x="367" y="192"/>
                    <a:pt x="367" y="192"/>
                    <a:pt x="367" y="192"/>
                  </a:cubicBezTo>
                  <a:cubicBezTo>
                    <a:pt x="352" y="179"/>
                    <a:pt x="329" y="197"/>
                    <a:pt x="320" y="176"/>
                  </a:cubicBezTo>
                  <a:cubicBezTo>
                    <a:pt x="320" y="168"/>
                    <a:pt x="330" y="164"/>
                    <a:pt x="333" y="158"/>
                  </a:cubicBezTo>
                  <a:cubicBezTo>
                    <a:pt x="343" y="140"/>
                    <a:pt x="349" y="113"/>
                    <a:pt x="337" y="96"/>
                  </a:cubicBezTo>
                  <a:cubicBezTo>
                    <a:pt x="329" y="100"/>
                    <a:pt x="328" y="113"/>
                    <a:pt x="317" y="112"/>
                  </a:cubicBezTo>
                  <a:cubicBezTo>
                    <a:pt x="303" y="123"/>
                    <a:pt x="303" y="123"/>
                    <a:pt x="303" y="123"/>
                  </a:cubicBezTo>
                  <a:cubicBezTo>
                    <a:pt x="298" y="100"/>
                    <a:pt x="270" y="87"/>
                    <a:pt x="263" y="65"/>
                  </a:cubicBezTo>
                  <a:cubicBezTo>
                    <a:pt x="269" y="55"/>
                    <a:pt x="273" y="42"/>
                    <a:pt x="274" y="31"/>
                  </a:cubicBezTo>
                  <a:cubicBezTo>
                    <a:pt x="290" y="46"/>
                    <a:pt x="314" y="54"/>
                    <a:pt x="336" y="47"/>
                  </a:cubicBezTo>
                  <a:cubicBezTo>
                    <a:pt x="342" y="42"/>
                    <a:pt x="353" y="50"/>
                    <a:pt x="355" y="38"/>
                  </a:cubicBezTo>
                  <a:cubicBezTo>
                    <a:pt x="353" y="26"/>
                    <a:pt x="350" y="14"/>
                    <a:pt x="345" y="4"/>
                  </a:cubicBezTo>
                  <a:cubicBezTo>
                    <a:pt x="337" y="4"/>
                    <a:pt x="337" y="4"/>
                    <a:pt x="337" y="4"/>
                  </a:cubicBezTo>
                  <a:cubicBezTo>
                    <a:pt x="339" y="7"/>
                    <a:pt x="341" y="10"/>
                    <a:pt x="342" y="14"/>
                  </a:cubicBezTo>
                  <a:cubicBezTo>
                    <a:pt x="343" y="18"/>
                    <a:pt x="345" y="21"/>
                    <a:pt x="344" y="25"/>
                  </a:cubicBezTo>
                  <a:cubicBezTo>
                    <a:pt x="338" y="23"/>
                    <a:pt x="338" y="23"/>
                    <a:pt x="338" y="23"/>
                  </a:cubicBezTo>
                  <a:cubicBezTo>
                    <a:pt x="332" y="15"/>
                    <a:pt x="325" y="9"/>
                    <a:pt x="318" y="4"/>
                  </a:cubicBezTo>
                  <a:cubicBezTo>
                    <a:pt x="304" y="4"/>
                    <a:pt x="304" y="4"/>
                    <a:pt x="304" y="4"/>
                  </a:cubicBezTo>
                  <a:cubicBezTo>
                    <a:pt x="318" y="11"/>
                    <a:pt x="330" y="23"/>
                    <a:pt x="339" y="36"/>
                  </a:cubicBezTo>
                  <a:cubicBezTo>
                    <a:pt x="332" y="45"/>
                    <a:pt x="318" y="42"/>
                    <a:pt x="307" y="42"/>
                  </a:cubicBezTo>
                  <a:cubicBezTo>
                    <a:pt x="291" y="40"/>
                    <a:pt x="278" y="27"/>
                    <a:pt x="273" y="13"/>
                  </a:cubicBezTo>
                  <a:cubicBezTo>
                    <a:pt x="279" y="4"/>
                    <a:pt x="279" y="4"/>
                    <a:pt x="279" y="4"/>
                  </a:cubicBezTo>
                  <a:cubicBezTo>
                    <a:pt x="269" y="4"/>
                    <a:pt x="269" y="4"/>
                    <a:pt x="269" y="4"/>
                  </a:cubicBezTo>
                  <a:cubicBezTo>
                    <a:pt x="264" y="9"/>
                    <a:pt x="258" y="12"/>
                    <a:pt x="252" y="13"/>
                  </a:cubicBezTo>
                  <a:cubicBezTo>
                    <a:pt x="254" y="10"/>
                    <a:pt x="258" y="8"/>
                    <a:pt x="262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50" y="4"/>
                    <a:pt x="249" y="4"/>
                    <a:pt x="249" y="4"/>
                  </a:cubicBezTo>
                  <a:cubicBezTo>
                    <a:pt x="247" y="5"/>
                    <a:pt x="244" y="5"/>
                    <a:pt x="242" y="4"/>
                  </a:cubicBezTo>
                  <a:cubicBezTo>
                    <a:pt x="229" y="4"/>
                    <a:pt x="229" y="4"/>
                    <a:pt x="229" y="4"/>
                  </a:cubicBezTo>
                  <a:cubicBezTo>
                    <a:pt x="232" y="7"/>
                    <a:pt x="235" y="10"/>
                    <a:pt x="238" y="12"/>
                  </a:cubicBezTo>
                  <a:cubicBezTo>
                    <a:pt x="235" y="16"/>
                    <a:pt x="230" y="12"/>
                    <a:pt x="227" y="11"/>
                  </a:cubicBezTo>
                  <a:cubicBezTo>
                    <a:pt x="224" y="9"/>
                    <a:pt x="221" y="7"/>
                    <a:pt x="220" y="4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198" y="14"/>
                    <a:pt x="179" y="14"/>
                    <a:pt x="166" y="10"/>
                  </a:cubicBezTo>
                  <a:cubicBezTo>
                    <a:pt x="163" y="8"/>
                    <a:pt x="160" y="6"/>
                    <a:pt x="157" y="4"/>
                  </a:cubicBezTo>
                  <a:cubicBezTo>
                    <a:pt x="146" y="4"/>
                    <a:pt x="146" y="4"/>
                    <a:pt x="146" y="4"/>
                  </a:cubicBezTo>
                  <a:cubicBezTo>
                    <a:pt x="150" y="7"/>
                    <a:pt x="154" y="10"/>
                    <a:pt x="157" y="13"/>
                  </a:cubicBezTo>
                  <a:cubicBezTo>
                    <a:pt x="154" y="20"/>
                    <a:pt x="148" y="24"/>
                    <a:pt x="143" y="29"/>
                  </a:cubicBezTo>
                  <a:cubicBezTo>
                    <a:pt x="130" y="28"/>
                    <a:pt x="125" y="10"/>
                    <a:pt x="114" y="7"/>
                  </a:cubicBezTo>
                  <a:cubicBezTo>
                    <a:pt x="97" y="0"/>
                    <a:pt x="81" y="9"/>
                    <a:pt x="67" y="15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4" y="10"/>
                    <a:pt x="64" y="7"/>
                    <a:pt x="63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60" y="33"/>
                    <a:pt x="75" y="59"/>
                    <a:pt x="94" y="81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70" y="66"/>
                    <a:pt x="59" y="39"/>
                    <a:pt x="48" y="13"/>
                  </a:cubicBezTo>
                  <a:cubicBezTo>
                    <a:pt x="48" y="9"/>
                    <a:pt x="47" y="7"/>
                    <a:pt x="4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9" y="16"/>
                    <a:pt x="24" y="28"/>
                    <a:pt x="25" y="41"/>
                  </a:cubicBezTo>
                  <a:cubicBezTo>
                    <a:pt x="42" y="79"/>
                    <a:pt x="59" y="127"/>
                    <a:pt x="103" y="142"/>
                  </a:cubicBezTo>
                  <a:cubicBezTo>
                    <a:pt x="132" y="165"/>
                    <a:pt x="168" y="175"/>
                    <a:pt x="203" y="183"/>
                  </a:cubicBezTo>
                  <a:cubicBezTo>
                    <a:pt x="216" y="188"/>
                    <a:pt x="235" y="183"/>
                    <a:pt x="240" y="197"/>
                  </a:cubicBezTo>
                  <a:cubicBezTo>
                    <a:pt x="251" y="249"/>
                    <a:pt x="273" y="302"/>
                    <a:pt x="321" y="333"/>
                  </a:cubicBezTo>
                  <a:cubicBezTo>
                    <a:pt x="355" y="352"/>
                    <a:pt x="391" y="367"/>
                    <a:pt x="434" y="365"/>
                  </a:cubicBezTo>
                  <a:cubicBezTo>
                    <a:pt x="439" y="371"/>
                    <a:pt x="443" y="379"/>
                    <a:pt x="442" y="387"/>
                  </a:cubicBezTo>
                  <a:cubicBezTo>
                    <a:pt x="458" y="430"/>
                    <a:pt x="488" y="473"/>
                    <a:pt x="533" y="490"/>
                  </a:cubicBezTo>
                  <a:cubicBezTo>
                    <a:pt x="571" y="509"/>
                    <a:pt x="617" y="504"/>
                    <a:pt x="656" y="521"/>
                  </a:cubicBezTo>
                  <a:cubicBezTo>
                    <a:pt x="694" y="535"/>
                    <a:pt x="727" y="570"/>
                    <a:pt x="742" y="609"/>
                  </a:cubicBezTo>
                  <a:cubicBezTo>
                    <a:pt x="742" y="611"/>
                    <a:pt x="742" y="611"/>
                    <a:pt x="742" y="611"/>
                  </a:cubicBezTo>
                  <a:cubicBezTo>
                    <a:pt x="719" y="577"/>
                    <a:pt x="686" y="539"/>
                    <a:pt x="646" y="526"/>
                  </a:cubicBezTo>
                  <a:cubicBezTo>
                    <a:pt x="604" y="514"/>
                    <a:pt x="561" y="514"/>
                    <a:pt x="522" y="495"/>
                  </a:cubicBezTo>
                  <a:cubicBezTo>
                    <a:pt x="473" y="475"/>
                    <a:pt x="445" y="425"/>
                    <a:pt x="431" y="377"/>
                  </a:cubicBezTo>
                  <a:cubicBezTo>
                    <a:pt x="422" y="372"/>
                    <a:pt x="409" y="375"/>
                    <a:pt x="398" y="373"/>
                  </a:cubicBezTo>
                  <a:cubicBezTo>
                    <a:pt x="333" y="374"/>
                    <a:pt x="282" y="319"/>
                    <a:pt x="253" y="264"/>
                  </a:cubicBezTo>
                  <a:cubicBezTo>
                    <a:pt x="244" y="246"/>
                    <a:pt x="245" y="223"/>
                    <a:pt x="238" y="205"/>
                  </a:cubicBezTo>
                  <a:cubicBezTo>
                    <a:pt x="231" y="196"/>
                    <a:pt x="218" y="200"/>
                    <a:pt x="208" y="197"/>
                  </a:cubicBezTo>
                  <a:cubicBezTo>
                    <a:pt x="184" y="196"/>
                    <a:pt x="165" y="184"/>
                    <a:pt x="143" y="180"/>
                  </a:cubicBezTo>
                  <a:cubicBezTo>
                    <a:pt x="99" y="166"/>
                    <a:pt x="55" y="130"/>
                    <a:pt x="37" y="86"/>
                  </a:cubicBezTo>
                  <a:cubicBezTo>
                    <a:pt x="24" y="60"/>
                    <a:pt x="12" y="34"/>
                    <a:pt x="6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4" y="30"/>
                    <a:pt x="13" y="54"/>
                    <a:pt x="25" y="77"/>
                  </a:cubicBezTo>
                  <a:cubicBezTo>
                    <a:pt x="49" y="140"/>
                    <a:pt x="111" y="184"/>
                    <a:pt x="176" y="196"/>
                  </a:cubicBezTo>
                  <a:cubicBezTo>
                    <a:pt x="194" y="203"/>
                    <a:pt x="216" y="202"/>
                    <a:pt x="233" y="211"/>
                  </a:cubicBezTo>
                  <a:cubicBezTo>
                    <a:pt x="240" y="244"/>
                    <a:pt x="249" y="278"/>
                    <a:pt x="271" y="304"/>
                  </a:cubicBezTo>
                  <a:cubicBezTo>
                    <a:pt x="300" y="346"/>
                    <a:pt x="342" y="375"/>
                    <a:pt x="391" y="379"/>
                  </a:cubicBezTo>
                  <a:cubicBezTo>
                    <a:pt x="402" y="383"/>
                    <a:pt x="419" y="376"/>
                    <a:pt x="426" y="384"/>
                  </a:cubicBezTo>
                  <a:cubicBezTo>
                    <a:pt x="431" y="403"/>
                    <a:pt x="443" y="419"/>
                    <a:pt x="449" y="437"/>
                  </a:cubicBezTo>
                  <a:cubicBezTo>
                    <a:pt x="468" y="470"/>
                    <a:pt x="500" y="489"/>
                    <a:pt x="532" y="504"/>
                  </a:cubicBezTo>
                  <a:cubicBezTo>
                    <a:pt x="575" y="523"/>
                    <a:pt x="626" y="520"/>
                    <a:pt x="668" y="542"/>
                  </a:cubicBezTo>
                  <a:cubicBezTo>
                    <a:pt x="698" y="562"/>
                    <a:pt x="727" y="592"/>
                    <a:pt x="739" y="624"/>
                  </a:cubicBezTo>
                  <a:cubicBezTo>
                    <a:pt x="741" y="624"/>
                    <a:pt x="741" y="624"/>
                    <a:pt x="741" y="624"/>
                  </a:cubicBezTo>
                  <a:cubicBezTo>
                    <a:pt x="746" y="625"/>
                    <a:pt x="742" y="619"/>
                    <a:pt x="743" y="615"/>
                  </a:cubicBezTo>
                  <a:cubicBezTo>
                    <a:pt x="746" y="618"/>
                    <a:pt x="753" y="617"/>
                    <a:pt x="756" y="622"/>
                  </a:cubicBezTo>
                  <a:cubicBezTo>
                    <a:pt x="765" y="614"/>
                    <a:pt x="771" y="601"/>
                    <a:pt x="778" y="590"/>
                  </a:cubicBezTo>
                  <a:cubicBezTo>
                    <a:pt x="801" y="550"/>
                    <a:pt x="844" y="531"/>
                    <a:pt x="888" y="524"/>
                  </a:cubicBezTo>
                  <a:cubicBezTo>
                    <a:pt x="911" y="520"/>
                    <a:pt x="933" y="514"/>
                    <a:pt x="959" y="513"/>
                  </a:cubicBezTo>
                  <a:cubicBezTo>
                    <a:pt x="993" y="510"/>
                    <a:pt x="1023" y="487"/>
                    <a:pt x="1041" y="458"/>
                  </a:cubicBezTo>
                  <a:cubicBezTo>
                    <a:pt x="1059" y="436"/>
                    <a:pt x="1061" y="407"/>
                    <a:pt x="1071" y="381"/>
                  </a:cubicBezTo>
                  <a:cubicBezTo>
                    <a:pt x="1098" y="377"/>
                    <a:pt x="1124" y="376"/>
                    <a:pt x="1149" y="369"/>
                  </a:cubicBezTo>
                  <a:cubicBezTo>
                    <a:pt x="1194" y="345"/>
                    <a:pt x="1194" y="345"/>
                    <a:pt x="1194" y="345"/>
                  </a:cubicBezTo>
                  <a:cubicBezTo>
                    <a:pt x="1228" y="323"/>
                    <a:pt x="1247" y="288"/>
                    <a:pt x="1259" y="253"/>
                  </a:cubicBezTo>
                  <a:cubicBezTo>
                    <a:pt x="1263" y="240"/>
                    <a:pt x="1263" y="225"/>
                    <a:pt x="1270" y="213"/>
                  </a:cubicBezTo>
                  <a:cubicBezTo>
                    <a:pt x="1329" y="205"/>
                    <a:pt x="1389" y="188"/>
                    <a:pt x="1430" y="141"/>
                  </a:cubicBezTo>
                  <a:cubicBezTo>
                    <a:pt x="1473" y="104"/>
                    <a:pt x="1496" y="56"/>
                    <a:pt x="1505" y="4"/>
                  </a:cubicBezTo>
                  <a:lnTo>
                    <a:pt x="1501" y="4"/>
                  </a:lnTo>
                  <a:close/>
                  <a:moveTo>
                    <a:pt x="1410" y="46"/>
                  </a:moveTo>
                  <a:cubicBezTo>
                    <a:pt x="1413" y="51"/>
                    <a:pt x="1415" y="56"/>
                    <a:pt x="1413" y="62"/>
                  </a:cubicBezTo>
                  <a:cubicBezTo>
                    <a:pt x="1404" y="61"/>
                    <a:pt x="1399" y="49"/>
                    <a:pt x="1390" y="47"/>
                  </a:cubicBezTo>
                  <a:cubicBezTo>
                    <a:pt x="1383" y="41"/>
                    <a:pt x="1371" y="43"/>
                    <a:pt x="1369" y="36"/>
                  </a:cubicBezTo>
                  <a:cubicBezTo>
                    <a:pt x="1383" y="34"/>
                    <a:pt x="1400" y="34"/>
                    <a:pt x="1410" y="46"/>
                  </a:cubicBezTo>
                  <a:close/>
                  <a:moveTo>
                    <a:pt x="1355" y="45"/>
                  </a:moveTo>
                  <a:cubicBezTo>
                    <a:pt x="1371" y="45"/>
                    <a:pt x="1393" y="47"/>
                    <a:pt x="1402" y="64"/>
                  </a:cubicBezTo>
                  <a:cubicBezTo>
                    <a:pt x="1403" y="70"/>
                    <a:pt x="1396" y="70"/>
                    <a:pt x="1393" y="71"/>
                  </a:cubicBezTo>
                  <a:cubicBezTo>
                    <a:pt x="1376" y="71"/>
                    <a:pt x="1359" y="68"/>
                    <a:pt x="1349" y="52"/>
                  </a:cubicBezTo>
                  <a:cubicBezTo>
                    <a:pt x="1346" y="47"/>
                    <a:pt x="1351" y="45"/>
                    <a:pt x="1355" y="45"/>
                  </a:cubicBezTo>
                  <a:close/>
                  <a:moveTo>
                    <a:pt x="1153" y="116"/>
                  </a:moveTo>
                  <a:cubicBezTo>
                    <a:pt x="1160" y="118"/>
                    <a:pt x="1165" y="125"/>
                    <a:pt x="1168" y="131"/>
                  </a:cubicBezTo>
                  <a:cubicBezTo>
                    <a:pt x="1170" y="142"/>
                    <a:pt x="1169" y="154"/>
                    <a:pt x="1163" y="162"/>
                  </a:cubicBezTo>
                  <a:cubicBezTo>
                    <a:pt x="1169" y="170"/>
                    <a:pt x="1158" y="173"/>
                    <a:pt x="1157" y="179"/>
                  </a:cubicBezTo>
                  <a:cubicBezTo>
                    <a:pt x="1148" y="185"/>
                    <a:pt x="1148" y="185"/>
                    <a:pt x="1148" y="185"/>
                  </a:cubicBezTo>
                  <a:cubicBezTo>
                    <a:pt x="1146" y="176"/>
                    <a:pt x="1154" y="168"/>
                    <a:pt x="1154" y="159"/>
                  </a:cubicBezTo>
                  <a:cubicBezTo>
                    <a:pt x="1161" y="144"/>
                    <a:pt x="1151" y="131"/>
                    <a:pt x="1153" y="116"/>
                  </a:cubicBezTo>
                  <a:close/>
                  <a:moveTo>
                    <a:pt x="1141" y="114"/>
                  </a:moveTo>
                  <a:cubicBezTo>
                    <a:pt x="1150" y="128"/>
                    <a:pt x="1154" y="149"/>
                    <a:pt x="1148" y="165"/>
                  </a:cubicBezTo>
                  <a:cubicBezTo>
                    <a:pt x="1145" y="169"/>
                    <a:pt x="1144" y="176"/>
                    <a:pt x="1138" y="178"/>
                  </a:cubicBezTo>
                  <a:cubicBezTo>
                    <a:pt x="1126" y="156"/>
                    <a:pt x="1141" y="136"/>
                    <a:pt x="1141" y="114"/>
                  </a:cubicBezTo>
                  <a:close/>
                  <a:moveTo>
                    <a:pt x="1091" y="153"/>
                  </a:moveTo>
                  <a:cubicBezTo>
                    <a:pt x="1085" y="160"/>
                    <a:pt x="1080" y="166"/>
                    <a:pt x="1070" y="168"/>
                  </a:cubicBezTo>
                  <a:cubicBezTo>
                    <a:pt x="1069" y="167"/>
                    <a:pt x="1069" y="167"/>
                    <a:pt x="1069" y="167"/>
                  </a:cubicBezTo>
                  <a:cubicBezTo>
                    <a:pt x="1082" y="149"/>
                    <a:pt x="1089" y="126"/>
                    <a:pt x="1097" y="106"/>
                  </a:cubicBezTo>
                  <a:cubicBezTo>
                    <a:pt x="1105" y="120"/>
                    <a:pt x="1097" y="139"/>
                    <a:pt x="1091" y="153"/>
                  </a:cubicBezTo>
                  <a:close/>
                  <a:moveTo>
                    <a:pt x="1088" y="111"/>
                  </a:moveTo>
                  <a:cubicBezTo>
                    <a:pt x="1081" y="136"/>
                    <a:pt x="1072" y="165"/>
                    <a:pt x="1049" y="176"/>
                  </a:cubicBezTo>
                  <a:cubicBezTo>
                    <a:pt x="1047" y="149"/>
                    <a:pt x="1063" y="120"/>
                    <a:pt x="1088" y="111"/>
                  </a:cubicBezTo>
                  <a:close/>
                  <a:moveTo>
                    <a:pt x="825" y="194"/>
                  </a:moveTo>
                  <a:cubicBezTo>
                    <a:pt x="823" y="193"/>
                    <a:pt x="823" y="193"/>
                    <a:pt x="823" y="193"/>
                  </a:cubicBezTo>
                  <a:cubicBezTo>
                    <a:pt x="832" y="188"/>
                    <a:pt x="843" y="190"/>
                    <a:pt x="854" y="190"/>
                  </a:cubicBezTo>
                  <a:cubicBezTo>
                    <a:pt x="859" y="189"/>
                    <a:pt x="865" y="187"/>
                    <a:pt x="868" y="189"/>
                  </a:cubicBezTo>
                  <a:cubicBezTo>
                    <a:pt x="856" y="198"/>
                    <a:pt x="839" y="200"/>
                    <a:pt x="825" y="194"/>
                  </a:cubicBezTo>
                  <a:close/>
                  <a:moveTo>
                    <a:pt x="867" y="180"/>
                  </a:moveTo>
                  <a:cubicBezTo>
                    <a:pt x="855" y="184"/>
                    <a:pt x="844" y="186"/>
                    <a:pt x="832" y="183"/>
                  </a:cubicBezTo>
                  <a:cubicBezTo>
                    <a:pt x="831" y="174"/>
                    <a:pt x="842" y="174"/>
                    <a:pt x="847" y="170"/>
                  </a:cubicBezTo>
                  <a:cubicBezTo>
                    <a:pt x="859" y="166"/>
                    <a:pt x="872" y="169"/>
                    <a:pt x="884" y="171"/>
                  </a:cubicBezTo>
                  <a:cubicBezTo>
                    <a:pt x="883" y="178"/>
                    <a:pt x="873" y="178"/>
                    <a:pt x="867" y="180"/>
                  </a:cubicBezTo>
                  <a:close/>
                  <a:moveTo>
                    <a:pt x="896" y="265"/>
                  </a:moveTo>
                  <a:cubicBezTo>
                    <a:pt x="883" y="258"/>
                    <a:pt x="880" y="246"/>
                    <a:pt x="878" y="234"/>
                  </a:cubicBezTo>
                  <a:cubicBezTo>
                    <a:pt x="878" y="225"/>
                    <a:pt x="879" y="212"/>
                    <a:pt x="890" y="210"/>
                  </a:cubicBezTo>
                  <a:cubicBezTo>
                    <a:pt x="894" y="227"/>
                    <a:pt x="890" y="247"/>
                    <a:pt x="898" y="264"/>
                  </a:cubicBezTo>
                  <a:lnTo>
                    <a:pt x="896" y="265"/>
                  </a:lnTo>
                  <a:close/>
                  <a:moveTo>
                    <a:pt x="909" y="241"/>
                  </a:moveTo>
                  <a:cubicBezTo>
                    <a:pt x="908" y="247"/>
                    <a:pt x="907" y="252"/>
                    <a:pt x="904" y="257"/>
                  </a:cubicBezTo>
                  <a:cubicBezTo>
                    <a:pt x="898" y="243"/>
                    <a:pt x="893" y="226"/>
                    <a:pt x="897" y="210"/>
                  </a:cubicBezTo>
                  <a:cubicBezTo>
                    <a:pt x="906" y="216"/>
                    <a:pt x="909" y="229"/>
                    <a:pt x="909" y="241"/>
                  </a:cubicBezTo>
                  <a:close/>
                  <a:moveTo>
                    <a:pt x="848" y="335"/>
                  </a:moveTo>
                  <a:cubicBezTo>
                    <a:pt x="839" y="335"/>
                    <a:pt x="830" y="331"/>
                    <a:pt x="825" y="323"/>
                  </a:cubicBezTo>
                  <a:cubicBezTo>
                    <a:pt x="822" y="316"/>
                    <a:pt x="822" y="307"/>
                    <a:pt x="826" y="300"/>
                  </a:cubicBezTo>
                  <a:cubicBezTo>
                    <a:pt x="836" y="315"/>
                    <a:pt x="852" y="325"/>
                    <a:pt x="871" y="326"/>
                  </a:cubicBezTo>
                  <a:cubicBezTo>
                    <a:pt x="867" y="333"/>
                    <a:pt x="857" y="334"/>
                    <a:pt x="848" y="335"/>
                  </a:cubicBezTo>
                  <a:close/>
                  <a:moveTo>
                    <a:pt x="844" y="311"/>
                  </a:moveTo>
                  <a:cubicBezTo>
                    <a:pt x="840" y="305"/>
                    <a:pt x="830" y="298"/>
                    <a:pt x="833" y="290"/>
                  </a:cubicBezTo>
                  <a:cubicBezTo>
                    <a:pt x="849" y="294"/>
                    <a:pt x="869" y="298"/>
                    <a:pt x="873" y="316"/>
                  </a:cubicBezTo>
                  <a:cubicBezTo>
                    <a:pt x="863" y="321"/>
                    <a:pt x="852" y="317"/>
                    <a:pt x="844" y="311"/>
                  </a:cubicBezTo>
                  <a:close/>
                  <a:moveTo>
                    <a:pt x="759" y="317"/>
                  </a:moveTo>
                  <a:cubicBezTo>
                    <a:pt x="770" y="316"/>
                    <a:pt x="778" y="321"/>
                    <a:pt x="787" y="327"/>
                  </a:cubicBezTo>
                  <a:cubicBezTo>
                    <a:pt x="791" y="333"/>
                    <a:pt x="799" y="341"/>
                    <a:pt x="795" y="349"/>
                  </a:cubicBezTo>
                  <a:cubicBezTo>
                    <a:pt x="782" y="342"/>
                    <a:pt x="771" y="332"/>
                    <a:pt x="758" y="323"/>
                  </a:cubicBezTo>
                  <a:cubicBezTo>
                    <a:pt x="755" y="321"/>
                    <a:pt x="757" y="318"/>
                    <a:pt x="759" y="317"/>
                  </a:cubicBezTo>
                  <a:close/>
                  <a:moveTo>
                    <a:pt x="733" y="321"/>
                  </a:moveTo>
                  <a:cubicBezTo>
                    <a:pt x="752" y="324"/>
                    <a:pt x="770" y="337"/>
                    <a:pt x="782" y="353"/>
                  </a:cubicBezTo>
                  <a:cubicBezTo>
                    <a:pt x="772" y="360"/>
                    <a:pt x="759" y="349"/>
                    <a:pt x="748" y="345"/>
                  </a:cubicBezTo>
                  <a:cubicBezTo>
                    <a:pt x="740" y="339"/>
                    <a:pt x="731" y="331"/>
                    <a:pt x="733" y="321"/>
                  </a:cubicBezTo>
                  <a:close/>
                  <a:moveTo>
                    <a:pt x="875" y="84"/>
                  </a:moveTo>
                  <a:cubicBezTo>
                    <a:pt x="879" y="88"/>
                    <a:pt x="880" y="92"/>
                    <a:pt x="881" y="97"/>
                  </a:cubicBezTo>
                  <a:cubicBezTo>
                    <a:pt x="880" y="98"/>
                    <a:pt x="880" y="98"/>
                    <a:pt x="880" y="98"/>
                  </a:cubicBezTo>
                  <a:cubicBezTo>
                    <a:pt x="871" y="91"/>
                    <a:pt x="858" y="84"/>
                    <a:pt x="852" y="73"/>
                  </a:cubicBezTo>
                  <a:cubicBezTo>
                    <a:pt x="861" y="72"/>
                    <a:pt x="870" y="77"/>
                    <a:pt x="875" y="84"/>
                  </a:cubicBezTo>
                  <a:close/>
                  <a:moveTo>
                    <a:pt x="839" y="76"/>
                  </a:moveTo>
                  <a:cubicBezTo>
                    <a:pt x="852" y="84"/>
                    <a:pt x="868" y="95"/>
                    <a:pt x="877" y="107"/>
                  </a:cubicBezTo>
                  <a:cubicBezTo>
                    <a:pt x="875" y="113"/>
                    <a:pt x="865" y="109"/>
                    <a:pt x="859" y="108"/>
                  </a:cubicBezTo>
                  <a:cubicBezTo>
                    <a:pt x="842" y="105"/>
                    <a:pt x="820" y="96"/>
                    <a:pt x="813" y="77"/>
                  </a:cubicBezTo>
                  <a:cubicBezTo>
                    <a:pt x="818" y="70"/>
                    <a:pt x="831" y="76"/>
                    <a:pt x="839" y="76"/>
                  </a:cubicBezTo>
                  <a:close/>
                  <a:moveTo>
                    <a:pt x="756" y="52"/>
                  </a:moveTo>
                  <a:cubicBezTo>
                    <a:pt x="742" y="44"/>
                    <a:pt x="738" y="30"/>
                    <a:pt x="737" y="13"/>
                  </a:cubicBezTo>
                  <a:cubicBezTo>
                    <a:pt x="737" y="9"/>
                    <a:pt x="741" y="10"/>
                    <a:pt x="743" y="12"/>
                  </a:cubicBezTo>
                  <a:cubicBezTo>
                    <a:pt x="754" y="30"/>
                    <a:pt x="754" y="30"/>
                    <a:pt x="754" y="30"/>
                  </a:cubicBezTo>
                  <a:cubicBezTo>
                    <a:pt x="756" y="36"/>
                    <a:pt x="762" y="49"/>
                    <a:pt x="756" y="52"/>
                  </a:cubicBezTo>
                  <a:close/>
                  <a:moveTo>
                    <a:pt x="757" y="18"/>
                  </a:moveTo>
                  <a:cubicBezTo>
                    <a:pt x="758" y="16"/>
                    <a:pt x="758" y="16"/>
                    <a:pt x="758" y="16"/>
                  </a:cubicBezTo>
                  <a:cubicBezTo>
                    <a:pt x="766" y="22"/>
                    <a:pt x="771" y="31"/>
                    <a:pt x="770" y="42"/>
                  </a:cubicBezTo>
                  <a:cubicBezTo>
                    <a:pt x="769" y="44"/>
                    <a:pt x="769" y="46"/>
                    <a:pt x="767" y="46"/>
                  </a:cubicBezTo>
                  <a:lnTo>
                    <a:pt x="757" y="18"/>
                  </a:lnTo>
                  <a:close/>
                  <a:moveTo>
                    <a:pt x="614" y="36"/>
                  </a:moveTo>
                  <a:cubicBezTo>
                    <a:pt x="611" y="40"/>
                    <a:pt x="611" y="40"/>
                    <a:pt x="611" y="40"/>
                  </a:cubicBezTo>
                  <a:cubicBezTo>
                    <a:pt x="608" y="40"/>
                    <a:pt x="608" y="40"/>
                    <a:pt x="608" y="40"/>
                  </a:cubicBezTo>
                  <a:lnTo>
                    <a:pt x="614" y="36"/>
                  </a:lnTo>
                  <a:close/>
                  <a:moveTo>
                    <a:pt x="622" y="41"/>
                  </a:moveTo>
                  <a:cubicBezTo>
                    <a:pt x="627" y="41"/>
                    <a:pt x="632" y="39"/>
                    <a:pt x="637" y="40"/>
                  </a:cubicBezTo>
                  <a:cubicBezTo>
                    <a:pt x="630" y="61"/>
                    <a:pt x="611" y="80"/>
                    <a:pt x="588" y="82"/>
                  </a:cubicBezTo>
                  <a:cubicBezTo>
                    <a:pt x="590" y="66"/>
                    <a:pt x="606" y="48"/>
                    <a:pt x="622" y="41"/>
                  </a:cubicBezTo>
                  <a:close/>
                  <a:moveTo>
                    <a:pt x="580" y="35"/>
                  </a:moveTo>
                  <a:cubicBezTo>
                    <a:pt x="582" y="36"/>
                    <a:pt x="582" y="36"/>
                    <a:pt x="582" y="36"/>
                  </a:cubicBezTo>
                  <a:cubicBezTo>
                    <a:pt x="581" y="47"/>
                    <a:pt x="571" y="57"/>
                    <a:pt x="560" y="62"/>
                  </a:cubicBezTo>
                  <a:cubicBezTo>
                    <a:pt x="556" y="62"/>
                    <a:pt x="556" y="62"/>
                    <a:pt x="556" y="62"/>
                  </a:cubicBezTo>
                  <a:cubicBezTo>
                    <a:pt x="555" y="48"/>
                    <a:pt x="573" y="45"/>
                    <a:pt x="580" y="35"/>
                  </a:cubicBezTo>
                  <a:close/>
                  <a:moveTo>
                    <a:pt x="572" y="30"/>
                  </a:moveTo>
                  <a:cubicBezTo>
                    <a:pt x="569" y="41"/>
                    <a:pt x="556" y="42"/>
                    <a:pt x="550" y="50"/>
                  </a:cubicBezTo>
                  <a:cubicBezTo>
                    <a:pt x="553" y="40"/>
                    <a:pt x="563" y="32"/>
                    <a:pt x="572" y="30"/>
                  </a:cubicBezTo>
                  <a:close/>
                  <a:moveTo>
                    <a:pt x="503" y="104"/>
                  </a:moveTo>
                  <a:cubicBezTo>
                    <a:pt x="498" y="106"/>
                    <a:pt x="491" y="107"/>
                    <a:pt x="486" y="104"/>
                  </a:cubicBezTo>
                  <a:cubicBezTo>
                    <a:pt x="494" y="97"/>
                    <a:pt x="504" y="92"/>
                    <a:pt x="518" y="94"/>
                  </a:cubicBezTo>
                  <a:cubicBezTo>
                    <a:pt x="516" y="99"/>
                    <a:pt x="508" y="102"/>
                    <a:pt x="503" y="104"/>
                  </a:cubicBezTo>
                  <a:close/>
                  <a:moveTo>
                    <a:pt x="485" y="94"/>
                  </a:moveTo>
                  <a:cubicBezTo>
                    <a:pt x="494" y="85"/>
                    <a:pt x="509" y="74"/>
                    <a:pt x="521" y="83"/>
                  </a:cubicBezTo>
                  <a:cubicBezTo>
                    <a:pt x="510" y="87"/>
                    <a:pt x="496" y="88"/>
                    <a:pt x="485" y="94"/>
                  </a:cubicBezTo>
                  <a:close/>
                  <a:moveTo>
                    <a:pt x="505" y="170"/>
                  </a:moveTo>
                  <a:cubicBezTo>
                    <a:pt x="505" y="155"/>
                    <a:pt x="508" y="132"/>
                    <a:pt x="528" y="128"/>
                  </a:cubicBezTo>
                  <a:cubicBezTo>
                    <a:pt x="517" y="141"/>
                    <a:pt x="516" y="158"/>
                    <a:pt x="505" y="170"/>
                  </a:cubicBezTo>
                  <a:close/>
                  <a:moveTo>
                    <a:pt x="515" y="173"/>
                  </a:moveTo>
                  <a:cubicBezTo>
                    <a:pt x="514" y="170"/>
                    <a:pt x="514" y="170"/>
                    <a:pt x="514" y="170"/>
                  </a:cubicBezTo>
                  <a:cubicBezTo>
                    <a:pt x="521" y="155"/>
                    <a:pt x="526" y="132"/>
                    <a:pt x="546" y="128"/>
                  </a:cubicBezTo>
                  <a:cubicBezTo>
                    <a:pt x="549" y="133"/>
                    <a:pt x="549" y="133"/>
                    <a:pt x="549" y="133"/>
                  </a:cubicBezTo>
                  <a:cubicBezTo>
                    <a:pt x="547" y="151"/>
                    <a:pt x="532" y="168"/>
                    <a:pt x="515" y="173"/>
                  </a:cubicBezTo>
                  <a:close/>
                  <a:moveTo>
                    <a:pt x="512" y="350"/>
                  </a:moveTo>
                  <a:cubicBezTo>
                    <a:pt x="504" y="344"/>
                    <a:pt x="494" y="339"/>
                    <a:pt x="497" y="328"/>
                  </a:cubicBezTo>
                  <a:cubicBezTo>
                    <a:pt x="507" y="340"/>
                    <a:pt x="520" y="347"/>
                    <a:pt x="533" y="354"/>
                  </a:cubicBezTo>
                  <a:cubicBezTo>
                    <a:pt x="528" y="357"/>
                    <a:pt x="518" y="353"/>
                    <a:pt x="512" y="350"/>
                  </a:cubicBezTo>
                  <a:close/>
                  <a:moveTo>
                    <a:pt x="499" y="311"/>
                  </a:moveTo>
                  <a:cubicBezTo>
                    <a:pt x="500" y="308"/>
                    <a:pt x="500" y="308"/>
                    <a:pt x="500" y="308"/>
                  </a:cubicBezTo>
                  <a:cubicBezTo>
                    <a:pt x="517" y="317"/>
                    <a:pt x="543" y="324"/>
                    <a:pt x="542" y="348"/>
                  </a:cubicBezTo>
                  <a:cubicBezTo>
                    <a:pt x="524" y="344"/>
                    <a:pt x="503" y="331"/>
                    <a:pt x="499" y="311"/>
                  </a:cubicBezTo>
                  <a:close/>
                  <a:moveTo>
                    <a:pt x="1161" y="287"/>
                  </a:moveTo>
                  <a:cubicBezTo>
                    <a:pt x="1142" y="253"/>
                    <a:pt x="1142" y="253"/>
                    <a:pt x="1142" y="253"/>
                  </a:cubicBezTo>
                  <a:cubicBezTo>
                    <a:pt x="1147" y="250"/>
                    <a:pt x="1153" y="254"/>
                    <a:pt x="1158" y="255"/>
                  </a:cubicBezTo>
                  <a:cubicBezTo>
                    <a:pt x="1166" y="264"/>
                    <a:pt x="1166" y="264"/>
                    <a:pt x="1166" y="264"/>
                  </a:cubicBezTo>
                  <a:cubicBezTo>
                    <a:pt x="1168" y="272"/>
                    <a:pt x="1168" y="283"/>
                    <a:pt x="1161" y="287"/>
                  </a:cubicBezTo>
                  <a:close/>
                  <a:moveTo>
                    <a:pt x="1152" y="291"/>
                  </a:moveTo>
                  <a:cubicBezTo>
                    <a:pt x="1144" y="291"/>
                    <a:pt x="1135" y="286"/>
                    <a:pt x="1131" y="277"/>
                  </a:cubicBezTo>
                  <a:cubicBezTo>
                    <a:pt x="1128" y="270"/>
                    <a:pt x="1130" y="261"/>
                    <a:pt x="1132" y="254"/>
                  </a:cubicBezTo>
                  <a:cubicBezTo>
                    <a:pt x="1144" y="261"/>
                    <a:pt x="1153" y="277"/>
                    <a:pt x="1152" y="291"/>
                  </a:cubicBezTo>
                  <a:close/>
                  <a:moveTo>
                    <a:pt x="1285" y="133"/>
                  </a:moveTo>
                  <a:cubicBezTo>
                    <a:pt x="1279" y="122"/>
                    <a:pt x="1273" y="108"/>
                    <a:pt x="1277" y="95"/>
                  </a:cubicBezTo>
                  <a:cubicBezTo>
                    <a:pt x="1290" y="106"/>
                    <a:pt x="1299" y="122"/>
                    <a:pt x="1301" y="139"/>
                  </a:cubicBezTo>
                  <a:cubicBezTo>
                    <a:pt x="1296" y="142"/>
                    <a:pt x="1290" y="136"/>
                    <a:pt x="1285" y="133"/>
                  </a:cubicBezTo>
                  <a:close/>
                  <a:moveTo>
                    <a:pt x="1307" y="108"/>
                  </a:moveTo>
                  <a:cubicBezTo>
                    <a:pt x="1308" y="115"/>
                    <a:pt x="1311" y="121"/>
                    <a:pt x="1308" y="128"/>
                  </a:cubicBezTo>
                  <a:cubicBezTo>
                    <a:pt x="1306" y="128"/>
                    <a:pt x="1306" y="128"/>
                    <a:pt x="1306" y="128"/>
                  </a:cubicBezTo>
                  <a:cubicBezTo>
                    <a:pt x="1300" y="115"/>
                    <a:pt x="1293" y="103"/>
                    <a:pt x="1285" y="90"/>
                  </a:cubicBezTo>
                  <a:cubicBezTo>
                    <a:pt x="1295" y="92"/>
                    <a:pt x="1304" y="98"/>
                    <a:pt x="1307" y="108"/>
                  </a:cubicBezTo>
                  <a:close/>
                  <a:moveTo>
                    <a:pt x="1305" y="16"/>
                  </a:moveTo>
                  <a:cubicBezTo>
                    <a:pt x="1322" y="25"/>
                    <a:pt x="1322" y="25"/>
                    <a:pt x="1322" y="25"/>
                  </a:cubicBezTo>
                  <a:cubicBezTo>
                    <a:pt x="1329" y="33"/>
                    <a:pt x="1340" y="42"/>
                    <a:pt x="1341" y="53"/>
                  </a:cubicBezTo>
                  <a:cubicBezTo>
                    <a:pt x="1315" y="38"/>
                    <a:pt x="1286" y="24"/>
                    <a:pt x="1255" y="24"/>
                  </a:cubicBezTo>
                  <a:cubicBezTo>
                    <a:pt x="1253" y="22"/>
                    <a:pt x="1253" y="22"/>
                    <a:pt x="1253" y="22"/>
                  </a:cubicBezTo>
                  <a:cubicBezTo>
                    <a:pt x="1266" y="13"/>
                    <a:pt x="1288" y="14"/>
                    <a:pt x="1305" y="16"/>
                  </a:cubicBezTo>
                  <a:close/>
                  <a:moveTo>
                    <a:pt x="1279" y="32"/>
                  </a:moveTo>
                  <a:cubicBezTo>
                    <a:pt x="1303" y="35"/>
                    <a:pt x="1324" y="48"/>
                    <a:pt x="1340" y="65"/>
                  </a:cubicBezTo>
                  <a:cubicBezTo>
                    <a:pt x="1332" y="73"/>
                    <a:pt x="1318" y="72"/>
                    <a:pt x="1307" y="75"/>
                  </a:cubicBezTo>
                  <a:cubicBezTo>
                    <a:pt x="1283" y="72"/>
                    <a:pt x="1253" y="65"/>
                    <a:pt x="1246" y="39"/>
                  </a:cubicBezTo>
                  <a:cubicBezTo>
                    <a:pt x="1249" y="23"/>
                    <a:pt x="1269" y="34"/>
                    <a:pt x="1279" y="32"/>
                  </a:cubicBezTo>
                  <a:close/>
                  <a:moveTo>
                    <a:pt x="1241" y="22"/>
                  </a:moveTo>
                  <a:cubicBezTo>
                    <a:pt x="1242" y="23"/>
                    <a:pt x="1245" y="26"/>
                    <a:pt x="1243" y="28"/>
                  </a:cubicBezTo>
                  <a:cubicBezTo>
                    <a:pt x="1243" y="31"/>
                    <a:pt x="1239" y="31"/>
                    <a:pt x="1238" y="30"/>
                  </a:cubicBezTo>
                  <a:lnTo>
                    <a:pt x="1241" y="22"/>
                  </a:lnTo>
                  <a:close/>
                  <a:moveTo>
                    <a:pt x="1221" y="55"/>
                  </a:moveTo>
                  <a:cubicBezTo>
                    <a:pt x="1227" y="50"/>
                    <a:pt x="1236" y="42"/>
                    <a:pt x="1243" y="46"/>
                  </a:cubicBezTo>
                  <a:cubicBezTo>
                    <a:pt x="1246" y="56"/>
                    <a:pt x="1258" y="63"/>
                    <a:pt x="1262" y="72"/>
                  </a:cubicBezTo>
                  <a:cubicBezTo>
                    <a:pt x="1268" y="89"/>
                    <a:pt x="1258" y="106"/>
                    <a:pt x="1249" y="121"/>
                  </a:cubicBezTo>
                  <a:cubicBezTo>
                    <a:pt x="1246" y="123"/>
                    <a:pt x="1242" y="126"/>
                    <a:pt x="1238" y="125"/>
                  </a:cubicBezTo>
                  <a:cubicBezTo>
                    <a:pt x="1228" y="104"/>
                    <a:pt x="1218" y="78"/>
                    <a:pt x="1221" y="55"/>
                  </a:cubicBezTo>
                  <a:close/>
                  <a:moveTo>
                    <a:pt x="1097" y="66"/>
                  </a:moveTo>
                  <a:cubicBezTo>
                    <a:pt x="1096" y="67"/>
                    <a:pt x="1093" y="68"/>
                    <a:pt x="1091" y="67"/>
                  </a:cubicBezTo>
                  <a:cubicBezTo>
                    <a:pt x="1096" y="32"/>
                    <a:pt x="1133" y="18"/>
                    <a:pt x="1159" y="6"/>
                  </a:cubicBezTo>
                  <a:cubicBezTo>
                    <a:pt x="1168" y="4"/>
                    <a:pt x="1174" y="11"/>
                    <a:pt x="1180" y="15"/>
                  </a:cubicBezTo>
                  <a:cubicBezTo>
                    <a:pt x="1180" y="19"/>
                    <a:pt x="1181" y="24"/>
                    <a:pt x="1177" y="26"/>
                  </a:cubicBezTo>
                  <a:cubicBezTo>
                    <a:pt x="1147" y="33"/>
                    <a:pt x="1123" y="50"/>
                    <a:pt x="1097" y="66"/>
                  </a:cubicBezTo>
                  <a:close/>
                  <a:moveTo>
                    <a:pt x="1166" y="76"/>
                  </a:moveTo>
                  <a:cubicBezTo>
                    <a:pt x="1148" y="86"/>
                    <a:pt x="1125" y="79"/>
                    <a:pt x="1109" y="69"/>
                  </a:cubicBezTo>
                  <a:cubicBezTo>
                    <a:pt x="1116" y="59"/>
                    <a:pt x="1129" y="54"/>
                    <a:pt x="1139" y="46"/>
                  </a:cubicBezTo>
                  <a:cubicBezTo>
                    <a:pt x="1152" y="41"/>
                    <a:pt x="1166" y="29"/>
                    <a:pt x="1181" y="33"/>
                  </a:cubicBezTo>
                  <a:cubicBezTo>
                    <a:pt x="1193" y="50"/>
                    <a:pt x="1193" y="50"/>
                    <a:pt x="1193" y="50"/>
                  </a:cubicBezTo>
                  <a:cubicBezTo>
                    <a:pt x="1192" y="65"/>
                    <a:pt x="1177" y="70"/>
                    <a:pt x="1166" y="76"/>
                  </a:cubicBezTo>
                  <a:close/>
                  <a:moveTo>
                    <a:pt x="1189" y="78"/>
                  </a:moveTo>
                  <a:cubicBezTo>
                    <a:pt x="1193" y="69"/>
                    <a:pt x="1194" y="60"/>
                    <a:pt x="1199" y="53"/>
                  </a:cubicBezTo>
                  <a:cubicBezTo>
                    <a:pt x="1214" y="54"/>
                    <a:pt x="1214" y="54"/>
                    <a:pt x="1214" y="54"/>
                  </a:cubicBezTo>
                  <a:cubicBezTo>
                    <a:pt x="1213" y="84"/>
                    <a:pt x="1228" y="108"/>
                    <a:pt x="1234" y="134"/>
                  </a:cubicBezTo>
                  <a:cubicBezTo>
                    <a:pt x="1228" y="136"/>
                    <a:pt x="1220" y="129"/>
                    <a:pt x="1213" y="126"/>
                  </a:cubicBezTo>
                  <a:cubicBezTo>
                    <a:pt x="1196" y="116"/>
                    <a:pt x="1191" y="97"/>
                    <a:pt x="1189" y="78"/>
                  </a:cubicBezTo>
                  <a:close/>
                  <a:moveTo>
                    <a:pt x="1178" y="207"/>
                  </a:moveTo>
                  <a:cubicBezTo>
                    <a:pt x="1185" y="200"/>
                    <a:pt x="1190" y="191"/>
                    <a:pt x="1194" y="184"/>
                  </a:cubicBezTo>
                  <a:cubicBezTo>
                    <a:pt x="1200" y="184"/>
                    <a:pt x="1199" y="190"/>
                    <a:pt x="1201" y="193"/>
                  </a:cubicBezTo>
                  <a:cubicBezTo>
                    <a:pt x="1199" y="202"/>
                    <a:pt x="1195" y="212"/>
                    <a:pt x="1189" y="218"/>
                  </a:cubicBezTo>
                  <a:cubicBezTo>
                    <a:pt x="1183" y="224"/>
                    <a:pt x="1174" y="225"/>
                    <a:pt x="1165" y="225"/>
                  </a:cubicBezTo>
                  <a:cubicBezTo>
                    <a:pt x="1166" y="219"/>
                    <a:pt x="1175" y="214"/>
                    <a:pt x="1178" y="207"/>
                  </a:cubicBezTo>
                  <a:close/>
                  <a:moveTo>
                    <a:pt x="1150" y="228"/>
                  </a:moveTo>
                  <a:cubicBezTo>
                    <a:pt x="1166" y="230"/>
                    <a:pt x="1187" y="234"/>
                    <a:pt x="1198" y="217"/>
                  </a:cubicBezTo>
                  <a:cubicBezTo>
                    <a:pt x="1207" y="207"/>
                    <a:pt x="1206" y="193"/>
                    <a:pt x="1201" y="181"/>
                  </a:cubicBezTo>
                  <a:cubicBezTo>
                    <a:pt x="1199" y="175"/>
                    <a:pt x="1199" y="175"/>
                    <a:pt x="1199" y="175"/>
                  </a:cubicBezTo>
                  <a:cubicBezTo>
                    <a:pt x="1207" y="132"/>
                    <a:pt x="1207" y="132"/>
                    <a:pt x="1207" y="132"/>
                  </a:cubicBezTo>
                  <a:cubicBezTo>
                    <a:pt x="1218" y="135"/>
                    <a:pt x="1232" y="139"/>
                    <a:pt x="1240" y="149"/>
                  </a:cubicBezTo>
                  <a:cubicBezTo>
                    <a:pt x="1245" y="145"/>
                    <a:pt x="1243" y="138"/>
                    <a:pt x="1243" y="133"/>
                  </a:cubicBezTo>
                  <a:cubicBezTo>
                    <a:pt x="1255" y="125"/>
                    <a:pt x="1260" y="113"/>
                    <a:pt x="1266" y="101"/>
                  </a:cubicBezTo>
                  <a:cubicBezTo>
                    <a:pt x="1268" y="101"/>
                    <a:pt x="1268" y="101"/>
                    <a:pt x="1268" y="101"/>
                  </a:cubicBezTo>
                  <a:cubicBezTo>
                    <a:pt x="1274" y="116"/>
                    <a:pt x="1272" y="135"/>
                    <a:pt x="1289" y="144"/>
                  </a:cubicBezTo>
                  <a:cubicBezTo>
                    <a:pt x="1268" y="156"/>
                    <a:pt x="1242" y="155"/>
                    <a:pt x="1218" y="159"/>
                  </a:cubicBezTo>
                  <a:cubicBezTo>
                    <a:pt x="1216" y="157"/>
                    <a:pt x="1213" y="156"/>
                    <a:pt x="1210" y="157"/>
                  </a:cubicBezTo>
                  <a:cubicBezTo>
                    <a:pt x="1207" y="168"/>
                    <a:pt x="1216" y="177"/>
                    <a:pt x="1214" y="191"/>
                  </a:cubicBezTo>
                  <a:cubicBezTo>
                    <a:pt x="1217" y="231"/>
                    <a:pt x="1200" y="273"/>
                    <a:pt x="1167" y="295"/>
                  </a:cubicBezTo>
                  <a:cubicBezTo>
                    <a:pt x="1165" y="294"/>
                    <a:pt x="1165" y="294"/>
                    <a:pt x="1165" y="294"/>
                  </a:cubicBezTo>
                  <a:cubicBezTo>
                    <a:pt x="1170" y="284"/>
                    <a:pt x="1179" y="272"/>
                    <a:pt x="1170" y="261"/>
                  </a:cubicBezTo>
                  <a:cubicBezTo>
                    <a:pt x="1161" y="239"/>
                    <a:pt x="1132" y="250"/>
                    <a:pt x="1120" y="233"/>
                  </a:cubicBezTo>
                  <a:lnTo>
                    <a:pt x="1150" y="228"/>
                  </a:lnTo>
                  <a:close/>
                  <a:moveTo>
                    <a:pt x="1104" y="236"/>
                  </a:moveTo>
                  <a:cubicBezTo>
                    <a:pt x="1139" y="240"/>
                    <a:pt x="1109" y="289"/>
                    <a:pt x="1143" y="296"/>
                  </a:cubicBezTo>
                  <a:cubicBezTo>
                    <a:pt x="1146" y="298"/>
                    <a:pt x="1154" y="298"/>
                    <a:pt x="1154" y="305"/>
                  </a:cubicBezTo>
                  <a:cubicBezTo>
                    <a:pt x="1133" y="322"/>
                    <a:pt x="1104" y="320"/>
                    <a:pt x="1078" y="326"/>
                  </a:cubicBezTo>
                  <a:cubicBezTo>
                    <a:pt x="1074" y="325"/>
                    <a:pt x="1074" y="325"/>
                    <a:pt x="1074" y="325"/>
                  </a:cubicBezTo>
                  <a:cubicBezTo>
                    <a:pt x="1078" y="309"/>
                    <a:pt x="1090" y="291"/>
                    <a:pt x="1090" y="271"/>
                  </a:cubicBezTo>
                  <a:cubicBezTo>
                    <a:pt x="1090" y="247"/>
                    <a:pt x="1063" y="238"/>
                    <a:pt x="1047" y="226"/>
                  </a:cubicBezTo>
                  <a:cubicBezTo>
                    <a:pt x="1046" y="223"/>
                    <a:pt x="1046" y="223"/>
                    <a:pt x="1046" y="223"/>
                  </a:cubicBezTo>
                  <a:cubicBezTo>
                    <a:pt x="1066" y="227"/>
                    <a:pt x="1086" y="229"/>
                    <a:pt x="1104" y="236"/>
                  </a:cubicBezTo>
                  <a:close/>
                  <a:moveTo>
                    <a:pt x="1071" y="271"/>
                  </a:moveTo>
                  <a:cubicBezTo>
                    <a:pt x="1061" y="244"/>
                    <a:pt x="1061" y="244"/>
                    <a:pt x="1061" y="244"/>
                  </a:cubicBezTo>
                  <a:cubicBezTo>
                    <a:pt x="1071" y="245"/>
                    <a:pt x="1077" y="256"/>
                    <a:pt x="1083" y="262"/>
                  </a:cubicBezTo>
                  <a:cubicBezTo>
                    <a:pt x="1083" y="274"/>
                    <a:pt x="1086" y="286"/>
                    <a:pt x="1077" y="299"/>
                  </a:cubicBezTo>
                  <a:cubicBezTo>
                    <a:pt x="1074" y="292"/>
                    <a:pt x="1074" y="279"/>
                    <a:pt x="1071" y="271"/>
                  </a:cubicBezTo>
                  <a:close/>
                  <a:moveTo>
                    <a:pt x="1042" y="251"/>
                  </a:moveTo>
                  <a:cubicBezTo>
                    <a:pt x="1046" y="238"/>
                    <a:pt x="1046" y="238"/>
                    <a:pt x="1046" y="238"/>
                  </a:cubicBezTo>
                  <a:cubicBezTo>
                    <a:pt x="1059" y="249"/>
                    <a:pt x="1065" y="268"/>
                    <a:pt x="1068" y="286"/>
                  </a:cubicBezTo>
                  <a:cubicBezTo>
                    <a:pt x="1068" y="313"/>
                    <a:pt x="1068" y="313"/>
                    <a:pt x="1068" y="313"/>
                  </a:cubicBezTo>
                  <a:cubicBezTo>
                    <a:pt x="1065" y="313"/>
                    <a:pt x="1065" y="313"/>
                    <a:pt x="1065" y="313"/>
                  </a:cubicBezTo>
                  <a:cubicBezTo>
                    <a:pt x="1047" y="299"/>
                    <a:pt x="1038" y="275"/>
                    <a:pt x="1042" y="251"/>
                  </a:cubicBezTo>
                  <a:close/>
                  <a:moveTo>
                    <a:pt x="917" y="309"/>
                  </a:moveTo>
                  <a:cubicBezTo>
                    <a:pt x="928" y="282"/>
                    <a:pt x="937" y="253"/>
                    <a:pt x="944" y="226"/>
                  </a:cubicBezTo>
                  <a:cubicBezTo>
                    <a:pt x="965" y="246"/>
                    <a:pt x="940" y="280"/>
                    <a:pt x="957" y="305"/>
                  </a:cubicBezTo>
                  <a:cubicBezTo>
                    <a:pt x="964" y="319"/>
                    <a:pt x="977" y="328"/>
                    <a:pt x="984" y="342"/>
                  </a:cubicBezTo>
                  <a:cubicBezTo>
                    <a:pt x="974" y="346"/>
                    <a:pt x="964" y="338"/>
                    <a:pt x="952" y="339"/>
                  </a:cubicBezTo>
                  <a:cubicBezTo>
                    <a:pt x="940" y="339"/>
                    <a:pt x="925" y="340"/>
                    <a:pt x="917" y="328"/>
                  </a:cubicBezTo>
                  <a:cubicBezTo>
                    <a:pt x="914" y="322"/>
                    <a:pt x="913" y="315"/>
                    <a:pt x="917" y="309"/>
                  </a:cubicBezTo>
                  <a:close/>
                  <a:moveTo>
                    <a:pt x="985" y="295"/>
                  </a:moveTo>
                  <a:cubicBezTo>
                    <a:pt x="986" y="306"/>
                    <a:pt x="990" y="317"/>
                    <a:pt x="983" y="327"/>
                  </a:cubicBezTo>
                  <a:cubicBezTo>
                    <a:pt x="969" y="315"/>
                    <a:pt x="954" y="297"/>
                    <a:pt x="956" y="274"/>
                  </a:cubicBezTo>
                  <a:cubicBezTo>
                    <a:pt x="960" y="244"/>
                    <a:pt x="960" y="244"/>
                    <a:pt x="960" y="244"/>
                  </a:cubicBezTo>
                  <a:cubicBezTo>
                    <a:pt x="978" y="255"/>
                    <a:pt x="979" y="277"/>
                    <a:pt x="985" y="295"/>
                  </a:cubicBezTo>
                  <a:close/>
                  <a:moveTo>
                    <a:pt x="981" y="258"/>
                  </a:moveTo>
                  <a:cubicBezTo>
                    <a:pt x="997" y="267"/>
                    <a:pt x="999" y="290"/>
                    <a:pt x="997" y="307"/>
                  </a:cubicBezTo>
                  <a:cubicBezTo>
                    <a:pt x="997" y="309"/>
                    <a:pt x="995" y="310"/>
                    <a:pt x="994" y="311"/>
                  </a:cubicBezTo>
                  <a:cubicBezTo>
                    <a:pt x="990" y="293"/>
                    <a:pt x="986" y="273"/>
                    <a:pt x="981" y="258"/>
                  </a:cubicBezTo>
                  <a:close/>
                  <a:moveTo>
                    <a:pt x="931" y="348"/>
                  </a:moveTo>
                  <a:cubicBezTo>
                    <a:pt x="933" y="345"/>
                    <a:pt x="933" y="345"/>
                    <a:pt x="933" y="345"/>
                  </a:cubicBezTo>
                  <a:cubicBezTo>
                    <a:pt x="956" y="343"/>
                    <a:pt x="982" y="346"/>
                    <a:pt x="993" y="368"/>
                  </a:cubicBezTo>
                  <a:cubicBezTo>
                    <a:pt x="993" y="371"/>
                    <a:pt x="993" y="371"/>
                    <a:pt x="993" y="371"/>
                  </a:cubicBezTo>
                  <a:cubicBezTo>
                    <a:pt x="971" y="369"/>
                    <a:pt x="943" y="370"/>
                    <a:pt x="931" y="348"/>
                  </a:cubicBezTo>
                  <a:close/>
                  <a:moveTo>
                    <a:pt x="985" y="378"/>
                  </a:moveTo>
                  <a:cubicBezTo>
                    <a:pt x="976" y="386"/>
                    <a:pt x="961" y="391"/>
                    <a:pt x="947" y="387"/>
                  </a:cubicBezTo>
                  <a:cubicBezTo>
                    <a:pt x="936" y="383"/>
                    <a:pt x="930" y="373"/>
                    <a:pt x="926" y="362"/>
                  </a:cubicBezTo>
                  <a:cubicBezTo>
                    <a:pt x="927" y="355"/>
                    <a:pt x="927" y="355"/>
                    <a:pt x="927" y="355"/>
                  </a:cubicBezTo>
                  <a:cubicBezTo>
                    <a:pt x="943" y="369"/>
                    <a:pt x="961" y="378"/>
                    <a:pt x="984" y="377"/>
                  </a:cubicBezTo>
                  <a:lnTo>
                    <a:pt x="985" y="378"/>
                  </a:lnTo>
                  <a:close/>
                  <a:moveTo>
                    <a:pt x="681" y="345"/>
                  </a:moveTo>
                  <a:cubicBezTo>
                    <a:pt x="687" y="356"/>
                    <a:pt x="697" y="368"/>
                    <a:pt x="705" y="375"/>
                  </a:cubicBezTo>
                  <a:cubicBezTo>
                    <a:pt x="686" y="372"/>
                    <a:pt x="670" y="360"/>
                    <a:pt x="659" y="346"/>
                  </a:cubicBezTo>
                  <a:cubicBezTo>
                    <a:pt x="659" y="339"/>
                    <a:pt x="668" y="334"/>
                    <a:pt x="672" y="329"/>
                  </a:cubicBezTo>
                  <a:cubicBezTo>
                    <a:pt x="679" y="332"/>
                    <a:pt x="676" y="341"/>
                    <a:pt x="681" y="345"/>
                  </a:cubicBezTo>
                  <a:close/>
                  <a:moveTo>
                    <a:pt x="795" y="264"/>
                  </a:moveTo>
                  <a:cubicBezTo>
                    <a:pt x="799" y="272"/>
                    <a:pt x="798" y="281"/>
                    <a:pt x="801" y="290"/>
                  </a:cubicBezTo>
                  <a:cubicBezTo>
                    <a:pt x="798" y="294"/>
                    <a:pt x="795" y="290"/>
                    <a:pt x="793" y="289"/>
                  </a:cubicBezTo>
                  <a:cubicBezTo>
                    <a:pt x="773" y="265"/>
                    <a:pt x="747" y="242"/>
                    <a:pt x="718" y="234"/>
                  </a:cubicBezTo>
                  <a:cubicBezTo>
                    <a:pt x="716" y="229"/>
                    <a:pt x="720" y="226"/>
                    <a:pt x="723" y="222"/>
                  </a:cubicBezTo>
                  <a:cubicBezTo>
                    <a:pt x="754" y="219"/>
                    <a:pt x="781" y="238"/>
                    <a:pt x="795" y="264"/>
                  </a:cubicBezTo>
                  <a:close/>
                  <a:moveTo>
                    <a:pt x="774" y="133"/>
                  </a:moveTo>
                  <a:cubicBezTo>
                    <a:pt x="771" y="141"/>
                    <a:pt x="761" y="142"/>
                    <a:pt x="753" y="140"/>
                  </a:cubicBezTo>
                  <a:cubicBezTo>
                    <a:pt x="750" y="138"/>
                    <a:pt x="747" y="135"/>
                    <a:pt x="745" y="132"/>
                  </a:cubicBezTo>
                  <a:cubicBezTo>
                    <a:pt x="753" y="127"/>
                    <a:pt x="767" y="125"/>
                    <a:pt x="774" y="133"/>
                  </a:cubicBezTo>
                  <a:close/>
                  <a:moveTo>
                    <a:pt x="668" y="105"/>
                  </a:moveTo>
                  <a:cubicBezTo>
                    <a:pt x="682" y="119"/>
                    <a:pt x="700" y="133"/>
                    <a:pt x="697" y="154"/>
                  </a:cubicBezTo>
                  <a:cubicBezTo>
                    <a:pt x="699" y="159"/>
                    <a:pt x="693" y="174"/>
                    <a:pt x="702" y="172"/>
                  </a:cubicBezTo>
                  <a:cubicBezTo>
                    <a:pt x="714" y="151"/>
                    <a:pt x="714" y="151"/>
                    <a:pt x="714" y="151"/>
                  </a:cubicBezTo>
                  <a:cubicBezTo>
                    <a:pt x="741" y="164"/>
                    <a:pt x="767" y="146"/>
                    <a:pt x="791" y="136"/>
                  </a:cubicBezTo>
                  <a:cubicBezTo>
                    <a:pt x="798" y="158"/>
                    <a:pt x="793" y="182"/>
                    <a:pt x="781" y="199"/>
                  </a:cubicBezTo>
                  <a:cubicBezTo>
                    <a:pt x="751" y="217"/>
                    <a:pt x="751" y="217"/>
                    <a:pt x="751" y="217"/>
                  </a:cubicBezTo>
                  <a:cubicBezTo>
                    <a:pt x="718" y="216"/>
                    <a:pt x="718" y="216"/>
                    <a:pt x="718" y="216"/>
                  </a:cubicBezTo>
                  <a:cubicBezTo>
                    <a:pt x="714" y="213"/>
                    <a:pt x="716" y="206"/>
                    <a:pt x="714" y="202"/>
                  </a:cubicBezTo>
                  <a:cubicBezTo>
                    <a:pt x="720" y="187"/>
                    <a:pt x="736" y="177"/>
                    <a:pt x="743" y="163"/>
                  </a:cubicBezTo>
                  <a:cubicBezTo>
                    <a:pt x="739" y="163"/>
                    <a:pt x="739" y="163"/>
                    <a:pt x="739" y="163"/>
                  </a:cubicBezTo>
                  <a:cubicBezTo>
                    <a:pt x="715" y="187"/>
                    <a:pt x="715" y="187"/>
                    <a:pt x="715" y="187"/>
                  </a:cubicBezTo>
                  <a:cubicBezTo>
                    <a:pt x="713" y="187"/>
                    <a:pt x="710" y="183"/>
                    <a:pt x="708" y="186"/>
                  </a:cubicBezTo>
                  <a:cubicBezTo>
                    <a:pt x="706" y="190"/>
                    <a:pt x="706" y="190"/>
                    <a:pt x="706" y="190"/>
                  </a:cubicBezTo>
                  <a:cubicBezTo>
                    <a:pt x="710" y="192"/>
                    <a:pt x="710" y="192"/>
                    <a:pt x="710" y="192"/>
                  </a:cubicBezTo>
                  <a:cubicBezTo>
                    <a:pt x="709" y="193"/>
                    <a:pt x="709" y="193"/>
                    <a:pt x="709" y="193"/>
                  </a:cubicBezTo>
                  <a:cubicBezTo>
                    <a:pt x="699" y="187"/>
                    <a:pt x="687" y="185"/>
                    <a:pt x="675" y="183"/>
                  </a:cubicBezTo>
                  <a:cubicBezTo>
                    <a:pt x="670" y="153"/>
                    <a:pt x="663" y="125"/>
                    <a:pt x="652" y="95"/>
                  </a:cubicBezTo>
                  <a:cubicBezTo>
                    <a:pt x="657" y="96"/>
                    <a:pt x="665" y="101"/>
                    <a:pt x="668" y="105"/>
                  </a:cubicBezTo>
                  <a:close/>
                  <a:moveTo>
                    <a:pt x="684" y="191"/>
                  </a:moveTo>
                  <a:cubicBezTo>
                    <a:pt x="684" y="192"/>
                    <a:pt x="682" y="193"/>
                    <a:pt x="680" y="192"/>
                  </a:cubicBezTo>
                  <a:cubicBezTo>
                    <a:pt x="681" y="190"/>
                    <a:pt x="681" y="190"/>
                    <a:pt x="681" y="190"/>
                  </a:cubicBezTo>
                  <a:lnTo>
                    <a:pt x="684" y="191"/>
                  </a:lnTo>
                  <a:close/>
                  <a:moveTo>
                    <a:pt x="671" y="193"/>
                  </a:moveTo>
                  <a:cubicBezTo>
                    <a:pt x="669" y="200"/>
                    <a:pt x="659" y="197"/>
                    <a:pt x="654" y="201"/>
                  </a:cubicBezTo>
                  <a:cubicBezTo>
                    <a:pt x="653" y="197"/>
                    <a:pt x="661" y="192"/>
                    <a:pt x="666" y="192"/>
                  </a:cubicBezTo>
                  <a:cubicBezTo>
                    <a:pt x="667" y="192"/>
                    <a:pt x="669" y="191"/>
                    <a:pt x="671" y="193"/>
                  </a:cubicBezTo>
                  <a:close/>
                  <a:moveTo>
                    <a:pt x="628" y="126"/>
                  </a:moveTo>
                  <a:cubicBezTo>
                    <a:pt x="634" y="117"/>
                    <a:pt x="638" y="107"/>
                    <a:pt x="645" y="101"/>
                  </a:cubicBezTo>
                  <a:cubicBezTo>
                    <a:pt x="652" y="114"/>
                    <a:pt x="652" y="114"/>
                    <a:pt x="652" y="114"/>
                  </a:cubicBezTo>
                  <a:cubicBezTo>
                    <a:pt x="660" y="135"/>
                    <a:pt x="668" y="160"/>
                    <a:pt x="666" y="184"/>
                  </a:cubicBezTo>
                  <a:cubicBezTo>
                    <a:pt x="657" y="187"/>
                    <a:pt x="648" y="200"/>
                    <a:pt x="639" y="193"/>
                  </a:cubicBezTo>
                  <a:cubicBezTo>
                    <a:pt x="623" y="176"/>
                    <a:pt x="617" y="146"/>
                    <a:pt x="628" y="126"/>
                  </a:cubicBezTo>
                  <a:close/>
                  <a:moveTo>
                    <a:pt x="650" y="204"/>
                  </a:moveTo>
                  <a:cubicBezTo>
                    <a:pt x="643" y="211"/>
                    <a:pt x="641" y="224"/>
                    <a:pt x="640" y="233"/>
                  </a:cubicBezTo>
                  <a:cubicBezTo>
                    <a:pt x="635" y="228"/>
                    <a:pt x="639" y="217"/>
                    <a:pt x="641" y="211"/>
                  </a:cubicBezTo>
                  <a:cubicBezTo>
                    <a:pt x="642" y="207"/>
                    <a:pt x="644" y="204"/>
                    <a:pt x="650" y="204"/>
                  </a:cubicBezTo>
                  <a:close/>
                  <a:moveTo>
                    <a:pt x="564" y="183"/>
                  </a:moveTo>
                  <a:cubicBezTo>
                    <a:pt x="581" y="176"/>
                    <a:pt x="606" y="171"/>
                    <a:pt x="622" y="182"/>
                  </a:cubicBezTo>
                  <a:cubicBezTo>
                    <a:pt x="637" y="202"/>
                    <a:pt x="637" y="202"/>
                    <a:pt x="637" y="202"/>
                  </a:cubicBezTo>
                  <a:cubicBezTo>
                    <a:pt x="637" y="206"/>
                    <a:pt x="634" y="210"/>
                    <a:pt x="631" y="211"/>
                  </a:cubicBezTo>
                  <a:cubicBezTo>
                    <a:pt x="616" y="207"/>
                    <a:pt x="602" y="202"/>
                    <a:pt x="584" y="203"/>
                  </a:cubicBezTo>
                  <a:cubicBezTo>
                    <a:pt x="543" y="200"/>
                    <a:pt x="543" y="200"/>
                    <a:pt x="543" y="200"/>
                  </a:cubicBezTo>
                  <a:cubicBezTo>
                    <a:pt x="545" y="191"/>
                    <a:pt x="556" y="187"/>
                    <a:pt x="564" y="183"/>
                  </a:cubicBezTo>
                  <a:close/>
                  <a:moveTo>
                    <a:pt x="555" y="238"/>
                  </a:moveTo>
                  <a:cubicBezTo>
                    <a:pt x="543" y="230"/>
                    <a:pt x="539" y="218"/>
                    <a:pt x="530" y="209"/>
                  </a:cubicBezTo>
                  <a:cubicBezTo>
                    <a:pt x="542" y="204"/>
                    <a:pt x="557" y="208"/>
                    <a:pt x="570" y="208"/>
                  </a:cubicBezTo>
                  <a:cubicBezTo>
                    <a:pt x="591" y="210"/>
                    <a:pt x="612" y="208"/>
                    <a:pt x="629" y="220"/>
                  </a:cubicBezTo>
                  <a:cubicBezTo>
                    <a:pt x="632" y="228"/>
                    <a:pt x="633" y="243"/>
                    <a:pt x="622" y="246"/>
                  </a:cubicBezTo>
                  <a:cubicBezTo>
                    <a:pt x="600" y="253"/>
                    <a:pt x="573" y="254"/>
                    <a:pt x="555" y="238"/>
                  </a:cubicBezTo>
                  <a:close/>
                  <a:moveTo>
                    <a:pt x="612" y="270"/>
                  </a:moveTo>
                  <a:cubicBezTo>
                    <a:pt x="619" y="260"/>
                    <a:pt x="625" y="245"/>
                    <a:pt x="638" y="248"/>
                  </a:cubicBezTo>
                  <a:cubicBezTo>
                    <a:pt x="641" y="252"/>
                    <a:pt x="649" y="260"/>
                    <a:pt x="652" y="250"/>
                  </a:cubicBezTo>
                  <a:cubicBezTo>
                    <a:pt x="656" y="249"/>
                    <a:pt x="654" y="254"/>
                    <a:pt x="657" y="256"/>
                  </a:cubicBezTo>
                  <a:cubicBezTo>
                    <a:pt x="659" y="251"/>
                    <a:pt x="669" y="257"/>
                    <a:pt x="668" y="250"/>
                  </a:cubicBezTo>
                  <a:cubicBezTo>
                    <a:pt x="667" y="249"/>
                    <a:pt x="664" y="248"/>
                    <a:pt x="663" y="247"/>
                  </a:cubicBezTo>
                  <a:cubicBezTo>
                    <a:pt x="664" y="241"/>
                    <a:pt x="669" y="238"/>
                    <a:pt x="674" y="238"/>
                  </a:cubicBezTo>
                  <a:cubicBezTo>
                    <a:pt x="684" y="238"/>
                    <a:pt x="694" y="241"/>
                    <a:pt x="703" y="247"/>
                  </a:cubicBezTo>
                  <a:cubicBezTo>
                    <a:pt x="706" y="244"/>
                    <a:pt x="701" y="242"/>
                    <a:pt x="699" y="240"/>
                  </a:cubicBezTo>
                  <a:cubicBezTo>
                    <a:pt x="709" y="229"/>
                    <a:pt x="718" y="245"/>
                    <a:pt x="729" y="246"/>
                  </a:cubicBezTo>
                  <a:cubicBezTo>
                    <a:pt x="752" y="252"/>
                    <a:pt x="769" y="273"/>
                    <a:pt x="786" y="289"/>
                  </a:cubicBezTo>
                  <a:cubicBezTo>
                    <a:pt x="785" y="293"/>
                    <a:pt x="793" y="294"/>
                    <a:pt x="788" y="298"/>
                  </a:cubicBezTo>
                  <a:cubicBezTo>
                    <a:pt x="766" y="297"/>
                    <a:pt x="739" y="305"/>
                    <a:pt x="721" y="291"/>
                  </a:cubicBezTo>
                  <a:cubicBezTo>
                    <a:pt x="710" y="283"/>
                    <a:pt x="702" y="271"/>
                    <a:pt x="694" y="261"/>
                  </a:cubicBezTo>
                  <a:cubicBezTo>
                    <a:pt x="691" y="262"/>
                    <a:pt x="691" y="262"/>
                    <a:pt x="691" y="262"/>
                  </a:cubicBezTo>
                  <a:cubicBezTo>
                    <a:pt x="690" y="290"/>
                    <a:pt x="681" y="317"/>
                    <a:pt x="657" y="335"/>
                  </a:cubicBezTo>
                  <a:cubicBezTo>
                    <a:pt x="648" y="340"/>
                    <a:pt x="636" y="339"/>
                    <a:pt x="630" y="350"/>
                  </a:cubicBezTo>
                  <a:cubicBezTo>
                    <a:pt x="625" y="332"/>
                    <a:pt x="632" y="313"/>
                    <a:pt x="636" y="295"/>
                  </a:cubicBezTo>
                  <a:cubicBezTo>
                    <a:pt x="641" y="283"/>
                    <a:pt x="652" y="273"/>
                    <a:pt x="657" y="260"/>
                  </a:cubicBezTo>
                  <a:cubicBezTo>
                    <a:pt x="655" y="259"/>
                    <a:pt x="655" y="259"/>
                    <a:pt x="655" y="259"/>
                  </a:cubicBezTo>
                  <a:cubicBezTo>
                    <a:pt x="632" y="281"/>
                    <a:pt x="622" y="313"/>
                    <a:pt x="620" y="347"/>
                  </a:cubicBezTo>
                  <a:cubicBezTo>
                    <a:pt x="618" y="348"/>
                    <a:pt x="615" y="344"/>
                    <a:pt x="614" y="341"/>
                  </a:cubicBezTo>
                  <a:cubicBezTo>
                    <a:pt x="600" y="322"/>
                    <a:pt x="599" y="290"/>
                    <a:pt x="612" y="270"/>
                  </a:cubicBezTo>
                  <a:close/>
                  <a:moveTo>
                    <a:pt x="649" y="348"/>
                  </a:moveTo>
                  <a:cubicBezTo>
                    <a:pt x="648" y="349"/>
                    <a:pt x="648" y="349"/>
                    <a:pt x="648" y="349"/>
                  </a:cubicBezTo>
                  <a:cubicBezTo>
                    <a:pt x="646" y="348"/>
                    <a:pt x="646" y="348"/>
                    <a:pt x="646" y="348"/>
                  </a:cubicBezTo>
                  <a:cubicBezTo>
                    <a:pt x="647" y="348"/>
                    <a:pt x="648" y="347"/>
                    <a:pt x="649" y="348"/>
                  </a:cubicBezTo>
                  <a:close/>
                  <a:moveTo>
                    <a:pt x="571" y="302"/>
                  </a:moveTo>
                  <a:cubicBezTo>
                    <a:pt x="573" y="294"/>
                    <a:pt x="573" y="288"/>
                    <a:pt x="578" y="283"/>
                  </a:cubicBezTo>
                  <a:cubicBezTo>
                    <a:pt x="586" y="287"/>
                    <a:pt x="584" y="296"/>
                    <a:pt x="584" y="304"/>
                  </a:cubicBezTo>
                  <a:cubicBezTo>
                    <a:pt x="583" y="311"/>
                    <a:pt x="582" y="318"/>
                    <a:pt x="577" y="324"/>
                  </a:cubicBezTo>
                  <a:cubicBezTo>
                    <a:pt x="571" y="319"/>
                    <a:pt x="570" y="309"/>
                    <a:pt x="571" y="302"/>
                  </a:cubicBezTo>
                  <a:close/>
                  <a:moveTo>
                    <a:pt x="566" y="337"/>
                  </a:moveTo>
                  <a:cubicBezTo>
                    <a:pt x="561" y="331"/>
                    <a:pt x="558" y="323"/>
                    <a:pt x="556" y="315"/>
                  </a:cubicBezTo>
                  <a:cubicBezTo>
                    <a:pt x="561" y="306"/>
                    <a:pt x="561" y="306"/>
                    <a:pt x="561" y="306"/>
                  </a:cubicBezTo>
                  <a:cubicBezTo>
                    <a:pt x="569" y="314"/>
                    <a:pt x="565" y="328"/>
                    <a:pt x="572" y="336"/>
                  </a:cubicBezTo>
                  <a:cubicBezTo>
                    <a:pt x="572" y="341"/>
                    <a:pt x="568" y="338"/>
                    <a:pt x="566" y="337"/>
                  </a:cubicBezTo>
                  <a:close/>
                  <a:moveTo>
                    <a:pt x="562" y="370"/>
                  </a:moveTo>
                  <a:cubicBezTo>
                    <a:pt x="573" y="358"/>
                    <a:pt x="590" y="355"/>
                    <a:pt x="606" y="350"/>
                  </a:cubicBezTo>
                  <a:cubicBezTo>
                    <a:pt x="609" y="350"/>
                    <a:pt x="613" y="352"/>
                    <a:pt x="615" y="356"/>
                  </a:cubicBezTo>
                  <a:cubicBezTo>
                    <a:pt x="608" y="383"/>
                    <a:pt x="570" y="402"/>
                    <a:pt x="584" y="434"/>
                  </a:cubicBezTo>
                  <a:cubicBezTo>
                    <a:pt x="588" y="450"/>
                    <a:pt x="609" y="454"/>
                    <a:pt x="617" y="468"/>
                  </a:cubicBezTo>
                  <a:cubicBezTo>
                    <a:pt x="619" y="469"/>
                    <a:pt x="622" y="468"/>
                    <a:pt x="623" y="466"/>
                  </a:cubicBezTo>
                  <a:cubicBezTo>
                    <a:pt x="615" y="447"/>
                    <a:pt x="633" y="430"/>
                    <a:pt x="630" y="410"/>
                  </a:cubicBezTo>
                  <a:cubicBezTo>
                    <a:pt x="627" y="397"/>
                    <a:pt x="621" y="386"/>
                    <a:pt x="614" y="375"/>
                  </a:cubicBezTo>
                  <a:cubicBezTo>
                    <a:pt x="614" y="370"/>
                    <a:pt x="617" y="366"/>
                    <a:pt x="620" y="364"/>
                  </a:cubicBezTo>
                  <a:cubicBezTo>
                    <a:pt x="629" y="370"/>
                    <a:pt x="629" y="357"/>
                    <a:pt x="636" y="355"/>
                  </a:cubicBezTo>
                  <a:cubicBezTo>
                    <a:pt x="671" y="364"/>
                    <a:pt x="699" y="388"/>
                    <a:pt x="736" y="391"/>
                  </a:cubicBezTo>
                  <a:cubicBezTo>
                    <a:pt x="748" y="394"/>
                    <a:pt x="762" y="389"/>
                    <a:pt x="771" y="394"/>
                  </a:cubicBezTo>
                  <a:cubicBezTo>
                    <a:pt x="766" y="403"/>
                    <a:pt x="754" y="410"/>
                    <a:pt x="748" y="420"/>
                  </a:cubicBezTo>
                  <a:cubicBezTo>
                    <a:pt x="737" y="432"/>
                    <a:pt x="721" y="440"/>
                    <a:pt x="707" y="435"/>
                  </a:cubicBezTo>
                  <a:cubicBezTo>
                    <a:pt x="694" y="408"/>
                    <a:pt x="659" y="411"/>
                    <a:pt x="643" y="389"/>
                  </a:cubicBezTo>
                  <a:cubicBezTo>
                    <a:pt x="640" y="387"/>
                    <a:pt x="637" y="391"/>
                    <a:pt x="637" y="394"/>
                  </a:cubicBezTo>
                  <a:cubicBezTo>
                    <a:pt x="647" y="437"/>
                    <a:pt x="647" y="437"/>
                    <a:pt x="647" y="437"/>
                  </a:cubicBezTo>
                  <a:cubicBezTo>
                    <a:pt x="656" y="452"/>
                    <a:pt x="673" y="458"/>
                    <a:pt x="690" y="456"/>
                  </a:cubicBezTo>
                  <a:cubicBezTo>
                    <a:pt x="705" y="456"/>
                    <a:pt x="713" y="439"/>
                    <a:pt x="729" y="442"/>
                  </a:cubicBezTo>
                  <a:cubicBezTo>
                    <a:pt x="730" y="447"/>
                    <a:pt x="724" y="451"/>
                    <a:pt x="722" y="457"/>
                  </a:cubicBezTo>
                  <a:cubicBezTo>
                    <a:pt x="716" y="468"/>
                    <a:pt x="717" y="480"/>
                    <a:pt x="723" y="491"/>
                  </a:cubicBezTo>
                  <a:cubicBezTo>
                    <a:pt x="729" y="505"/>
                    <a:pt x="745" y="510"/>
                    <a:pt x="755" y="521"/>
                  </a:cubicBezTo>
                  <a:cubicBezTo>
                    <a:pt x="765" y="519"/>
                    <a:pt x="756" y="508"/>
                    <a:pt x="759" y="503"/>
                  </a:cubicBezTo>
                  <a:cubicBezTo>
                    <a:pt x="775" y="466"/>
                    <a:pt x="727" y="425"/>
                    <a:pt x="775" y="401"/>
                  </a:cubicBezTo>
                  <a:cubicBezTo>
                    <a:pt x="785" y="391"/>
                    <a:pt x="799" y="386"/>
                    <a:pt x="813" y="390"/>
                  </a:cubicBezTo>
                  <a:cubicBezTo>
                    <a:pt x="811" y="404"/>
                    <a:pt x="792" y="408"/>
                    <a:pt x="788" y="420"/>
                  </a:cubicBezTo>
                  <a:cubicBezTo>
                    <a:pt x="784" y="438"/>
                    <a:pt x="799" y="457"/>
                    <a:pt x="785" y="472"/>
                  </a:cubicBezTo>
                  <a:cubicBezTo>
                    <a:pt x="785" y="475"/>
                    <a:pt x="787" y="476"/>
                    <a:pt x="789" y="476"/>
                  </a:cubicBezTo>
                  <a:cubicBezTo>
                    <a:pt x="827" y="455"/>
                    <a:pt x="794" y="404"/>
                    <a:pt x="831" y="383"/>
                  </a:cubicBezTo>
                  <a:cubicBezTo>
                    <a:pt x="859" y="372"/>
                    <a:pt x="881" y="352"/>
                    <a:pt x="904" y="331"/>
                  </a:cubicBezTo>
                  <a:cubicBezTo>
                    <a:pt x="906" y="344"/>
                    <a:pt x="905" y="363"/>
                    <a:pt x="889" y="368"/>
                  </a:cubicBezTo>
                  <a:cubicBezTo>
                    <a:pt x="851" y="383"/>
                    <a:pt x="843" y="425"/>
                    <a:pt x="825" y="456"/>
                  </a:cubicBezTo>
                  <a:cubicBezTo>
                    <a:pt x="828" y="458"/>
                    <a:pt x="828" y="458"/>
                    <a:pt x="828" y="458"/>
                  </a:cubicBezTo>
                  <a:cubicBezTo>
                    <a:pt x="844" y="437"/>
                    <a:pt x="876" y="448"/>
                    <a:pt x="892" y="426"/>
                  </a:cubicBezTo>
                  <a:cubicBezTo>
                    <a:pt x="915" y="403"/>
                    <a:pt x="907" y="367"/>
                    <a:pt x="912" y="337"/>
                  </a:cubicBezTo>
                  <a:cubicBezTo>
                    <a:pt x="915" y="333"/>
                    <a:pt x="917" y="339"/>
                    <a:pt x="919" y="341"/>
                  </a:cubicBezTo>
                  <a:cubicBezTo>
                    <a:pt x="921" y="362"/>
                    <a:pt x="925" y="388"/>
                    <a:pt x="949" y="393"/>
                  </a:cubicBezTo>
                  <a:cubicBezTo>
                    <a:pt x="971" y="399"/>
                    <a:pt x="986" y="380"/>
                    <a:pt x="1008" y="382"/>
                  </a:cubicBezTo>
                  <a:cubicBezTo>
                    <a:pt x="1003" y="372"/>
                    <a:pt x="995" y="360"/>
                    <a:pt x="989" y="350"/>
                  </a:cubicBezTo>
                  <a:cubicBezTo>
                    <a:pt x="999" y="322"/>
                    <a:pt x="1012" y="287"/>
                    <a:pt x="992" y="259"/>
                  </a:cubicBezTo>
                  <a:cubicBezTo>
                    <a:pt x="968" y="241"/>
                    <a:pt x="968" y="241"/>
                    <a:pt x="968" y="241"/>
                  </a:cubicBezTo>
                  <a:cubicBezTo>
                    <a:pt x="946" y="214"/>
                    <a:pt x="946" y="214"/>
                    <a:pt x="946" y="214"/>
                  </a:cubicBezTo>
                  <a:cubicBezTo>
                    <a:pt x="943" y="195"/>
                    <a:pt x="945" y="178"/>
                    <a:pt x="945" y="160"/>
                  </a:cubicBezTo>
                  <a:cubicBezTo>
                    <a:pt x="971" y="184"/>
                    <a:pt x="1000" y="202"/>
                    <a:pt x="1031" y="216"/>
                  </a:cubicBezTo>
                  <a:cubicBezTo>
                    <a:pt x="1044" y="228"/>
                    <a:pt x="1036" y="245"/>
                    <a:pt x="1035" y="260"/>
                  </a:cubicBezTo>
                  <a:cubicBezTo>
                    <a:pt x="1033" y="282"/>
                    <a:pt x="1044" y="300"/>
                    <a:pt x="1059" y="315"/>
                  </a:cubicBezTo>
                  <a:cubicBezTo>
                    <a:pt x="1060" y="318"/>
                    <a:pt x="1062" y="323"/>
                    <a:pt x="1060" y="327"/>
                  </a:cubicBezTo>
                  <a:cubicBezTo>
                    <a:pt x="1044" y="333"/>
                    <a:pt x="1030" y="326"/>
                    <a:pt x="1015" y="328"/>
                  </a:cubicBezTo>
                  <a:cubicBezTo>
                    <a:pt x="1011" y="373"/>
                    <a:pt x="1014" y="422"/>
                    <a:pt x="972" y="450"/>
                  </a:cubicBezTo>
                  <a:cubicBezTo>
                    <a:pt x="941" y="474"/>
                    <a:pt x="894" y="466"/>
                    <a:pt x="858" y="476"/>
                  </a:cubicBezTo>
                  <a:cubicBezTo>
                    <a:pt x="829" y="482"/>
                    <a:pt x="803" y="492"/>
                    <a:pt x="780" y="507"/>
                  </a:cubicBezTo>
                  <a:cubicBezTo>
                    <a:pt x="769" y="516"/>
                    <a:pt x="759" y="527"/>
                    <a:pt x="750" y="539"/>
                  </a:cubicBezTo>
                  <a:cubicBezTo>
                    <a:pt x="739" y="527"/>
                    <a:pt x="725" y="513"/>
                    <a:pt x="711" y="502"/>
                  </a:cubicBezTo>
                  <a:cubicBezTo>
                    <a:pt x="687" y="484"/>
                    <a:pt x="656" y="482"/>
                    <a:pt x="628" y="475"/>
                  </a:cubicBezTo>
                  <a:cubicBezTo>
                    <a:pt x="590" y="469"/>
                    <a:pt x="548" y="465"/>
                    <a:pt x="522" y="438"/>
                  </a:cubicBezTo>
                  <a:cubicBezTo>
                    <a:pt x="526" y="429"/>
                    <a:pt x="536" y="425"/>
                    <a:pt x="543" y="419"/>
                  </a:cubicBezTo>
                  <a:cubicBezTo>
                    <a:pt x="558" y="406"/>
                    <a:pt x="564" y="388"/>
                    <a:pt x="562" y="370"/>
                  </a:cubicBezTo>
                  <a:close/>
                  <a:moveTo>
                    <a:pt x="625" y="417"/>
                  </a:moveTo>
                  <a:cubicBezTo>
                    <a:pt x="621" y="429"/>
                    <a:pt x="621" y="440"/>
                    <a:pt x="614" y="450"/>
                  </a:cubicBezTo>
                  <a:cubicBezTo>
                    <a:pt x="602" y="433"/>
                    <a:pt x="598" y="403"/>
                    <a:pt x="609" y="384"/>
                  </a:cubicBezTo>
                  <a:cubicBezTo>
                    <a:pt x="620" y="391"/>
                    <a:pt x="621" y="407"/>
                    <a:pt x="625" y="417"/>
                  </a:cubicBezTo>
                  <a:close/>
                  <a:moveTo>
                    <a:pt x="600" y="442"/>
                  </a:moveTo>
                  <a:cubicBezTo>
                    <a:pt x="594" y="441"/>
                    <a:pt x="591" y="431"/>
                    <a:pt x="588" y="426"/>
                  </a:cubicBezTo>
                  <a:cubicBezTo>
                    <a:pt x="585" y="416"/>
                    <a:pt x="590" y="408"/>
                    <a:pt x="595" y="401"/>
                  </a:cubicBezTo>
                  <a:cubicBezTo>
                    <a:pt x="597" y="403"/>
                    <a:pt x="597" y="403"/>
                    <a:pt x="597" y="403"/>
                  </a:cubicBezTo>
                  <a:cubicBezTo>
                    <a:pt x="597" y="415"/>
                    <a:pt x="596" y="431"/>
                    <a:pt x="600" y="442"/>
                  </a:cubicBezTo>
                  <a:close/>
                  <a:moveTo>
                    <a:pt x="740" y="479"/>
                  </a:moveTo>
                  <a:cubicBezTo>
                    <a:pt x="738" y="465"/>
                    <a:pt x="736" y="450"/>
                    <a:pt x="745" y="440"/>
                  </a:cubicBezTo>
                  <a:cubicBezTo>
                    <a:pt x="754" y="455"/>
                    <a:pt x="756" y="478"/>
                    <a:pt x="753" y="497"/>
                  </a:cubicBezTo>
                  <a:cubicBezTo>
                    <a:pt x="743" y="499"/>
                    <a:pt x="743" y="486"/>
                    <a:pt x="740" y="479"/>
                  </a:cubicBezTo>
                  <a:close/>
                  <a:moveTo>
                    <a:pt x="741" y="501"/>
                  </a:moveTo>
                  <a:cubicBezTo>
                    <a:pt x="731" y="498"/>
                    <a:pt x="727" y="487"/>
                    <a:pt x="724" y="477"/>
                  </a:cubicBezTo>
                  <a:cubicBezTo>
                    <a:pt x="724" y="470"/>
                    <a:pt x="726" y="463"/>
                    <a:pt x="729" y="456"/>
                  </a:cubicBezTo>
                  <a:cubicBezTo>
                    <a:pt x="736" y="464"/>
                    <a:pt x="730" y="478"/>
                    <a:pt x="736" y="487"/>
                  </a:cubicBezTo>
                  <a:cubicBezTo>
                    <a:pt x="739" y="491"/>
                    <a:pt x="740" y="498"/>
                    <a:pt x="741" y="501"/>
                  </a:cubicBezTo>
                  <a:close/>
                  <a:moveTo>
                    <a:pt x="700" y="445"/>
                  </a:moveTo>
                  <a:cubicBezTo>
                    <a:pt x="694" y="451"/>
                    <a:pt x="684" y="451"/>
                    <a:pt x="675" y="449"/>
                  </a:cubicBezTo>
                  <a:cubicBezTo>
                    <a:pt x="665" y="447"/>
                    <a:pt x="654" y="439"/>
                    <a:pt x="651" y="430"/>
                  </a:cubicBezTo>
                  <a:cubicBezTo>
                    <a:pt x="652" y="423"/>
                    <a:pt x="652" y="423"/>
                    <a:pt x="652" y="423"/>
                  </a:cubicBezTo>
                  <a:cubicBezTo>
                    <a:pt x="667" y="433"/>
                    <a:pt x="684" y="442"/>
                    <a:pt x="700" y="445"/>
                  </a:cubicBezTo>
                  <a:close/>
                  <a:moveTo>
                    <a:pt x="653" y="409"/>
                  </a:moveTo>
                  <a:cubicBezTo>
                    <a:pt x="670" y="409"/>
                    <a:pt x="686" y="420"/>
                    <a:pt x="696" y="433"/>
                  </a:cubicBezTo>
                  <a:cubicBezTo>
                    <a:pt x="692" y="437"/>
                    <a:pt x="682" y="433"/>
                    <a:pt x="676" y="430"/>
                  </a:cubicBezTo>
                  <a:cubicBezTo>
                    <a:pt x="667" y="426"/>
                    <a:pt x="654" y="420"/>
                    <a:pt x="653" y="409"/>
                  </a:cubicBezTo>
                  <a:close/>
                  <a:moveTo>
                    <a:pt x="806" y="412"/>
                  </a:moveTo>
                  <a:cubicBezTo>
                    <a:pt x="805" y="429"/>
                    <a:pt x="807" y="441"/>
                    <a:pt x="800" y="455"/>
                  </a:cubicBezTo>
                  <a:cubicBezTo>
                    <a:pt x="797" y="445"/>
                    <a:pt x="788" y="431"/>
                    <a:pt x="796" y="420"/>
                  </a:cubicBezTo>
                  <a:cubicBezTo>
                    <a:pt x="799" y="418"/>
                    <a:pt x="801" y="410"/>
                    <a:pt x="806" y="412"/>
                  </a:cubicBezTo>
                  <a:close/>
                  <a:moveTo>
                    <a:pt x="889" y="411"/>
                  </a:moveTo>
                  <a:cubicBezTo>
                    <a:pt x="901" y="394"/>
                    <a:pt x="901" y="394"/>
                    <a:pt x="901" y="394"/>
                  </a:cubicBezTo>
                  <a:cubicBezTo>
                    <a:pt x="903" y="407"/>
                    <a:pt x="891" y="418"/>
                    <a:pt x="883" y="427"/>
                  </a:cubicBezTo>
                  <a:cubicBezTo>
                    <a:pt x="866" y="436"/>
                    <a:pt x="866" y="436"/>
                    <a:pt x="866" y="436"/>
                  </a:cubicBezTo>
                  <a:cubicBezTo>
                    <a:pt x="871" y="428"/>
                    <a:pt x="882" y="419"/>
                    <a:pt x="889" y="411"/>
                  </a:cubicBezTo>
                  <a:close/>
                  <a:moveTo>
                    <a:pt x="842" y="440"/>
                  </a:moveTo>
                  <a:cubicBezTo>
                    <a:pt x="851" y="412"/>
                    <a:pt x="867" y="380"/>
                    <a:pt x="897" y="370"/>
                  </a:cubicBezTo>
                  <a:cubicBezTo>
                    <a:pt x="903" y="370"/>
                    <a:pt x="899" y="377"/>
                    <a:pt x="898" y="380"/>
                  </a:cubicBezTo>
                  <a:cubicBezTo>
                    <a:pt x="891" y="405"/>
                    <a:pt x="867" y="430"/>
                    <a:pt x="842" y="440"/>
                  </a:cubicBezTo>
                  <a:close/>
                  <a:moveTo>
                    <a:pt x="553" y="380"/>
                  </a:moveTo>
                  <a:cubicBezTo>
                    <a:pt x="559" y="394"/>
                    <a:pt x="548" y="404"/>
                    <a:pt x="539" y="416"/>
                  </a:cubicBezTo>
                  <a:cubicBezTo>
                    <a:pt x="534" y="418"/>
                    <a:pt x="530" y="422"/>
                    <a:pt x="525" y="423"/>
                  </a:cubicBezTo>
                  <a:cubicBezTo>
                    <a:pt x="529" y="408"/>
                    <a:pt x="538" y="392"/>
                    <a:pt x="551" y="380"/>
                  </a:cubicBezTo>
                  <a:lnTo>
                    <a:pt x="553" y="380"/>
                  </a:lnTo>
                  <a:close/>
                  <a:moveTo>
                    <a:pt x="525" y="392"/>
                  </a:moveTo>
                  <a:cubicBezTo>
                    <a:pt x="529" y="389"/>
                    <a:pt x="531" y="384"/>
                    <a:pt x="536" y="383"/>
                  </a:cubicBezTo>
                  <a:cubicBezTo>
                    <a:pt x="533" y="393"/>
                    <a:pt x="526" y="403"/>
                    <a:pt x="520" y="413"/>
                  </a:cubicBezTo>
                  <a:cubicBezTo>
                    <a:pt x="519" y="414"/>
                    <a:pt x="519" y="414"/>
                    <a:pt x="519" y="414"/>
                  </a:cubicBezTo>
                  <a:cubicBezTo>
                    <a:pt x="515" y="407"/>
                    <a:pt x="521" y="399"/>
                    <a:pt x="525" y="392"/>
                  </a:cubicBezTo>
                  <a:close/>
                  <a:moveTo>
                    <a:pt x="540" y="252"/>
                  </a:moveTo>
                  <a:cubicBezTo>
                    <a:pt x="543" y="254"/>
                    <a:pt x="546" y="256"/>
                    <a:pt x="547" y="259"/>
                  </a:cubicBezTo>
                  <a:cubicBezTo>
                    <a:pt x="541" y="260"/>
                    <a:pt x="533" y="253"/>
                    <a:pt x="525" y="250"/>
                  </a:cubicBezTo>
                  <a:cubicBezTo>
                    <a:pt x="529" y="247"/>
                    <a:pt x="536" y="249"/>
                    <a:pt x="540" y="252"/>
                  </a:cubicBezTo>
                  <a:close/>
                  <a:moveTo>
                    <a:pt x="545" y="269"/>
                  </a:moveTo>
                  <a:cubicBezTo>
                    <a:pt x="546" y="272"/>
                    <a:pt x="542" y="273"/>
                    <a:pt x="540" y="273"/>
                  </a:cubicBezTo>
                  <a:cubicBezTo>
                    <a:pt x="523" y="276"/>
                    <a:pt x="500" y="274"/>
                    <a:pt x="491" y="257"/>
                  </a:cubicBezTo>
                  <a:cubicBezTo>
                    <a:pt x="510" y="253"/>
                    <a:pt x="530" y="256"/>
                    <a:pt x="545" y="269"/>
                  </a:cubicBezTo>
                  <a:close/>
                  <a:moveTo>
                    <a:pt x="466" y="235"/>
                  </a:moveTo>
                  <a:cubicBezTo>
                    <a:pt x="454" y="229"/>
                    <a:pt x="438" y="220"/>
                    <a:pt x="436" y="205"/>
                  </a:cubicBezTo>
                  <a:cubicBezTo>
                    <a:pt x="438" y="198"/>
                    <a:pt x="438" y="198"/>
                    <a:pt x="438" y="198"/>
                  </a:cubicBezTo>
                  <a:cubicBezTo>
                    <a:pt x="447" y="209"/>
                    <a:pt x="468" y="218"/>
                    <a:pt x="466" y="235"/>
                  </a:cubicBezTo>
                  <a:close/>
                  <a:moveTo>
                    <a:pt x="448" y="194"/>
                  </a:moveTo>
                  <a:cubicBezTo>
                    <a:pt x="459" y="198"/>
                    <a:pt x="473" y="202"/>
                    <a:pt x="476" y="215"/>
                  </a:cubicBezTo>
                  <a:cubicBezTo>
                    <a:pt x="476" y="219"/>
                    <a:pt x="480" y="225"/>
                    <a:pt x="476" y="228"/>
                  </a:cubicBezTo>
                  <a:cubicBezTo>
                    <a:pt x="470" y="215"/>
                    <a:pt x="455" y="207"/>
                    <a:pt x="448" y="194"/>
                  </a:cubicBezTo>
                  <a:close/>
                  <a:moveTo>
                    <a:pt x="349" y="78"/>
                  </a:moveTo>
                  <a:cubicBezTo>
                    <a:pt x="349" y="75"/>
                    <a:pt x="349" y="75"/>
                    <a:pt x="349" y="75"/>
                  </a:cubicBezTo>
                  <a:cubicBezTo>
                    <a:pt x="368" y="64"/>
                    <a:pt x="392" y="67"/>
                    <a:pt x="411" y="75"/>
                  </a:cubicBezTo>
                  <a:cubicBezTo>
                    <a:pt x="411" y="76"/>
                    <a:pt x="411" y="76"/>
                    <a:pt x="411" y="76"/>
                  </a:cubicBezTo>
                  <a:cubicBezTo>
                    <a:pt x="392" y="86"/>
                    <a:pt x="369" y="84"/>
                    <a:pt x="349" y="78"/>
                  </a:cubicBezTo>
                  <a:close/>
                  <a:moveTo>
                    <a:pt x="376" y="60"/>
                  </a:moveTo>
                  <a:cubicBezTo>
                    <a:pt x="370" y="61"/>
                    <a:pt x="362" y="63"/>
                    <a:pt x="358" y="61"/>
                  </a:cubicBezTo>
                  <a:cubicBezTo>
                    <a:pt x="362" y="54"/>
                    <a:pt x="370" y="49"/>
                    <a:pt x="378" y="48"/>
                  </a:cubicBezTo>
                  <a:cubicBezTo>
                    <a:pt x="392" y="48"/>
                    <a:pt x="409" y="48"/>
                    <a:pt x="417" y="63"/>
                  </a:cubicBezTo>
                  <a:cubicBezTo>
                    <a:pt x="417" y="65"/>
                    <a:pt x="417" y="65"/>
                    <a:pt x="417" y="65"/>
                  </a:cubicBezTo>
                  <a:cubicBezTo>
                    <a:pt x="404" y="63"/>
                    <a:pt x="390" y="60"/>
                    <a:pt x="376" y="60"/>
                  </a:cubicBezTo>
                  <a:close/>
                  <a:moveTo>
                    <a:pt x="301" y="210"/>
                  </a:moveTo>
                  <a:cubicBezTo>
                    <a:pt x="300" y="212"/>
                    <a:pt x="300" y="212"/>
                    <a:pt x="299" y="212"/>
                  </a:cubicBezTo>
                  <a:cubicBezTo>
                    <a:pt x="300" y="209"/>
                    <a:pt x="300" y="205"/>
                    <a:pt x="303" y="204"/>
                  </a:cubicBezTo>
                  <a:cubicBezTo>
                    <a:pt x="303" y="206"/>
                    <a:pt x="303" y="210"/>
                    <a:pt x="301" y="210"/>
                  </a:cubicBezTo>
                  <a:close/>
                  <a:moveTo>
                    <a:pt x="353" y="300"/>
                  </a:moveTo>
                  <a:cubicBezTo>
                    <a:pt x="367" y="290"/>
                    <a:pt x="391" y="292"/>
                    <a:pt x="407" y="294"/>
                  </a:cubicBezTo>
                  <a:cubicBezTo>
                    <a:pt x="404" y="303"/>
                    <a:pt x="393" y="303"/>
                    <a:pt x="385" y="308"/>
                  </a:cubicBezTo>
                  <a:cubicBezTo>
                    <a:pt x="374" y="310"/>
                    <a:pt x="361" y="308"/>
                    <a:pt x="353" y="300"/>
                  </a:cubicBezTo>
                  <a:close/>
                  <a:moveTo>
                    <a:pt x="378" y="285"/>
                  </a:moveTo>
                  <a:cubicBezTo>
                    <a:pt x="385" y="280"/>
                    <a:pt x="397" y="278"/>
                    <a:pt x="406" y="283"/>
                  </a:cubicBezTo>
                  <a:cubicBezTo>
                    <a:pt x="398" y="284"/>
                    <a:pt x="389" y="284"/>
                    <a:pt x="380" y="285"/>
                  </a:cubicBezTo>
                  <a:lnTo>
                    <a:pt x="378" y="285"/>
                  </a:lnTo>
                  <a:close/>
                  <a:moveTo>
                    <a:pt x="438" y="307"/>
                  </a:moveTo>
                  <a:cubicBezTo>
                    <a:pt x="439" y="312"/>
                    <a:pt x="443" y="316"/>
                    <a:pt x="441" y="321"/>
                  </a:cubicBezTo>
                  <a:cubicBezTo>
                    <a:pt x="425" y="326"/>
                    <a:pt x="405" y="322"/>
                    <a:pt x="389" y="317"/>
                  </a:cubicBezTo>
                  <a:cubicBezTo>
                    <a:pt x="398" y="310"/>
                    <a:pt x="408" y="306"/>
                    <a:pt x="417" y="297"/>
                  </a:cubicBezTo>
                  <a:cubicBezTo>
                    <a:pt x="425" y="297"/>
                    <a:pt x="434" y="300"/>
                    <a:pt x="438" y="307"/>
                  </a:cubicBezTo>
                  <a:close/>
                  <a:moveTo>
                    <a:pt x="461" y="136"/>
                  </a:moveTo>
                  <a:cubicBezTo>
                    <a:pt x="456" y="152"/>
                    <a:pt x="442" y="164"/>
                    <a:pt x="424" y="167"/>
                  </a:cubicBezTo>
                  <a:cubicBezTo>
                    <a:pt x="421" y="166"/>
                    <a:pt x="421" y="166"/>
                    <a:pt x="421" y="166"/>
                  </a:cubicBezTo>
                  <a:cubicBezTo>
                    <a:pt x="428" y="150"/>
                    <a:pt x="445" y="143"/>
                    <a:pt x="460" y="135"/>
                  </a:cubicBezTo>
                  <a:lnTo>
                    <a:pt x="461" y="136"/>
                  </a:lnTo>
                  <a:close/>
                  <a:moveTo>
                    <a:pt x="423" y="134"/>
                  </a:moveTo>
                  <a:cubicBezTo>
                    <a:pt x="432" y="126"/>
                    <a:pt x="445" y="120"/>
                    <a:pt x="457" y="126"/>
                  </a:cubicBezTo>
                  <a:cubicBezTo>
                    <a:pt x="445" y="137"/>
                    <a:pt x="430" y="142"/>
                    <a:pt x="421" y="155"/>
                  </a:cubicBezTo>
                  <a:cubicBezTo>
                    <a:pt x="418" y="155"/>
                    <a:pt x="418" y="155"/>
                    <a:pt x="418" y="155"/>
                  </a:cubicBezTo>
                  <a:cubicBezTo>
                    <a:pt x="413" y="149"/>
                    <a:pt x="421" y="142"/>
                    <a:pt x="423" y="134"/>
                  </a:cubicBezTo>
                  <a:close/>
                  <a:moveTo>
                    <a:pt x="410" y="178"/>
                  </a:moveTo>
                  <a:cubicBezTo>
                    <a:pt x="414" y="178"/>
                    <a:pt x="414" y="178"/>
                    <a:pt x="414" y="178"/>
                  </a:cubicBezTo>
                  <a:cubicBezTo>
                    <a:pt x="413" y="197"/>
                    <a:pt x="417" y="218"/>
                    <a:pt x="416" y="235"/>
                  </a:cubicBezTo>
                  <a:cubicBezTo>
                    <a:pt x="411" y="230"/>
                    <a:pt x="401" y="226"/>
                    <a:pt x="398" y="217"/>
                  </a:cubicBezTo>
                  <a:cubicBezTo>
                    <a:pt x="399" y="202"/>
                    <a:pt x="402" y="190"/>
                    <a:pt x="410" y="178"/>
                  </a:cubicBezTo>
                  <a:close/>
                  <a:moveTo>
                    <a:pt x="384" y="127"/>
                  </a:moveTo>
                  <a:cubicBezTo>
                    <a:pt x="387" y="126"/>
                    <a:pt x="387" y="126"/>
                    <a:pt x="387" y="126"/>
                  </a:cubicBezTo>
                  <a:cubicBezTo>
                    <a:pt x="393" y="140"/>
                    <a:pt x="399" y="163"/>
                    <a:pt x="385" y="175"/>
                  </a:cubicBezTo>
                  <a:cubicBezTo>
                    <a:pt x="381" y="178"/>
                    <a:pt x="380" y="185"/>
                    <a:pt x="374" y="183"/>
                  </a:cubicBezTo>
                  <a:cubicBezTo>
                    <a:pt x="368" y="161"/>
                    <a:pt x="376" y="144"/>
                    <a:pt x="384" y="127"/>
                  </a:cubicBezTo>
                  <a:close/>
                  <a:moveTo>
                    <a:pt x="365" y="164"/>
                  </a:moveTo>
                  <a:cubicBezTo>
                    <a:pt x="362" y="158"/>
                    <a:pt x="362" y="146"/>
                    <a:pt x="367" y="141"/>
                  </a:cubicBezTo>
                  <a:cubicBezTo>
                    <a:pt x="370" y="140"/>
                    <a:pt x="370" y="140"/>
                    <a:pt x="370" y="140"/>
                  </a:cubicBezTo>
                  <a:cubicBezTo>
                    <a:pt x="370" y="148"/>
                    <a:pt x="366" y="155"/>
                    <a:pt x="365" y="164"/>
                  </a:cubicBezTo>
                  <a:close/>
                  <a:moveTo>
                    <a:pt x="325" y="197"/>
                  </a:moveTo>
                  <a:cubicBezTo>
                    <a:pt x="337" y="191"/>
                    <a:pt x="354" y="194"/>
                    <a:pt x="364" y="202"/>
                  </a:cubicBezTo>
                  <a:cubicBezTo>
                    <a:pt x="357" y="208"/>
                    <a:pt x="347" y="212"/>
                    <a:pt x="342" y="219"/>
                  </a:cubicBezTo>
                  <a:cubicBezTo>
                    <a:pt x="334" y="224"/>
                    <a:pt x="324" y="229"/>
                    <a:pt x="323" y="239"/>
                  </a:cubicBezTo>
                  <a:cubicBezTo>
                    <a:pt x="321" y="255"/>
                    <a:pt x="327" y="271"/>
                    <a:pt x="338" y="282"/>
                  </a:cubicBezTo>
                  <a:cubicBezTo>
                    <a:pt x="346" y="263"/>
                    <a:pt x="368" y="251"/>
                    <a:pt x="369" y="230"/>
                  </a:cubicBezTo>
                  <a:cubicBezTo>
                    <a:pt x="372" y="223"/>
                    <a:pt x="364" y="212"/>
                    <a:pt x="375" y="211"/>
                  </a:cubicBezTo>
                  <a:cubicBezTo>
                    <a:pt x="391" y="219"/>
                    <a:pt x="401" y="231"/>
                    <a:pt x="412" y="245"/>
                  </a:cubicBezTo>
                  <a:cubicBezTo>
                    <a:pt x="415" y="250"/>
                    <a:pt x="419" y="254"/>
                    <a:pt x="422" y="257"/>
                  </a:cubicBezTo>
                  <a:cubicBezTo>
                    <a:pt x="430" y="289"/>
                    <a:pt x="430" y="289"/>
                    <a:pt x="430" y="289"/>
                  </a:cubicBezTo>
                  <a:cubicBezTo>
                    <a:pt x="419" y="293"/>
                    <a:pt x="414" y="275"/>
                    <a:pt x="402" y="273"/>
                  </a:cubicBezTo>
                  <a:cubicBezTo>
                    <a:pt x="383" y="273"/>
                    <a:pt x="362" y="278"/>
                    <a:pt x="348" y="293"/>
                  </a:cubicBezTo>
                  <a:cubicBezTo>
                    <a:pt x="337" y="294"/>
                    <a:pt x="329" y="283"/>
                    <a:pt x="322" y="274"/>
                  </a:cubicBezTo>
                  <a:cubicBezTo>
                    <a:pt x="313" y="262"/>
                    <a:pt x="304" y="248"/>
                    <a:pt x="302" y="234"/>
                  </a:cubicBezTo>
                  <a:cubicBezTo>
                    <a:pt x="315" y="225"/>
                    <a:pt x="323" y="212"/>
                    <a:pt x="325" y="197"/>
                  </a:cubicBezTo>
                  <a:close/>
                  <a:moveTo>
                    <a:pt x="343" y="263"/>
                  </a:moveTo>
                  <a:cubicBezTo>
                    <a:pt x="336" y="247"/>
                    <a:pt x="343" y="229"/>
                    <a:pt x="354" y="217"/>
                  </a:cubicBezTo>
                  <a:cubicBezTo>
                    <a:pt x="356" y="215"/>
                    <a:pt x="362" y="214"/>
                    <a:pt x="362" y="219"/>
                  </a:cubicBezTo>
                  <a:cubicBezTo>
                    <a:pt x="363" y="236"/>
                    <a:pt x="358" y="252"/>
                    <a:pt x="343" y="263"/>
                  </a:cubicBezTo>
                  <a:close/>
                  <a:moveTo>
                    <a:pt x="336" y="233"/>
                  </a:moveTo>
                  <a:cubicBezTo>
                    <a:pt x="334" y="256"/>
                    <a:pt x="334" y="256"/>
                    <a:pt x="334" y="256"/>
                  </a:cubicBezTo>
                  <a:cubicBezTo>
                    <a:pt x="331" y="257"/>
                    <a:pt x="328" y="252"/>
                    <a:pt x="328" y="249"/>
                  </a:cubicBezTo>
                  <a:cubicBezTo>
                    <a:pt x="327" y="243"/>
                    <a:pt x="329" y="237"/>
                    <a:pt x="334" y="233"/>
                  </a:cubicBezTo>
                  <a:lnTo>
                    <a:pt x="336" y="233"/>
                  </a:lnTo>
                  <a:close/>
                  <a:moveTo>
                    <a:pt x="306" y="219"/>
                  </a:moveTo>
                  <a:cubicBezTo>
                    <a:pt x="308" y="215"/>
                    <a:pt x="309" y="207"/>
                    <a:pt x="316" y="206"/>
                  </a:cubicBezTo>
                  <a:cubicBezTo>
                    <a:pt x="316" y="213"/>
                    <a:pt x="310" y="217"/>
                    <a:pt x="306" y="219"/>
                  </a:cubicBezTo>
                  <a:close/>
                  <a:moveTo>
                    <a:pt x="326" y="120"/>
                  </a:moveTo>
                  <a:cubicBezTo>
                    <a:pt x="329" y="118"/>
                    <a:pt x="331" y="114"/>
                    <a:pt x="335" y="114"/>
                  </a:cubicBezTo>
                  <a:cubicBezTo>
                    <a:pt x="339" y="131"/>
                    <a:pt x="332" y="151"/>
                    <a:pt x="318" y="163"/>
                  </a:cubicBezTo>
                  <a:cubicBezTo>
                    <a:pt x="308" y="149"/>
                    <a:pt x="322" y="133"/>
                    <a:pt x="326" y="120"/>
                  </a:cubicBezTo>
                  <a:close/>
                  <a:moveTo>
                    <a:pt x="307" y="131"/>
                  </a:moveTo>
                  <a:cubicBezTo>
                    <a:pt x="310" y="129"/>
                    <a:pt x="311" y="125"/>
                    <a:pt x="315" y="125"/>
                  </a:cubicBezTo>
                  <a:cubicBezTo>
                    <a:pt x="313" y="134"/>
                    <a:pt x="308" y="144"/>
                    <a:pt x="308" y="155"/>
                  </a:cubicBezTo>
                  <a:cubicBezTo>
                    <a:pt x="303" y="150"/>
                    <a:pt x="304" y="139"/>
                    <a:pt x="307" y="131"/>
                  </a:cubicBezTo>
                  <a:close/>
                  <a:moveTo>
                    <a:pt x="292" y="129"/>
                  </a:moveTo>
                  <a:cubicBezTo>
                    <a:pt x="287" y="129"/>
                    <a:pt x="287" y="129"/>
                    <a:pt x="287" y="129"/>
                  </a:cubicBezTo>
                  <a:cubicBezTo>
                    <a:pt x="275" y="118"/>
                    <a:pt x="257" y="103"/>
                    <a:pt x="263" y="85"/>
                  </a:cubicBezTo>
                  <a:cubicBezTo>
                    <a:pt x="278" y="97"/>
                    <a:pt x="295" y="110"/>
                    <a:pt x="292" y="129"/>
                  </a:cubicBezTo>
                  <a:close/>
                  <a:moveTo>
                    <a:pt x="279" y="133"/>
                  </a:moveTo>
                  <a:cubicBezTo>
                    <a:pt x="273" y="133"/>
                    <a:pt x="266" y="129"/>
                    <a:pt x="262" y="125"/>
                  </a:cubicBezTo>
                  <a:cubicBezTo>
                    <a:pt x="258" y="120"/>
                    <a:pt x="253" y="113"/>
                    <a:pt x="257" y="106"/>
                  </a:cubicBezTo>
                  <a:cubicBezTo>
                    <a:pt x="266" y="113"/>
                    <a:pt x="271" y="125"/>
                    <a:pt x="279" y="133"/>
                  </a:cubicBezTo>
                  <a:close/>
                  <a:moveTo>
                    <a:pt x="246" y="22"/>
                  </a:moveTo>
                  <a:cubicBezTo>
                    <a:pt x="253" y="23"/>
                    <a:pt x="268" y="12"/>
                    <a:pt x="267" y="27"/>
                  </a:cubicBezTo>
                  <a:cubicBezTo>
                    <a:pt x="267" y="49"/>
                    <a:pt x="255" y="72"/>
                    <a:pt x="235" y="81"/>
                  </a:cubicBezTo>
                  <a:cubicBezTo>
                    <a:pt x="233" y="81"/>
                    <a:pt x="233" y="81"/>
                    <a:pt x="233" y="81"/>
                  </a:cubicBezTo>
                  <a:cubicBezTo>
                    <a:pt x="238" y="63"/>
                    <a:pt x="246" y="43"/>
                    <a:pt x="246" y="22"/>
                  </a:cubicBezTo>
                  <a:close/>
                  <a:moveTo>
                    <a:pt x="213" y="11"/>
                  </a:moveTo>
                  <a:cubicBezTo>
                    <a:pt x="221" y="12"/>
                    <a:pt x="226" y="23"/>
                    <a:pt x="237" y="21"/>
                  </a:cubicBezTo>
                  <a:cubicBezTo>
                    <a:pt x="245" y="40"/>
                    <a:pt x="234" y="60"/>
                    <a:pt x="226" y="76"/>
                  </a:cubicBezTo>
                  <a:cubicBezTo>
                    <a:pt x="222" y="81"/>
                    <a:pt x="219" y="75"/>
                    <a:pt x="218" y="72"/>
                  </a:cubicBezTo>
                  <a:cubicBezTo>
                    <a:pt x="208" y="54"/>
                    <a:pt x="199" y="29"/>
                    <a:pt x="213" y="11"/>
                  </a:cubicBezTo>
                  <a:close/>
                  <a:moveTo>
                    <a:pt x="91" y="13"/>
                  </a:moveTo>
                  <a:cubicBezTo>
                    <a:pt x="102" y="10"/>
                    <a:pt x="113" y="12"/>
                    <a:pt x="120" y="20"/>
                  </a:cubicBezTo>
                  <a:cubicBezTo>
                    <a:pt x="127" y="29"/>
                    <a:pt x="127" y="29"/>
                    <a:pt x="127" y="29"/>
                  </a:cubicBezTo>
                  <a:cubicBezTo>
                    <a:pt x="118" y="31"/>
                    <a:pt x="106" y="26"/>
                    <a:pt x="97" y="22"/>
                  </a:cubicBezTo>
                  <a:cubicBezTo>
                    <a:pt x="95" y="19"/>
                    <a:pt x="88" y="18"/>
                    <a:pt x="91" y="13"/>
                  </a:cubicBezTo>
                  <a:close/>
                  <a:moveTo>
                    <a:pt x="124" y="39"/>
                  </a:moveTo>
                  <a:cubicBezTo>
                    <a:pt x="119" y="43"/>
                    <a:pt x="111" y="44"/>
                    <a:pt x="104" y="43"/>
                  </a:cubicBezTo>
                  <a:cubicBezTo>
                    <a:pt x="95" y="40"/>
                    <a:pt x="85" y="32"/>
                    <a:pt x="84" y="23"/>
                  </a:cubicBezTo>
                  <a:cubicBezTo>
                    <a:pt x="97" y="29"/>
                    <a:pt x="110" y="34"/>
                    <a:pt x="124" y="39"/>
                  </a:cubicBezTo>
                  <a:close/>
                  <a:moveTo>
                    <a:pt x="96" y="88"/>
                  </a:moveTo>
                  <a:cubicBezTo>
                    <a:pt x="99" y="89"/>
                    <a:pt x="103" y="92"/>
                    <a:pt x="103" y="95"/>
                  </a:cubicBezTo>
                  <a:cubicBezTo>
                    <a:pt x="100" y="94"/>
                    <a:pt x="96" y="90"/>
                    <a:pt x="96" y="88"/>
                  </a:cubicBezTo>
                  <a:close/>
                  <a:moveTo>
                    <a:pt x="128" y="118"/>
                  </a:moveTo>
                  <a:cubicBezTo>
                    <a:pt x="122" y="111"/>
                    <a:pt x="112" y="109"/>
                    <a:pt x="108" y="101"/>
                  </a:cubicBezTo>
                  <a:cubicBezTo>
                    <a:pt x="109" y="100"/>
                    <a:pt x="109" y="100"/>
                    <a:pt x="109" y="100"/>
                  </a:cubicBezTo>
                  <a:cubicBezTo>
                    <a:pt x="132" y="118"/>
                    <a:pt x="156" y="128"/>
                    <a:pt x="180" y="144"/>
                  </a:cubicBezTo>
                  <a:cubicBezTo>
                    <a:pt x="163" y="142"/>
                    <a:pt x="144" y="128"/>
                    <a:pt x="128" y="118"/>
                  </a:cubicBezTo>
                  <a:close/>
                  <a:moveTo>
                    <a:pt x="183" y="144"/>
                  </a:moveTo>
                  <a:cubicBezTo>
                    <a:pt x="187" y="142"/>
                    <a:pt x="192" y="145"/>
                    <a:pt x="195" y="148"/>
                  </a:cubicBezTo>
                  <a:cubicBezTo>
                    <a:pt x="194" y="147"/>
                    <a:pt x="187" y="149"/>
                    <a:pt x="183" y="144"/>
                  </a:cubicBezTo>
                  <a:close/>
                  <a:moveTo>
                    <a:pt x="126" y="103"/>
                  </a:moveTo>
                  <a:cubicBezTo>
                    <a:pt x="99" y="83"/>
                    <a:pt x="78" y="55"/>
                    <a:pt x="69" y="22"/>
                  </a:cubicBezTo>
                  <a:cubicBezTo>
                    <a:pt x="77" y="26"/>
                    <a:pt x="81" y="37"/>
                    <a:pt x="90" y="43"/>
                  </a:cubicBezTo>
                  <a:cubicBezTo>
                    <a:pt x="100" y="51"/>
                    <a:pt x="115" y="50"/>
                    <a:pt x="127" y="47"/>
                  </a:cubicBezTo>
                  <a:cubicBezTo>
                    <a:pt x="132" y="46"/>
                    <a:pt x="134" y="40"/>
                    <a:pt x="139" y="41"/>
                  </a:cubicBezTo>
                  <a:cubicBezTo>
                    <a:pt x="149" y="55"/>
                    <a:pt x="136" y="74"/>
                    <a:pt x="145" y="89"/>
                  </a:cubicBezTo>
                  <a:cubicBezTo>
                    <a:pt x="155" y="113"/>
                    <a:pt x="185" y="119"/>
                    <a:pt x="207" y="122"/>
                  </a:cubicBezTo>
                  <a:cubicBezTo>
                    <a:pt x="209" y="110"/>
                    <a:pt x="204" y="96"/>
                    <a:pt x="202" y="84"/>
                  </a:cubicBezTo>
                  <a:cubicBezTo>
                    <a:pt x="191" y="63"/>
                    <a:pt x="172" y="49"/>
                    <a:pt x="149" y="46"/>
                  </a:cubicBezTo>
                  <a:cubicBezTo>
                    <a:pt x="147" y="35"/>
                    <a:pt x="155" y="22"/>
                    <a:pt x="166" y="16"/>
                  </a:cubicBezTo>
                  <a:cubicBezTo>
                    <a:pt x="175" y="22"/>
                    <a:pt x="192" y="12"/>
                    <a:pt x="198" y="24"/>
                  </a:cubicBezTo>
                  <a:cubicBezTo>
                    <a:pt x="195" y="49"/>
                    <a:pt x="215" y="66"/>
                    <a:pt x="212" y="88"/>
                  </a:cubicBezTo>
                  <a:cubicBezTo>
                    <a:pt x="211" y="89"/>
                    <a:pt x="210" y="92"/>
                    <a:pt x="211" y="94"/>
                  </a:cubicBezTo>
                  <a:cubicBezTo>
                    <a:pt x="218" y="101"/>
                    <a:pt x="225" y="93"/>
                    <a:pt x="231" y="92"/>
                  </a:cubicBezTo>
                  <a:cubicBezTo>
                    <a:pt x="238" y="89"/>
                    <a:pt x="245" y="84"/>
                    <a:pt x="252" y="82"/>
                  </a:cubicBezTo>
                  <a:cubicBezTo>
                    <a:pt x="250" y="100"/>
                    <a:pt x="242" y="118"/>
                    <a:pt x="259" y="131"/>
                  </a:cubicBezTo>
                  <a:cubicBezTo>
                    <a:pt x="270" y="148"/>
                    <a:pt x="296" y="136"/>
                    <a:pt x="300" y="158"/>
                  </a:cubicBezTo>
                  <a:cubicBezTo>
                    <a:pt x="301" y="172"/>
                    <a:pt x="317" y="176"/>
                    <a:pt x="319" y="190"/>
                  </a:cubicBezTo>
                  <a:cubicBezTo>
                    <a:pt x="311" y="196"/>
                    <a:pt x="299" y="197"/>
                    <a:pt x="291" y="204"/>
                  </a:cubicBezTo>
                  <a:cubicBezTo>
                    <a:pt x="281" y="187"/>
                    <a:pt x="286" y="170"/>
                    <a:pt x="283" y="152"/>
                  </a:cubicBezTo>
                  <a:cubicBezTo>
                    <a:pt x="277" y="150"/>
                    <a:pt x="277" y="150"/>
                    <a:pt x="277" y="150"/>
                  </a:cubicBezTo>
                  <a:cubicBezTo>
                    <a:pt x="220" y="151"/>
                    <a:pt x="170" y="135"/>
                    <a:pt x="126" y="103"/>
                  </a:cubicBezTo>
                  <a:close/>
                  <a:moveTo>
                    <a:pt x="188" y="106"/>
                  </a:moveTo>
                  <a:cubicBezTo>
                    <a:pt x="188" y="108"/>
                    <a:pt x="190" y="109"/>
                    <a:pt x="191" y="111"/>
                  </a:cubicBezTo>
                  <a:cubicBezTo>
                    <a:pt x="174" y="111"/>
                    <a:pt x="157" y="101"/>
                    <a:pt x="150" y="85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60" y="86"/>
                    <a:pt x="174" y="98"/>
                    <a:pt x="188" y="106"/>
                  </a:cubicBezTo>
                  <a:close/>
                  <a:moveTo>
                    <a:pt x="154" y="56"/>
                  </a:moveTo>
                  <a:cubicBezTo>
                    <a:pt x="174" y="54"/>
                    <a:pt x="187" y="75"/>
                    <a:pt x="196" y="91"/>
                  </a:cubicBezTo>
                  <a:cubicBezTo>
                    <a:pt x="196" y="94"/>
                    <a:pt x="198" y="98"/>
                    <a:pt x="196" y="102"/>
                  </a:cubicBezTo>
                  <a:cubicBezTo>
                    <a:pt x="184" y="99"/>
                    <a:pt x="175" y="88"/>
                    <a:pt x="166" y="79"/>
                  </a:cubicBezTo>
                  <a:cubicBezTo>
                    <a:pt x="160" y="73"/>
                    <a:pt x="152" y="65"/>
                    <a:pt x="154" y="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6"/>
            <p:cNvSpPr>
              <a:spLocks/>
            </p:cNvSpPr>
            <p:nvPr/>
          </p:nvSpPr>
          <p:spPr bwMode="auto">
            <a:xfrm>
              <a:off x="-446214" y="-2938035"/>
              <a:ext cx="15049" cy="15049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3 h 3"/>
                <a:gd name="T4" fmla="*/ 3 w 3"/>
                <a:gd name="T5" fmla="*/ 3 h 3"/>
                <a:gd name="T6" fmla="*/ 3 w 3"/>
                <a:gd name="T7" fmla="*/ 2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7"/>
            <p:cNvSpPr>
              <a:spLocks/>
            </p:cNvSpPr>
            <p:nvPr/>
          </p:nvSpPr>
          <p:spPr bwMode="auto">
            <a:xfrm>
              <a:off x="-541518" y="-3275781"/>
              <a:ext cx="200641" cy="265850"/>
            </a:xfrm>
            <a:custGeom>
              <a:avLst/>
              <a:gdLst>
                <a:gd name="T0" fmla="*/ 31 w 42"/>
                <a:gd name="T1" fmla="*/ 44 h 56"/>
                <a:gd name="T2" fmla="*/ 42 w 42"/>
                <a:gd name="T3" fmla="*/ 0 h 56"/>
                <a:gd name="T4" fmla="*/ 26 w 42"/>
                <a:gd name="T5" fmla="*/ 0 h 56"/>
                <a:gd name="T6" fmla="*/ 27 w 42"/>
                <a:gd name="T7" fmla="*/ 20 h 56"/>
                <a:gd name="T8" fmla="*/ 23 w 42"/>
                <a:gd name="T9" fmla="*/ 20 h 56"/>
                <a:gd name="T10" fmla="*/ 8 w 42"/>
                <a:gd name="T11" fmla="*/ 0 h 56"/>
                <a:gd name="T12" fmla="*/ 0 w 42"/>
                <a:gd name="T13" fmla="*/ 0 h 56"/>
                <a:gd name="T14" fmla="*/ 18 w 42"/>
                <a:gd name="T15" fmla="*/ 54 h 56"/>
                <a:gd name="T16" fmla="*/ 20 w 42"/>
                <a:gd name="T17" fmla="*/ 56 h 56"/>
                <a:gd name="T18" fmla="*/ 31 w 42"/>
                <a:gd name="T19" fmla="*/ 4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56">
                  <a:moveTo>
                    <a:pt x="31" y="44"/>
                  </a:moveTo>
                  <a:cubicBezTo>
                    <a:pt x="33" y="30"/>
                    <a:pt x="40" y="15"/>
                    <a:pt x="4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7"/>
                    <a:pt x="30" y="14"/>
                    <a:pt x="27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7" y="14"/>
                    <a:pt x="12" y="7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16"/>
                    <a:pt x="36" y="34"/>
                    <a:pt x="18" y="54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6" y="55"/>
                    <a:pt x="27" y="48"/>
                    <a:pt x="31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8"/>
            <p:cNvSpPr>
              <a:spLocks noEditPoints="1"/>
            </p:cNvSpPr>
            <p:nvPr/>
          </p:nvSpPr>
          <p:spPr bwMode="auto">
            <a:xfrm>
              <a:off x="-407760" y="-3275781"/>
              <a:ext cx="844364" cy="804238"/>
            </a:xfrm>
            <a:custGeom>
              <a:avLst/>
              <a:gdLst>
                <a:gd name="T0" fmla="*/ 178 w 178"/>
                <a:gd name="T1" fmla="*/ 2 h 169"/>
                <a:gd name="T2" fmla="*/ 178 w 178"/>
                <a:gd name="T3" fmla="*/ 0 h 169"/>
                <a:gd name="T4" fmla="*/ 118 w 178"/>
                <a:gd name="T5" fmla="*/ 0 h 169"/>
                <a:gd name="T6" fmla="*/ 92 w 178"/>
                <a:gd name="T7" fmla="*/ 6 h 169"/>
                <a:gd name="T8" fmla="*/ 47 w 178"/>
                <a:gd name="T9" fmla="*/ 62 h 169"/>
                <a:gd name="T10" fmla="*/ 0 w 178"/>
                <a:gd name="T11" fmla="*/ 75 h 169"/>
                <a:gd name="T12" fmla="*/ 16 w 178"/>
                <a:gd name="T13" fmla="*/ 91 h 169"/>
                <a:gd name="T14" fmla="*/ 23 w 178"/>
                <a:gd name="T15" fmla="*/ 123 h 169"/>
                <a:gd name="T16" fmla="*/ 63 w 178"/>
                <a:gd name="T17" fmla="*/ 169 h 169"/>
                <a:gd name="T18" fmla="*/ 77 w 178"/>
                <a:gd name="T19" fmla="*/ 132 h 169"/>
                <a:gd name="T20" fmla="*/ 27 w 178"/>
                <a:gd name="T21" fmla="*/ 79 h 169"/>
                <a:gd name="T22" fmla="*/ 112 w 178"/>
                <a:gd name="T23" fmla="*/ 41 h 169"/>
                <a:gd name="T24" fmla="*/ 129 w 178"/>
                <a:gd name="T25" fmla="*/ 8 h 169"/>
                <a:gd name="T26" fmla="*/ 129 w 178"/>
                <a:gd name="T27" fmla="*/ 2 h 169"/>
                <a:gd name="T28" fmla="*/ 178 w 178"/>
                <a:gd name="T29" fmla="*/ 2 h 169"/>
                <a:gd name="T30" fmla="*/ 42 w 178"/>
                <a:gd name="T31" fmla="*/ 95 h 169"/>
                <a:gd name="T32" fmla="*/ 71 w 178"/>
                <a:gd name="T33" fmla="*/ 139 h 169"/>
                <a:gd name="T34" fmla="*/ 64 w 178"/>
                <a:gd name="T35" fmla="*/ 157 h 169"/>
                <a:gd name="T36" fmla="*/ 60 w 178"/>
                <a:gd name="T37" fmla="*/ 153 h 169"/>
                <a:gd name="T38" fmla="*/ 41 w 178"/>
                <a:gd name="T39" fmla="*/ 97 h 169"/>
                <a:gd name="T40" fmla="*/ 42 w 178"/>
                <a:gd name="T41" fmla="*/ 95 h 169"/>
                <a:gd name="T42" fmla="*/ 30 w 178"/>
                <a:gd name="T43" fmla="*/ 93 h 169"/>
                <a:gd name="T44" fmla="*/ 44 w 178"/>
                <a:gd name="T45" fmla="*/ 113 h 169"/>
                <a:gd name="T46" fmla="*/ 51 w 178"/>
                <a:gd name="T47" fmla="*/ 152 h 169"/>
                <a:gd name="T48" fmla="*/ 23 w 178"/>
                <a:gd name="T49" fmla="*/ 93 h 169"/>
                <a:gd name="T50" fmla="*/ 30 w 178"/>
                <a:gd name="T51" fmla="*/ 93 h 169"/>
                <a:gd name="T52" fmla="*/ 84 w 178"/>
                <a:gd name="T53" fmla="*/ 14 h 169"/>
                <a:gd name="T54" fmla="*/ 91 w 178"/>
                <a:gd name="T55" fmla="*/ 18 h 169"/>
                <a:gd name="T56" fmla="*/ 60 w 178"/>
                <a:gd name="T57" fmla="*/ 56 h 169"/>
                <a:gd name="T58" fmla="*/ 84 w 178"/>
                <a:gd name="T59" fmla="*/ 14 h 169"/>
                <a:gd name="T60" fmla="*/ 91 w 178"/>
                <a:gd name="T61" fmla="*/ 57 h 169"/>
                <a:gd name="T62" fmla="*/ 68 w 178"/>
                <a:gd name="T63" fmla="*/ 62 h 169"/>
                <a:gd name="T64" fmla="*/ 67 w 178"/>
                <a:gd name="T65" fmla="*/ 61 h 169"/>
                <a:gd name="T66" fmla="*/ 114 w 178"/>
                <a:gd name="T67" fmla="*/ 10 h 169"/>
                <a:gd name="T68" fmla="*/ 91 w 178"/>
                <a:gd name="T69" fmla="*/ 5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8" h="169">
                  <a:moveTo>
                    <a:pt x="178" y="2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0" y="4"/>
                    <a:pt x="102" y="10"/>
                    <a:pt x="92" y="6"/>
                  </a:cubicBezTo>
                  <a:cubicBezTo>
                    <a:pt x="63" y="9"/>
                    <a:pt x="56" y="42"/>
                    <a:pt x="47" y="62"/>
                  </a:cubicBezTo>
                  <a:cubicBezTo>
                    <a:pt x="34" y="76"/>
                    <a:pt x="14" y="69"/>
                    <a:pt x="0" y="75"/>
                  </a:cubicBezTo>
                  <a:cubicBezTo>
                    <a:pt x="4" y="80"/>
                    <a:pt x="14" y="82"/>
                    <a:pt x="16" y="91"/>
                  </a:cubicBezTo>
                  <a:cubicBezTo>
                    <a:pt x="23" y="102"/>
                    <a:pt x="15" y="113"/>
                    <a:pt x="23" y="123"/>
                  </a:cubicBezTo>
                  <a:cubicBezTo>
                    <a:pt x="27" y="145"/>
                    <a:pt x="45" y="157"/>
                    <a:pt x="63" y="169"/>
                  </a:cubicBezTo>
                  <a:cubicBezTo>
                    <a:pt x="73" y="159"/>
                    <a:pt x="78" y="147"/>
                    <a:pt x="77" y="132"/>
                  </a:cubicBezTo>
                  <a:cubicBezTo>
                    <a:pt x="72" y="108"/>
                    <a:pt x="49" y="88"/>
                    <a:pt x="27" y="79"/>
                  </a:cubicBezTo>
                  <a:cubicBezTo>
                    <a:pt x="53" y="60"/>
                    <a:pt x="98" y="79"/>
                    <a:pt x="112" y="41"/>
                  </a:cubicBezTo>
                  <a:cubicBezTo>
                    <a:pt x="116" y="29"/>
                    <a:pt x="118" y="14"/>
                    <a:pt x="129" y="8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46" y="5"/>
                    <a:pt x="160" y="3"/>
                    <a:pt x="178" y="2"/>
                  </a:cubicBezTo>
                  <a:close/>
                  <a:moveTo>
                    <a:pt x="42" y="95"/>
                  </a:moveTo>
                  <a:cubicBezTo>
                    <a:pt x="60" y="102"/>
                    <a:pt x="68" y="121"/>
                    <a:pt x="71" y="139"/>
                  </a:cubicBezTo>
                  <a:cubicBezTo>
                    <a:pt x="69" y="146"/>
                    <a:pt x="72" y="153"/>
                    <a:pt x="64" y="157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55" y="134"/>
                    <a:pt x="53" y="114"/>
                    <a:pt x="41" y="97"/>
                  </a:cubicBezTo>
                  <a:lnTo>
                    <a:pt x="42" y="95"/>
                  </a:lnTo>
                  <a:close/>
                  <a:moveTo>
                    <a:pt x="30" y="93"/>
                  </a:moveTo>
                  <a:cubicBezTo>
                    <a:pt x="44" y="113"/>
                    <a:pt x="44" y="113"/>
                    <a:pt x="44" y="113"/>
                  </a:cubicBezTo>
                  <a:cubicBezTo>
                    <a:pt x="45" y="127"/>
                    <a:pt x="53" y="138"/>
                    <a:pt x="51" y="152"/>
                  </a:cubicBezTo>
                  <a:cubicBezTo>
                    <a:pt x="28" y="140"/>
                    <a:pt x="22" y="116"/>
                    <a:pt x="23" y="93"/>
                  </a:cubicBezTo>
                  <a:cubicBezTo>
                    <a:pt x="24" y="89"/>
                    <a:pt x="27" y="93"/>
                    <a:pt x="30" y="93"/>
                  </a:cubicBezTo>
                  <a:close/>
                  <a:moveTo>
                    <a:pt x="84" y="14"/>
                  </a:moveTo>
                  <a:cubicBezTo>
                    <a:pt x="87" y="14"/>
                    <a:pt x="96" y="12"/>
                    <a:pt x="91" y="18"/>
                  </a:cubicBezTo>
                  <a:cubicBezTo>
                    <a:pt x="80" y="31"/>
                    <a:pt x="75" y="48"/>
                    <a:pt x="60" y="56"/>
                  </a:cubicBezTo>
                  <a:cubicBezTo>
                    <a:pt x="60" y="42"/>
                    <a:pt x="68" y="22"/>
                    <a:pt x="84" y="14"/>
                  </a:cubicBezTo>
                  <a:close/>
                  <a:moveTo>
                    <a:pt x="91" y="57"/>
                  </a:moveTo>
                  <a:cubicBezTo>
                    <a:pt x="83" y="59"/>
                    <a:pt x="76" y="64"/>
                    <a:pt x="68" y="62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89" y="46"/>
                    <a:pt x="88" y="15"/>
                    <a:pt x="114" y="10"/>
                  </a:cubicBezTo>
                  <a:cubicBezTo>
                    <a:pt x="113" y="27"/>
                    <a:pt x="105" y="45"/>
                    <a:pt x="91" y="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9"/>
            <p:cNvSpPr>
              <a:spLocks/>
            </p:cNvSpPr>
            <p:nvPr/>
          </p:nvSpPr>
          <p:spPr bwMode="auto">
            <a:xfrm>
              <a:off x="-882608" y="-3275781"/>
              <a:ext cx="341090" cy="214017"/>
            </a:xfrm>
            <a:custGeom>
              <a:avLst/>
              <a:gdLst>
                <a:gd name="T0" fmla="*/ 72 w 72"/>
                <a:gd name="T1" fmla="*/ 42 h 45"/>
                <a:gd name="T2" fmla="*/ 72 w 72"/>
                <a:gd name="T3" fmla="*/ 27 h 45"/>
                <a:gd name="T4" fmla="*/ 59 w 72"/>
                <a:gd name="T5" fmla="*/ 0 h 45"/>
                <a:gd name="T6" fmla="*/ 50 w 72"/>
                <a:gd name="T7" fmla="*/ 0 h 45"/>
                <a:gd name="T8" fmla="*/ 59 w 72"/>
                <a:gd name="T9" fmla="*/ 10 h 45"/>
                <a:gd name="T10" fmla="*/ 65 w 72"/>
                <a:gd name="T11" fmla="*/ 24 h 45"/>
                <a:gd name="T12" fmla="*/ 59 w 72"/>
                <a:gd name="T13" fmla="*/ 22 h 45"/>
                <a:gd name="T14" fmla="*/ 41 w 72"/>
                <a:gd name="T15" fmla="*/ 0 h 45"/>
                <a:gd name="T16" fmla="*/ 30 w 72"/>
                <a:gd name="T17" fmla="*/ 0 h 45"/>
                <a:gd name="T18" fmla="*/ 58 w 72"/>
                <a:gd name="T19" fmla="*/ 30 h 45"/>
                <a:gd name="T20" fmla="*/ 56 w 72"/>
                <a:gd name="T21" fmla="*/ 36 h 45"/>
                <a:gd name="T22" fmla="*/ 11 w 72"/>
                <a:gd name="T23" fmla="*/ 13 h 45"/>
                <a:gd name="T24" fmla="*/ 8 w 72"/>
                <a:gd name="T25" fmla="*/ 0 h 45"/>
                <a:gd name="T26" fmla="*/ 0 w 72"/>
                <a:gd name="T27" fmla="*/ 0 h 45"/>
                <a:gd name="T28" fmla="*/ 16 w 72"/>
                <a:gd name="T29" fmla="*/ 29 h 45"/>
                <a:gd name="T30" fmla="*/ 69 w 72"/>
                <a:gd name="T31" fmla="*/ 45 h 45"/>
                <a:gd name="T32" fmla="*/ 72 w 72"/>
                <a:gd name="T33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45">
                  <a:moveTo>
                    <a:pt x="72" y="42"/>
                  </a:moveTo>
                  <a:cubicBezTo>
                    <a:pt x="64" y="37"/>
                    <a:pt x="72" y="32"/>
                    <a:pt x="72" y="27"/>
                  </a:cubicBezTo>
                  <a:cubicBezTo>
                    <a:pt x="69" y="18"/>
                    <a:pt x="66" y="8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4" y="3"/>
                    <a:pt x="56" y="7"/>
                    <a:pt x="59" y="1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2" y="6"/>
                    <a:pt x="49" y="19"/>
                    <a:pt x="58" y="30"/>
                  </a:cubicBezTo>
                  <a:cubicBezTo>
                    <a:pt x="59" y="31"/>
                    <a:pt x="59" y="34"/>
                    <a:pt x="56" y="36"/>
                  </a:cubicBezTo>
                  <a:cubicBezTo>
                    <a:pt x="39" y="35"/>
                    <a:pt x="19" y="30"/>
                    <a:pt x="11" y="13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9"/>
                    <a:pt x="6" y="22"/>
                    <a:pt x="16" y="29"/>
                  </a:cubicBezTo>
                  <a:cubicBezTo>
                    <a:pt x="33" y="38"/>
                    <a:pt x="52" y="40"/>
                    <a:pt x="69" y="45"/>
                  </a:cubicBezTo>
                  <a:lnTo>
                    <a:pt x="72" y="4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0"/>
            <p:cNvSpPr>
              <a:spLocks/>
            </p:cNvSpPr>
            <p:nvPr/>
          </p:nvSpPr>
          <p:spPr bwMode="auto">
            <a:xfrm>
              <a:off x="-569943" y="-2979835"/>
              <a:ext cx="95305" cy="65209"/>
            </a:xfrm>
            <a:custGeom>
              <a:avLst/>
              <a:gdLst>
                <a:gd name="T0" fmla="*/ 20 w 20"/>
                <a:gd name="T1" fmla="*/ 10 h 14"/>
                <a:gd name="T2" fmla="*/ 9 w 20"/>
                <a:gd name="T3" fmla="*/ 1 h 14"/>
                <a:gd name="T4" fmla="*/ 1 w 20"/>
                <a:gd name="T5" fmla="*/ 10 h 14"/>
                <a:gd name="T6" fmla="*/ 20 w 20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4">
                  <a:moveTo>
                    <a:pt x="20" y="10"/>
                  </a:moveTo>
                  <a:cubicBezTo>
                    <a:pt x="13" y="8"/>
                    <a:pt x="16" y="0"/>
                    <a:pt x="9" y="1"/>
                  </a:cubicBezTo>
                  <a:cubicBezTo>
                    <a:pt x="6" y="4"/>
                    <a:pt x="0" y="5"/>
                    <a:pt x="1" y="10"/>
                  </a:cubicBezTo>
                  <a:cubicBezTo>
                    <a:pt x="7" y="10"/>
                    <a:pt x="15" y="14"/>
                    <a:pt x="20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1"/>
            <p:cNvSpPr>
              <a:spLocks/>
            </p:cNvSpPr>
            <p:nvPr/>
          </p:nvSpPr>
          <p:spPr bwMode="auto">
            <a:xfrm>
              <a:off x="1622062" y="-3275781"/>
              <a:ext cx="245786" cy="152153"/>
            </a:xfrm>
            <a:custGeom>
              <a:avLst/>
              <a:gdLst>
                <a:gd name="T0" fmla="*/ 43 w 52"/>
                <a:gd name="T1" fmla="*/ 32 h 32"/>
                <a:gd name="T2" fmla="*/ 49 w 52"/>
                <a:gd name="T3" fmla="*/ 14 h 32"/>
                <a:gd name="T4" fmla="*/ 52 w 52"/>
                <a:gd name="T5" fmla="*/ 0 h 32"/>
                <a:gd name="T6" fmla="*/ 47 w 52"/>
                <a:gd name="T7" fmla="*/ 0 h 32"/>
                <a:gd name="T8" fmla="*/ 44 w 52"/>
                <a:gd name="T9" fmla="*/ 8 h 32"/>
                <a:gd name="T10" fmla="*/ 41 w 52"/>
                <a:gd name="T11" fmla="*/ 7 h 32"/>
                <a:gd name="T12" fmla="*/ 38 w 52"/>
                <a:gd name="T13" fmla="*/ 0 h 32"/>
                <a:gd name="T14" fmla="*/ 33 w 52"/>
                <a:gd name="T15" fmla="*/ 0 h 32"/>
                <a:gd name="T16" fmla="*/ 37 w 52"/>
                <a:gd name="T17" fmla="*/ 19 h 32"/>
                <a:gd name="T18" fmla="*/ 9 w 52"/>
                <a:gd name="T19" fmla="*/ 0 h 32"/>
                <a:gd name="T20" fmla="*/ 0 w 52"/>
                <a:gd name="T21" fmla="*/ 0 h 32"/>
                <a:gd name="T22" fmla="*/ 43 w 52"/>
                <a:gd name="T2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32">
                  <a:moveTo>
                    <a:pt x="43" y="32"/>
                  </a:moveTo>
                  <a:cubicBezTo>
                    <a:pt x="48" y="30"/>
                    <a:pt x="50" y="21"/>
                    <a:pt x="49" y="14"/>
                  </a:cubicBezTo>
                  <a:cubicBezTo>
                    <a:pt x="51" y="10"/>
                    <a:pt x="51" y="5"/>
                    <a:pt x="5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3"/>
                    <a:pt x="46" y="6"/>
                    <a:pt x="44" y="8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5"/>
                    <a:pt x="39" y="3"/>
                    <a:pt x="3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5" y="6"/>
                    <a:pt x="36" y="13"/>
                    <a:pt x="37" y="19"/>
                  </a:cubicBezTo>
                  <a:cubicBezTo>
                    <a:pt x="25" y="19"/>
                    <a:pt x="16" y="1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4"/>
                    <a:pt x="25" y="26"/>
                    <a:pt x="43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2"/>
            <p:cNvSpPr>
              <a:spLocks noEditPoints="1"/>
            </p:cNvSpPr>
            <p:nvPr/>
          </p:nvSpPr>
          <p:spPr bwMode="auto">
            <a:xfrm>
              <a:off x="-1807230" y="-3275781"/>
              <a:ext cx="312666" cy="451443"/>
            </a:xfrm>
            <a:custGeom>
              <a:avLst/>
              <a:gdLst>
                <a:gd name="T0" fmla="*/ 34 w 66"/>
                <a:gd name="T1" fmla="*/ 2 h 95"/>
                <a:gd name="T2" fmla="*/ 43 w 66"/>
                <a:gd name="T3" fmla="*/ 50 h 95"/>
                <a:gd name="T4" fmla="*/ 47 w 66"/>
                <a:gd name="T5" fmla="*/ 54 h 95"/>
                <a:gd name="T6" fmla="*/ 45 w 66"/>
                <a:gd name="T7" fmla="*/ 7 h 95"/>
                <a:gd name="T8" fmla="*/ 62 w 66"/>
                <a:gd name="T9" fmla="*/ 39 h 95"/>
                <a:gd name="T10" fmla="*/ 56 w 66"/>
                <a:gd name="T11" fmla="*/ 66 h 95"/>
                <a:gd name="T12" fmla="*/ 48 w 66"/>
                <a:gd name="T13" fmla="*/ 80 h 95"/>
                <a:gd name="T14" fmla="*/ 45 w 66"/>
                <a:gd name="T15" fmla="*/ 55 h 95"/>
                <a:gd name="T16" fmla="*/ 37 w 66"/>
                <a:gd name="T17" fmla="*/ 66 h 95"/>
                <a:gd name="T18" fmla="*/ 23 w 66"/>
                <a:gd name="T19" fmla="*/ 0 h 95"/>
                <a:gd name="T20" fmla="*/ 15 w 66"/>
                <a:gd name="T21" fmla="*/ 0 h 95"/>
                <a:gd name="T22" fmla="*/ 15 w 66"/>
                <a:gd name="T23" fmla="*/ 7 h 95"/>
                <a:gd name="T24" fmla="*/ 42 w 66"/>
                <a:gd name="T25" fmla="*/ 93 h 95"/>
                <a:gd name="T26" fmla="*/ 46 w 66"/>
                <a:gd name="T27" fmla="*/ 95 h 95"/>
                <a:gd name="T28" fmla="*/ 66 w 66"/>
                <a:gd name="T29" fmla="*/ 57 h 95"/>
                <a:gd name="T30" fmla="*/ 51 w 66"/>
                <a:gd name="T31" fmla="*/ 1 h 95"/>
                <a:gd name="T32" fmla="*/ 51 w 66"/>
                <a:gd name="T33" fmla="*/ 0 h 95"/>
                <a:gd name="T34" fmla="*/ 32 w 66"/>
                <a:gd name="T35" fmla="*/ 0 h 95"/>
                <a:gd name="T36" fmla="*/ 34 w 66"/>
                <a:gd name="T37" fmla="*/ 2 h 95"/>
                <a:gd name="T38" fmla="*/ 41 w 66"/>
                <a:gd name="T39" fmla="*/ 6 h 95"/>
                <a:gd name="T40" fmla="*/ 42 w 66"/>
                <a:gd name="T41" fmla="*/ 10 h 95"/>
                <a:gd name="T42" fmla="*/ 41 w 66"/>
                <a:gd name="T43" fmla="*/ 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6" h="95">
                  <a:moveTo>
                    <a:pt x="34" y="2"/>
                  </a:moveTo>
                  <a:cubicBezTo>
                    <a:pt x="41" y="17"/>
                    <a:pt x="46" y="34"/>
                    <a:pt x="43" y="50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53" y="41"/>
                    <a:pt x="48" y="22"/>
                    <a:pt x="45" y="7"/>
                  </a:cubicBezTo>
                  <a:cubicBezTo>
                    <a:pt x="57" y="13"/>
                    <a:pt x="58" y="27"/>
                    <a:pt x="62" y="39"/>
                  </a:cubicBezTo>
                  <a:cubicBezTo>
                    <a:pt x="63" y="48"/>
                    <a:pt x="56" y="57"/>
                    <a:pt x="56" y="66"/>
                  </a:cubicBezTo>
                  <a:cubicBezTo>
                    <a:pt x="50" y="69"/>
                    <a:pt x="54" y="77"/>
                    <a:pt x="48" y="80"/>
                  </a:cubicBezTo>
                  <a:cubicBezTo>
                    <a:pt x="42" y="72"/>
                    <a:pt x="54" y="61"/>
                    <a:pt x="45" y="55"/>
                  </a:cubicBezTo>
                  <a:cubicBezTo>
                    <a:pt x="41" y="57"/>
                    <a:pt x="42" y="68"/>
                    <a:pt x="37" y="66"/>
                  </a:cubicBezTo>
                  <a:cubicBezTo>
                    <a:pt x="21" y="49"/>
                    <a:pt x="14" y="23"/>
                    <a:pt x="2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3"/>
                    <a:pt x="14" y="5"/>
                    <a:pt x="15" y="7"/>
                  </a:cubicBezTo>
                  <a:cubicBezTo>
                    <a:pt x="0" y="43"/>
                    <a:pt x="35" y="63"/>
                    <a:pt x="42" y="93"/>
                  </a:cubicBezTo>
                  <a:cubicBezTo>
                    <a:pt x="43" y="93"/>
                    <a:pt x="44" y="95"/>
                    <a:pt x="46" y="95"/>
                  </a:cubicBezTo>
                  <a:cubicBezTo>
                    <a:pt x="57" y="83"/>
                    <a:pt x="61" y="70"/>
                    <a:pt x="66" y="57"/>
                  </a:cubicBezTo>
                  <a:cubicBezTo>
                    <a:pt x="66" y="36"/>
                    <a:pt x="66" y="16"/>
                    <a:pt x="51" y="1"/>
                  </a:cubicBezTo>
                  <a:cubicBezTo>
                    <a:pt x="51" y="1"/>
                    <a:pt x="51" y="1"/>
                    <a:pt x="5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1"/>
                    <a:pt x="33" y="1"/>
                    <a:pt x="34" y="2"/>
                  </a:cubicBezTo>
                  <a:close/>
                  <a:moveTo>
                    <a:pt x="41" y="6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1" y="10"/>
                    <a:pt x="40" y="7"/>
                    <a:pt x="41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3"/>
            <p:cNvSpPr>
              <a:spLocks/>
            </p:cNvSpPr>
            <p:nvPr/>
          </p:nvSpPr>
          <p:spPr bwMode="auto">
            <a:xfrm>
              <a:off x="-1280546" y="-3275781"/>
              <a:ext cx="725652" cy="481539"/>
            </a:xfrm>
            <a:custGeom>
              <a:avLst/>
              <a:gdLst>
                <a:gd name="T0" fmla="*/ 149 w 153"/>
                <a:gd name="T1" fmla="*/ 101 h 101"/>
                <a:gd name="T2" fmla="*/ 131 w 153"/>
                <a:gd name="T3" fmla="*/ 73 h 101"/>
                <a:gd name="T4" fmla="*/ 146 w 153"/>
                <a:gd name="T5" fmla="*/ 67 h 101"/>
                <a:gd name="T6" fmla="*/ 119 w 153"/>
                <a:gd name="T7" fmla="*/ 66 h 101"/>
                <a:gd name="T8" fmla="*/ 33 w 153"/>
                <a:gd name="T9" fmla="*/ 6 h 101"/>
                <a:gd name="T10" fmla="*/ 44 w 153"/>
                <a:gd name="T11" fmla="*/ 0 h 101"/>
                <a:gd name="T12" fmla="*/ 0 w 153"/>
                <a:gd name="T13" fmla="*/ 0 h 101"/>
                <a:gd name="T14" fmla="*/ 91 w 153"/>
                <a:gd name="T15" fmla="*/ 50 h 101"/>
                <a:gd name="T16" fmla="*/ 149 w 153"/>
                <a:gd name="T1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3" h="101">
                  <a:moveTo>
                    <a:pt x="149" y="101"/>
                  </a:moveTo>
                  <a:cubicBezTo>
                    <a:pt x="153" y="89"/>
                    <a:pt x="137" y="83"/>
                    <a:pt x="131" y="73"/>
                  </a:cubicBezTo>
                  <a:cubicBezTo>
                    <a:pt x="133" y="68"/>
                    <a:pt x="149" y="75"/>
                    <a:pt x="146" y="67"/>
                  </a:cubicBezTo>
                  <a:cubicBezTo>
                    <a:pt x="119" y="66"/>
                    <a:pt x="119" y="66"/>
                    <a:pt x="119" y="66"/>
                  </a:cubicBezTo>
                  <a:cubicBezTo>
                    <a:pt x="93" y="39"/>
                    <a:pt x="61" y="28"/>
                    <a:pt x="33" y="6"/>
                  </a:cubicBezTo>
                  <a:cubicBezTo>
                    <a:pt x="37" y="4"/>
                    <a:pt x="40" y="2"/>
                    <a:pt x="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" y="12"/>
                    <a:pt x="63" y="29"/>
                    <a:pt x="91" y="50"/>
                  </a:cubicBezTo>
                  <a:cubicBezTo>
                    <a:pt x="110" y="67"/>
                    <a:pt x="132" y="82"/>
                    <a:pt x="149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4"/>
            <p:cNvSpPr>
              <a:spLocks/>
            </p:cNvSpPr>
            <p:nvPr/>
          </p:nvSpPr>
          <p:spPr bwMode="auto">
            <a:xfrm>
              <a:off x="-4586109" y="-3275781"/>
              <a:ext cx="28425" cy="10032"/>
            </a:xfrm>
            <a:custGeom>
              <a:avLst/>
              <a:gdLst>
                <a:gd name="T0" fmla="*/ 3 w 6"/>
                <a:gd name="T1" fmla="*/ 2 h 2"/>
                <a:gd name="T2" fmla="*/ 6 w 6"/>
                <a:gd name="T3" fmla="*/ 0 h 2"/>
                <a:gd name="T4" fmla="*/ 0 w 6"/>
                <a:gd name="T5" fmla="*/ 0 h 2"/>
                <a:gd name="T6" fmla="*/ 3 w 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3" y="2"/>
                  </a:moveTo>
                  <a:cubicBezTo>
                    <a:pt x="4" y="1"/>
                    <a:pt x="5" y="1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5"/>
            <p:cNvSpPr>
              <a:spLocks/>
            </p:cNvSpPr>
            <p:nvPr/>
          </p:nvSpPr>
          <p:spPr bwMode="auto">
            <a:xfrm>
              <a:off x="-317469" y="-3275781"/>
              <a:ext cx="297618" cy="123729"/>
            </a:xfrm>
            <a:custGeom>
              <a:avLst/>
              <a:gdLst>
                <a:gd name="T0" fmla="*/ 6 w 63"/>
                <a:gd name="T1" fmla="*/ 26 h 26"/>
                <a:gd name="T2" fmla="*/ 51 w 63"/>
                <a:gd name="T3" fmla="*/ 12 h 26"/>
                <a:gd name="T4" fmla="*/ 63 w 63"/>
                <a:gd name="T5" fmla="*/ 0 h 26"/>
                <a:gd name="T6" fmla="*/ 54 w 63"/>
                <a:gd name="T7" fmla="*/ 0 h 26"/>
                <a:gd name="T8" fmla="*/ 19 w 63"/>
                <a:gd name="T9" fmla="*/ 15 h 26"/>
                <a:gd name="T10" fmla="*/ 21 w 63"/>
                <a:gd name="T11" fmla="*/ 0 h 26"/>
                <a:gd name="T12" fmla="*/ 14 w 63"/>
                <a:gd name="T13" fmla="*/ 0 h 26"/>
                <a:gd name="T14" fmla="*/ 9 w 63"/>
                <a:gd name="T15" fmla="*/ 13 h 26"/>
                <a:gd name="T16" fmla="*/ 6 w 63"/>
                <a:gd name="T17" fmla="*/ 0 h 26"/>
                <a:gd name="T18" fmla="*/ 0 w 63"/>
                <a:gd name="T19" fmla="*/ 0 h 26"/>
                <a:gd name="T20" fmla="*/ 3 w 63"/>
                <a:gd name="T21" fmla="*/ 25 h 26"/>
                <a:gd name="T22" fmla="*/ 6 w 63"/>
                <a:gd name="T2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26">
                  <a:moveTo>
                    <a:pt x="6" y="26"/>
                  </a:moveTo>
                  <a:cubicBezTo>
                    <a:pt x="51" y="12"/>
                    <a:pt x="51" y="12"/>
                    <a:pt x="51" y="12"/>
                  </a:cubicBezTo>
                  <a:cubicBezTo>
                    <a:pt x="55" y="8"/>
                    <a:pt x="59" y="4"/>
                    <a:pt x="6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3" y="8"/>
                    <a:pt x="31" y="12"/>
                    <a:pt x="19" y="15"/>
                  </a:cubicBezTo>
                  <a:cubicBezTo>
                    <a:pt x="19" y="10"/>
                    <a:pt x="20" y="5"/>
                    <a:pt x="21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2" y="4"/>
                    <a:pt x="11" y="9"/>
                    <a:pt x="9" y="13"/>
                  </a:cubicBezTo>
                  <a:cubicBezTo>
                    <a:pt x="8" y="9"/>
                    <a:pt x="7" y="5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1" y="17"/>
                    <a:pt x="3" y="25"/>
                  </a:cubicBezTo>
                  <a:lnTo>
                    <a:pt x="6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 rot="10800000">
            <a:off x="5260250" y="5728951"/>
            <a:ext cx="1845629" cy="1013299"/>
            <a:chOff x="-4913823" y="-3294175"/>
            <a:chExt cx="7137808" cy="2972835"/>
          </a:xfrm>
          <a:solidFill>
            <a:srgbClr val="425363"/>
          </a:solidFill>
        </p:grpSpPr>
        <p:sp>
          <p:nvSpPr>
            <p:cNvPr id="61" name="Freeform 5"/>
            <p:cNvSpPr>
              <a:spLocks noEditPoints="1"/>
            </p:cNvSpPr>
            <p:nvPr/>
          </p:nvSpPr>
          <p:spPr bwMode="auto">
            <a:xfrm>
              <a:off x="-4913823" y="-3294175"/>
              <a:ext cx="7137808" cy="2972835"/>
            </a:xfrm>
            <a:custGeom>
              <a:avLst/>
              <a:gdLst>
                <a:gd name="T0" fmla="*/ 1056 w 1505"/>
                <a:gd name="T1" fmla="*/ 370 h 625"/>
                <a:gd name="T2" fmla="*/ 967 w 1505"/>
                <a:gd name="T3" fmla="*/ 470 h 625"/>
                <a:gd name="T4" fmla="*/ 420 w 1505"/>
                <a:gd name="T5" fmla="*/ 329 h 625"/>
                <a:gd name="T6" fmla="*/ 1312 w 1505"/>
                <a:gd name="T7" fmla="*/ 108 h 625"/>
                <a:gd name="T8" fmla="*/ 1299 w 1505"/>
                <a:gd name="T9" fmla="*/ 4 h 625"/>
                <a:gd name="T10" fmla="*/ 1196 w 1505"/>
                <a:gd name="T11" fmla="*/ 29 h 625"/>
                <a:gd name="T12" fmla="*/ 1151 w 1505"/>
                <a:gd name="T13" fmla="*/ 222 h 625"/>
                <a:gd name="T14" fmla="*/ 933 w 1505"/>
                <a:gd name="T15" fmla="*/ 123 h 625"/>
                <a:gd name="T16" fmla="*/ 912 w 1505"/>
                <a:gd name="T17" fmla="*/ 301 h 625"/>
                <a:gd name="T18" fmla="*/ 751 w 1505"/>
                <a:gd name="T19" fmla="*/ 312 h 625"/>
                <a:gd name="T20" fmla="*/ 890 w 1505"/>
                <a:gd name="T21" fmla="*/ 117 h 625"/>
                <a:gd name="T22" fmla="*/ 618 w 1505"/>
                <a:gd name="T23" fmla="*/ 170 h 625"/>
                <a:gd name="T24" fmla="*/ 458 w 1505"/>
                <a:gd name="T25" fmla="*/ 108 h 625"/>
                <a:gd name="T26" fmla="*/ 605 w 1505"/>
                <a:gd name="T27" fmla="*/ 342 h 625"/>
                <a:gd name="T28" fmla="*/ 481 w 1505"/>
                <a:gd name="T29" fmla="*/ 326 h 625"/>
                <a:gd name="T30" fmla="*/ 478 w 1505"/>
                <a:gd name="T31" fmla="*/ 121 h 625"/>
                <a:gd name="T32" fmla="*/ 469 w 1505"/>
                <a:gd name="T33" fmla="*/ 28 h 625"/>
                <a:gd name="T34" fmla="*/ 349 w 1505"/>
                <a:gd name="T35" fmla="*/ 86 h 625"/>
                <a:gd name="T36" fmla="*/ 317 w 1505"/>
                <a:gd name="T37" fmla="*/ 112 h 625"/>
                <a:gd name="T38" fmla="*/ 269 w 1505"/>
                <a:gd name="T39" fmla="*/ 4 h 625"/>
                <a:gd name="T40" fmla="*/ 67 w 1505"/>
                <a:gd name="T41" fmla="*/ 15 h 625"/>
                <a:gd name="T42" fmla="*/ 656 w 1505"/>
                <a:gd name="T43" fmla="*/ 521 h 625"/>
                <a:gd name="T44" fmla="*/ 271 w 1505"/>
                <a:gd name="T45" fmla="*/ 304 h 625"/>
                <a:gd name="T46" fmla="*/ 1259 w 1505"/>
                <a:gd name="T47" fmla="*/ 253 h 625"/>
                <a:gd name="T48" fmla="*/ 1163 w 1505"/>
                <a:gd name="T49" fmla="*/ 162 h 625"/>
                <a:gd name="T50" fmla="*/ 825 w 1505"/>
                <a:gd name="T51" fmla="*/ 194 h 625"/>
                <a:gd name="T52" fmla="*/ 897 w 1505"/>
                <a:gd name="T53" fmla="*/ 210 h 625"/>
                <a:gd name="T54" fmla="*/ 782 w 1505"/>
                <a:gd name="T55" fmla="*/ 353 h 625"/>
                <a:gd name="T56" fmla="*/ 756 w 1505"/>
                <a:gd name="T57" fmla="*/ 52 h 625"/>
                <a:gd name="T58" fmla="*/ 556 w 1505"/>
                <a:gd name="T59" fmla="*/ 62 h 625"/>
                <a:gd name="T60" fmla="*/ 546 w 1505"/>
                <a:gd name="T61" fmla="*/ 128 h 625"/>
                <a:gd name="T62" fmla="*/ 1131 w 1505"/>
                <a:gd name="T63" fmla="*/ 277 h 625"/>
                <a:gd name="T64" fmla="*/ 1305 w 1505"/>
                <a:gd name="T65" fmla="*/ 16 h 625"/>
                <a:gd name="T66" fmla="*/ 1091 w 1505"/>
                <a:gd name="T67" fmla="*/ 67 h 625"/>
                <a:gd name="T68" fmla="*/ 1178 w 1505"/>
                <a:gd name="T69" fmla="*/ 207 h 625"/>
                <a:gd name="T70" fmla="*/ 1210 w 1505"/>
                <a:gd name="T71" fmla="*/ 157 h 625"/>
                <a:gd name="T72" fmla="*/ 1061 w 1505"/>
                <a:gd name="T73" fmla="*/ 244 h 625"/>
                <a:gd name="T74" fmla="*/ 985 w 1505"/>
                <a:gd name="T75" fmla="*/ 295 h 625"/>
                <a:gd name="T76" fmla="*/ 927 w 1505"/>
                <a:gd name="T77" fmla="*/ 355 h 625"/>
                <a:gd name="T78" fmla="*/ 774 w 1505"/>
                <a:gd name="T79" fmla="*/ 133 h 625"/>
                <a:gd name="T80" fmla="*/ 675 w 1505"/>
                <a:gd name="T81" fmla="*/ 183 h 625"/>
                <a:gd name="T82" fmla="*/ 650 w 1505"/>
                <a:gd name="T83" fmla="*/ 204 h 625"/>
                <a:gd name="T84" fmla="*/ 612 w 1505"/>
                <a:gd name="T85" fmla="*/ 270 h 625"/>
                <a:gd name="T86" fmla="*/ 636 w 1505"/>
                <a:gd name="T87" fmla="*/ 295 h 625"/>
                <a:gd name="T88" fmla="*/ 561 w 1505"/>
                <a:gd name="T89" fmla="*/ 306 h 625"/>
                <a:gd name="T90" fmla="*/ 643 w 1505"/>
                <a:gd name="T91" fmla="*/ 389 h 625"/>
                <a:gd name="T92" fmla="*/ 825 w 1505"/>
                <a:gd name="T93" fmla="*/ 456 h 625"/>
                <a:gd name="T94" fmla="*/ 972 w 1505"/>
                <a:gd name="T95" fmla="*/ 450 h 625"/>
                <a:gd name="T96" fmla="*/ 600 w 1505"/>
                <a:gd name="T97" fmla="*/ 442 h 625"/>
                <a:gd name="T98" fmla="*/ 676 w 1505"/>
                <a:gd name="T99" fmla="*/ 430 h 625"/>
                <a:gd name="T100" fmla="*/ 525 w 1505"/>
                <a:gd name="T101" fmla="*/ 423 h 625"/>
                <a:gd name="T102" fmla="*/ 436 w 1505"/>
                <a:gd name="T103" fmla="*/ 205 h 625"/>
                <a:gd name="T104" fmla="*/ 376 w 1505"/>
                <a:gd name="T105" fmla="*/ 60 h 625"/>
                <a:gd name="T106" fmla="*/ 438 w 1505"/>
                <a:gd name="T107" fmla="*/ 307 h 625"/>
                <a:gd name="T108" fmla="*/ 387 w 1505"/>
                <a:gd name="T109" fmla="*/ 126 h 625"/>
                <a:gd name="T110" fmla="*/ 430 w 1505"/>
                <a:gd name="T111" fmla="*/ 289 h 625"/>
                <a:gd name="T112" fmla="*/ 306 w 1505"/>
                <a:gd name="T113" fmla="*/ 219 h 625"/>
                <a:gd name="T114" fmla="*/ 246 w 1505"/>
                <a:gd name="T115" fmla="*/ 22 h 625"/>
                <a:gd name="T116" fmla="*/ 84 w 1505"/>
                <a:gd name="T117" fmla="*/ 23 h 625"/>
                <a:gd name="T118" fmla="*/ 139 w 1505"/>
                <a:gd name="T119" fmla="*/ 41 h 625"/>
                <a:gd name="T120" fmla="*/ 126 w 1505"/>
                <a:gd name="T121" fmla="*/ 103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5" h="625">
                  <a:moveTo>
                    <a:pt x="1501" y="4"/>
                  </a:moveTo>
                  <a:cubicBezTo>
                    <a:pt x="1490" y="65"/>
                    <a:pt x="1456" y="121"/>
                    <a:pt x="1404" y="159"/>
                  </a:cubicBezTo>
                  <a:cubicBezTo>
                    <a:pt x="1364" y="192"/>
                    <a:pt x="1313" y="203"/>
                    <a:pt x="1261" y="209"/>
                  </a:cubicBezTo>
                  <a:cubicBezTo>
                    <a:pt x="1258" y="213"/>
                    <a:pt x="1262" y="217"/>
                    <a:pt x="1263" y="220"/>
                  </a:cubicBezTo>
                  <a:cubicBezTo>
                    <a:pt x="1255" y="279"/>
                    <a:pt x="1219" y="334"/>
                    <a:pt x="1161" y="357"/>
                  </a:cubicBezTo>
                  <a:cubicBezTo>
                    <a:pt x="1134" y="369"/>
                    <a:pt x="1101" y="375"/>
                    <a:pt x="1071" y="374"/>
                  </a:cubicBezTo>
                  <a:cubicBezTo>
                    <a:pt x="1056" y="378"/>
                    <a:pt x="1066" y="398"/>
                    <a:pt x="1059" y="406"/>
                  </a:cubicBezTo>
                  <a:cubicBezTo>
                    <a:pt x="1051" y="441"/>
                    <a:pt x="1026" y="475"/>
                    <a:pt x="995" y="498"/>
                  </a:cubicBezTo>
                  <a:cubicBezTo>
                    <a:pt x="974" y="506"/>
                    <a:pt x="953" y="510"/>
                    <a:pt x="930" y="511"/>
                  </a:cubicBezTo>
                  <a:cubicBezTo>
                    <a:pt x="916" y="519"/>
                    <a:pt x="897" y="511"/>
                    <a:pt x="884" y="521"/>
                  </a:cubicBezTo>
                  <a:cubicBezTo>
                    <a:pt x="841" y="528"/>
                    <a:pt x="797" y="545"/>
                    <a:pt x="775" y="587"/>
                  </a:cubicBezTo>
                  <a:cubicBezTo>
                    <a:pt x="757" y="614"/>
                    <a:pt x="757" y="614"/>
                    <a:pt x="757" y="614"/>
                  </a:cubicBezTo>
                  <a:cubicBezTo>
                    <a:pt x="754" y="614"/>
                    <a:pt x="754" y="614"/>
                    <a:pt x="754" y="614"/>
                  </a:cubicBezTo>
                  <a:cubicBezTo>
                    <a:pt x="757" y="572"/>
                    <a:pt x="799" y="545"/>
                    <a:pt x="833" y="527"/>
                  </a:cubicBezTo>
                  <a:cubicBezTo>
                    <a:pt x="896" y="500"/>
                    <a:pt x="985" y="518"/>
                    <a:pt x="1026" y="452"/>
                  </a:cubicBezTo>
                  <a:cubicBezTo>
                    <a:pt x="1040" y="429"/>
                    <a:pt x="1048" y="400"/>
                    <a:pt x="1053" y="373"/>
                  </a:cubicBezTo>
                  <a:cubicBezTo>
                    <a:pt x="1056" y="370"/>
                    <a:pt x="1056" y="370"/>
                    <a:pt x="1056" y="370"/>
                  </a:cubicBezTo>
                  <a:cubicBezTo>
                    <a:pt x="1125" y="367"/>
                    <a:pt x="1194" y="345"/>
                    <a:pt x="1229" y="281"/>
                  </a:cubicBezTo>
                  <a:cubicBezTo>
                    <a:pt x="1241" y="256"/>
                    <a:pt x="1250" y="232"/>
                    <a:pt x="1253" y="204"/>
                  </a:cubicBezTo>
                  <a:cubicBezTo>
                    <a:pt x="1262" y="197"/>
                    <a:pt x="1275" y="202"/>
                    <a:pt x="1286" y="198"/>
                  </a:cubicBezTo>
                  <a:cubicBezTo>
                    <a:pt x="1315" y="188"/>
                    <a:pt x="1348" y="186"/>
                    <a:pt x="1374" y="166"/>
                  </a:cubicBezTo>
                  <a:cubicBezTo>
                    <a:pt x="1412" y="139"/>
                    <a:pt x="1449" y="109"/>
                    <a:pt x="1469" y="65"/>
                  </a:cubicBezTo>
                  <a:cubicBezTo>
                    <a:pt x="1476" y="46"/>
                    <a:pt x="1484" y="25"/>
                    <a:pt x="1489" y="4"/>
                  </a:cubicBezTo>
                  <a:cubicBezTo>
                    <a:pt x="1465" y="4"/>
                    <a:pt x="1465" y="4"/>
                    <a:pt x="1465" y="4"/>
                  </a:cubicBezTo>
                  <a:cubicBezTo>
                    <a:pt x="1465" y="5"/>
                    <a:pt x="1465" y="5"/>
                    <a:pt x="1465" y="5"/>
                  </a:cubicBezTo>
                  <a:cubicBezTo>
                    <a:pt x="1462" y="46"/>
                    <a:pt x="1432" y="75"/>
                    <a:pt x="1409" y="105"/>
                  </a:cubicBezTo>
                  <a:cubicBezTo>
                    <a:pt x="1378" y="128"/>
                    <a:pt x="1346" y="155"/>
                    <a:pt x="1308" y="163"/>
                  </a:cubicBezTo>
                  <a:cubicBezTo>
                    <a:pt x="1289" y="174"/>
                    <a:pt x="1263" y="177"/>
                    <a:pt x="1241" y="177"/>
                  </a:cubicBezTo>
                  <a:cubicBezTo>
                    <a:pt x="1238" y="178"/>
                    <a:pt x="1232" y="180"/>
                    <a:pt x="1232" y="184"/>
                  </a:cubicBezTo>
                  <a:cubicBezTo>
                    <a:pt x="1237" y="243"/>
                    <a:pt x="1205" y="295"/>
                    <a:pt x="1153" y="323"/>
                  </a:cubicBezTo>
                  <a:cubicBezTo>
                    <a:pt x="1121" y="342"/>
                    <a:pt x="1084" y="343"/>
                    <a:pt x="1047" y="344"/>
                  </a:cubicBezTo>
                  <a:cubicBezTo>
                    <a:pt x="1041" y="346"/>
                    <a:pt x="1035" y="340"/>
                    <a:pt x="1031" y="346"/>
                  </a:cubicBezTo>
                  <a:cubicBezTo>
                    <a:pt x="1031" y="366"/>
                    <a:pt x="1024" y="387"/>
                    <a:pt x="1022" y="406"/>
                  </a:cubicBezTo>
                  <a:cubicBezTo>
                    <a:pt x="1015" y="433"/>
                    <a:pt x="994" y="459"/>
                    <a:pt x="967" y="470"/>
                  </a:cubicBezTo>
                  <a:cubicBezTo>
                    <a:pt x="932" y="494"/>
                    <a:pt x="887" y="485"/>
                    <a:pt x="847" y="497"/>
                  </a:cubicBezTo>
                  <a:cubicBezTo>
                    <a:pt x="807" y="503"/>
                    <a:pt x="771" y="533"/>
                    <a:pt x="752" y="569"/>
                  </a:cubicBezTo>
                  <a:cubicBezTo>
                    <a:pt x="749" y="569"/>
                    <a:pt x="749" y="569"/>
                    <a:pt x="749" y="569"/>
                  </a:cubicBezTo>
                  <a:cubicBezTo>
                    <a:pt x="731" y="543"/>
                    <a:pt x="709" y="518"/>
                    <a:pt x="679" y="505"/>
                  </a:cubicBezTo>
                  <a:cubicBezTo>
                    <a:pt x="630" y="477"/>
                    <a:pt x="568" y="491"/>
                    <a:pt x="520" y="459"/>
                  </a:cubicBezTo>
                  <a:cubicBezTo>
                    <a:pt x="491" y="446"/>
                    <a:pt x="482" y="414"/>
                    <a:pt x="475" y="388"/>
                  </a:cubicBezTo>
                  <a:cubicBezTo>
                    <a:pt x="466" y="373"/>
                    <a:pt x="469" y="356"/>
                    <a:pt x="467" y="340"/>
                  </a:cubicBezTo>
                  <a:cubicBezTo>
                    <a:pt x="416" y="341"/>
                    <a:pt x="370" y="333"/>
                    <a:pt x="329" y="307"/>
                  </a:cubicBezTo>
                  <a:cubicBezTo>
                    <a:pt x="308" y="290"/>
                    <a:pt x="296" y="267"/>
                    <a:pt x="286" y="244"/>
                  </a:cubicBezTo>
                  <a:cubicBezTo>
                    <a:pt x="274" y="219"/>
                    <a:pt x="264" y="191"/>
                    <a:pt x="267" y="163"/>
                  </a:cubicBezTo>
                  <a:cubicBezTo>
                    <a:pt x="260" y="163"/>
                    <a:pt x="251" y="162"/>
                    <a:pt x="244" y="165"/>
                  </a:cubicBezTo>
                  <a:cubicBezTo>
                    <a:pt x="236" y="160"/>
                    <a:pt x="222" y="163"/>
                    <a:pt x="217" y="154"/>
                  </a:cubicBezTo>
                  <a:cubicBezTo>
                    <a:pt x="219" y="152"/>
                    <a:pt x="219" y="152"/>
                    <a:pt x="219" y="152"/>
                  </a:cubicBezTo>
                  <a:cubicBezTo>
                    <a:pt x="237" y="156"/>
                    <a:pt x="253" y="159"/>
                    <a:pt x="272" y="156"/>
                  </a:cubicBezTo>
                  <a:cubicBezTo>
                    <a:pt x="278" y="159"/>
                    <a:pt x="278" y="159"/>
                    <a:pt x="278" y="159"/>
                  </a:cubicBezTo>
                  <a:cubicBezTo>
                    <a:pt x="276" y="202"/>
                    <a:pt x="293" y="243"/>
                    <a:pt x="317" y="277"/>
                  </a:cubicBezTo>
                  <a:cubicBezTo>
                    <a:pt x="342" y="312"/>
                    <a:pt x="381" y="325"/>
                    <a:pt x="420" y="329"/>
                  </a:cubicBezTo>
                  <a:cubicBezTo>
                    <a:pt x="438" y="331"/>
                    <a:pt x="457" y="325"/>
                    <a:pt x="473" y="332"/>
                  </a:cubicBezTo>
                  <a:cubicBezTo>
                    <a:pt x="475" y="336"/>
                    <a:pt x="477" y="340"/>
                    <a:pt x="474" y="344"/>
                  </a:cubicBezTo>
                  <a:cubicBezTo>
                    <a:pt x="480" y="385"/>
                    <a:pt x="488" y="429"/>
                    <a:pt x="529" y="453"/>
                  </a:cubicBezTo>
                  <a:cubicBezTo>
                    <a:pt x="552" y="464"/>
                    <a:pt x="575" y="477"/>
                    <a:pt x="601" y="476"/>
                  </a:cubicBezTo>
                  <a:cubicBezTo>
                    <a:pt x="654" y="487"/>
                    <a:pt x="723" y="491"/>
                    <a:pt x="746" y="553"/>
                  </a:cubicBezTo>
                  <a:cubicBezTo>
                    <a:pt x="759" y="544"/>
                    <a:pt x="763" y="527"/>
                    <a:pt x="775" y="517"/>
                  </a:cubicBezTo>
                  <a:cubicBezTo>
                    <a:pt x="813" y="490"/>
                    <a:pt x="858" y="475"/>
                    <a:pt x="908" y="475"/>
                  </a:cubicBezTo>
                  <a:cubicBezTo>
                    <a:pt x="941" y="472"/>
                    <a:pt x="975" y="461"/>
                    <a:pt x="997" y="433"/>
                  </a:cubicBezTo>
                  <a:cubicBezTo>
                    <a:pt x="1018" y="406"/>
                    <a:pt x="1014" y="372"/>
                    <a:pt x="1019" y="339"/>
                  </a:cubicBezTo>
                  <a:cubicBezTo>
                    <a:pt x="1024" y="334"/>
                    <a:pt x="1024" y="334"/>
                    <a:pt x="1024" y="334"/>
                  </a:cubicBezTo>
                  <a:cubicBezTo>
                    <a:pt x="1073" y="332"/>
                    <a:pt x="1131" y="332"/>
                    <a:pt x="1172" y="301"/>
                  </a:cubicBezTo>
                  <a:cubicBezTo>
                    <a:pt x="1207" y="274"/>
                    <a:pt x="1221" y="232"/>
                    <a:pt x="1219" y="187"/>
                  </a:cubicBezTo>
                  <a:cubicBezTo>
                    <a:pt x="1219" y="180"/>
                    <a:pt x="1214" y="170"/>
                    <a:pt x="1216" y="164"/>
                  </a:cubicBezTo>
                  <a:cubicBezTo>
                    <a:pt x="1263" y="160"/>
                    <a:pt x="1305" y="151"/>
                    <a:pt x="1345" y="130"/>
                  </a:cubicBezTo>
                  <a:cubicBezTo>
                    <a:pt x="1345" y="126"/>
                    <a:pt x="1345" y="126"/>
                    <a:pt x="1345" y="126"/>
                  </a:cubicBezTo>
                  <a:cubicBezTo>
                    <a:pt x="1334" y="129"/>
                    <a:pt x="1324" y="137"/>
                    <a:pt x="1314" y="136"/>
                  </a:cubicBezTo>
                  <a:cubicBezTo>
                    <a:pt x="1314" y="127"/>
                    <a:pt x="1313" y="118"/>
                    <a:pt x="1312" y="108"/>
                  </a:cubicBezTo>
                  <a:cubicBezTo>
                    <a:pt x="1311" y="95"/>
                    <a:pt x="1296" y="88"/>
                    <a:pt x="1288" y="81"/>
                  </a:cubicBezTo>
                  <a:cubicBezTo>
                    <a:pt x="1305" y="81"/>
                    <a:pt x="1326" y="72"/>
                    <a:pt x="1342" y="83"/>
                  </a:cubicBezTo>
                  <a:cubicBezTo>
                    <a:pt x="1349" y="84"/>
                    <a:pt x="1354" y="102"/>
                    <a:pt x="1363" y="91"/>
                  </a:cubicBezTo>
                  <a:cubicBezTo>
                    <a:pt x="1365" y="83"/>
                    <a:pt x="1359" y="76"/>
                    <a:pt x="1357" y="70"/>
                  </a:cubicBezTo>
                  <a:cubicBezTo>
                    <a:pt x="1367" y="73"/>
                    <a:pt x="1378" y="76"/>
                    <a:pt x="1390" y="77"/>
                  </a:cubicBezTo>
                  <a:cubicBezTo>
                    <a:pt x="1397" y="77"/>
                    <a:pt x="1406" y="68"/>
                    <a:pt x="1409" y="77"/>
                  </a:cubicBezTo>
                  <a:cubicBezTo>
                    <a:pt x="1393" y="97"/>
                    <a:pt x="1368" y="109"/>
                    <a:pt x="1349" y="125"/>
                  </a:cubicBezTo>
                  <a:cubicBezTo>
                    <a:pt x="1360" y="122"/>
                    <a:pt x="1372" y="114"/>
                    <a:pt x="1382" y="107"/>
                  </a:cubicBezTo>
                  <a:cubicBezTo>
                    <a:pt x="1422" y="85"/>
                    <a:pt x="1443" y="45"/>
                    <a:pt x="1453" y="4"/>
                  </a:cubicBezTo>
                  <a:cubicBezTo>
                    <a:pt x="1448" y="4"/>
                    <a:pt x="1448" y="4"/>
                    <a:pt x="1448" y="4"/>
                  </a:cubicBezTo>
                  <a:cubicBezTo>
                    <a:pt x="1443" y="24"/>
                    <a:pt x="1436" y="44"/>
                    <a:pt x="1424" y="62"/>
                  </a:cubicBezTo>
                  <a:cubicBezTo>
                    <a:pt x="1423" y="63"/>
                    <a:pt x="1423" y="63"/>
                    <a:pt x="1423" y="63"/>
                  </a:cubicBezTo>
                  <a:cubicBezTo>
                    <a:pt x="1418" y="50"/>
                    <a:pt x="1411" y="34"/>
                    <a:pt x="1395" y="29"/>
                  </a:cubicBezTo>
                  <a:cubicBezTo>
                    <a:pt x="1379" y="28"/>
                    <a:pt x="1361" y="30"/>
                    <a:pt x="1347" y="40"/>
                  </a:cubicBezTo>
                  <a:cubicBezTo>
                    <a:pt x="1337" y="36"/>
                    <a:pt x="1331" y="25"/>
                    <a:pt x="1322" y="19"/>
                  </a:cubicBezTo>
                  <a:cubicBezTo>
                    <a:pt x="1314" y="13"/>
                    <a:pt x="1305" y="9"/>
                    <a:pt x="1296" y="7"/>
                  </a:cubicBezTo>
                  <a:cubicBezTo>
                    <a:pt x="1297" y="6"/>
                    <a:pt x="1298" y="5"/>
                    <a:pt x="1299" y="4"/>
                  </a:cubicBezTo>
                  <a:cubicBezTo>
                    <a:pt x="1286" y="4"/>
                    <a:pt x="1286" y="4"/>
                    <a:pt x="1286" y="4"/>
                  </a:cubicBezTo>
                  <a:cubicBezTo>
                    <a:pt x="1285" y="5"/>
                    <a:pt x="1284" y="5"/>
                    <a:pt x="1282" y="5"/>
                  </a:cubicBezTo>
                  <a:cubicBezTo>
                    <a:pt x="1274" y="10"/>
                    <a:pt x="1262" y="10"/>
                    <a:pt x="1253" y="12"/>
                  </a:cubicBezTo>
                  <a:cubicBezTo>
                    <a:pt x="1251" y="10"/>
                    <a:pt x="1250" y="7"/>
                    <a:pt x="1250" y="4"/>
                  </a:cubicBezTo>
                  <a:cubicBezTo>
                    <a:pt x="1243" y="4"/>
                    <a:pt x="1243" y="4"/>
                    <a:pt x="1243" y="4"/>
                  </a:cubicBezTo>
                  <a:cubicBezTo>
                    <a:pt x="1246" y="9"/>
                    <a:pt x="1248" y="14"/>
                    <a:pt x="1242" y="18"/>
                  </a:cubicBezTo>
                  <a:cubicBezTo>
                    <a:pt x="1239" y="14"/>
                    <a:pt x="1237" y="9"/>
                    <a:pt x="1234" y="4"/>
                  </a:cubicBezTo>
                  <a:cubicBezTo>
                    <a:pt x="1219" y="4"/>
                    <a:pt x="1219" y="4"/>
                    <a:pt x="1219" y="4"/>
                  </a:cubicBezTo>
                  <a:cubicBezTo>
                    <a:pt x="1226" y="5"/>
                    <a:pt x="1232" y="9"/>
                    <a:pt x="1234" y="16"/>
                  </a:cubicBezTo>
                  <a:cubicBezTo>
                    <a:pt x="1234" y="22"/>
                    <a:pt x="1232" y="30"/>
                    <a:pt x="1226" y="31"/>
                  </a:cubicBezTo>
                  <a:cubicBezTo>
                    <a:pt x="1219" y="35"/>
                    <a:pt x="1212" y="35"/>
                    <a:pt x="1206" y="32"/>
                  </a:cubicBezTo>
                  <a:cubicBezTo>
                    <a:pt x="1200" y="28"/>
                    <a:pt x="1199" y="20"/>
                    <a:pt x="1201" y="14"/>
                  </a:cubicBezTo>
                  <a:cubicBezTo>
                    <a:pt x="1203" y="8"/>
                    <a:pt x="1210" y="8"/>
                    <a:pt x="1214" y="4"/>
                  </a:cubicBezTo>
                  <a:cubicBezTo>
                    <a:pt x="1215" y="4"/>
                    <a:pt x="1215" y="4"/>
                    <a:pt x="1215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200" y="4"/>
                    <a:pt x="1200" y="5"/>
                    <a:pt x="1200" y="5"/>
                  </a:cubicBezTo>
                  <a:cubicBezTo>
                    <a:pt x="1195" y="12"/>
                    <a:pt x="1191" y="20"/>
                    <a:pt x="1196" y="29"/>
                  </a:cubicBezTo>
                  <a:cubicBezTo>
                    <a:pt x="1201" y="40"/>
                    <a:pt x="1215" y="43"/>
                    <a:pt x="1226" y="38"/>
                  </a:cubicBezTo>
                  <a:cubicBezTo>
                    <a:pt x="1236" y="33"/>
                    <a:pt x="1236" y="33"/>
                    <a:pt x="1236" y="33"/>
                  </a:cubicBezTo>
                  <a:cubicBezTo>
                    <a:pt x="1236" y="41"/>
                    <a:pt x="1225" y="44"/>
                    <a:pt x="1218" y="46"/>
                  </a:cubicBezTo>
                  <a:cubicBezTo>
                    <a:pt x="1209" y="48"/>
                    <a:pt x="1202" y="45"/>
                    <a:pt x="1196" y="43"/>
                  </a:cubicBezTo>
                  <a:cubicBezTo>
                    <a:pt x="1190" y="36"/>
                    <a:pt x="1186" y="27"/>
                    <a:pt x="1186" y="17"/>
                  </a:cubicBezTo>
                  <a:cubicBezTo>
                    <a:pt x="1186" y="12"/>
                    <a:pt x="1188" y="8"/>
                    <a:pt x="1191" y="4"/>
                  </a:cubicBezTo>
                  <a:cubicBezTo>
                    <a:pt x="1184" y="4"/>
                    <a:pt x="1184" y="4"/>
                    <a:pt x="1184" y="4"/>
                  </a:cubicBezTo>
                  <a:cubicBezTo>
                    <a:pt x="1182" y="5"/>
                    <a:pt x="1180" y="6"/>
                    <a:pt x="1178" y="4"/>
                  </a:cubicBezTo>
                  <a:cubicBezTo>
                    <a:pt x="1150" y="4"/>
                    <a:pt x="1150" y="4"/>
                    <a:pt x="1150" y="4"/>
                  </a:cubicBezTo>
                  <a:cubicBezTo>
                    <a:pt x="1122" y="16"/>
                    <a:pt x="1092" y="36"/>
                    <a:pt x="1084" y="67"/>
                  </a:cubicBezTo>
                  <a:cubicBezTo>
                    <a:pt x="1086" y="71"/>
                    <a:pt x="1083" y="79"/>
                    <a:pt x="1089" y="78"/>
                  </a:cubicBezTo>
                  <a:cubicBezTo>
                    <a:pt x="1110" y="69"/>
                    <a:pt x="1127" y="91"/>
                    <a:pt x="1150" y="87"/>
                  </a:cubicBezTo>
                  <a:cubicBezTo>
                    <a:pt x="1161" y="83"/>
                    <a:pt x="1172" y="80"/>
                    <a:pt x="1182" y="75"/>
                  </a:cubicBezTo>
                  <a:cubicBezTo>
                    <a:pt x="1185" y="87"/>
                    <a:pt x="1186" y="103"/>
                    <a:pt x="1193" y="115"/>
                  </a:cubicBezTo>
                  <a:cubicBezTo>
                    <a:pt x="1207" y="129"/>
                    <a:pt x="1199" y="149"/>
                    <a:pt x="1195" y="166"/>
                  </a:cubicBezTo>
                  <a:cubicBezTo>
                    <a:pt x="1181" y="164"/>
                    <a:pt x="1193" y="178"/>
                    <a:pt x="1188" y="184"/>
                  </a:cubicBezTo>
                  <a:cubicBezTo>
                    <a:pt x="1180" y="201"/>
                    <a:pt x="1169" y="216"/>
                    <a:pt x="1151" y="222"/>
                  </a:cubicBezTo>
                  <a:cubicBezTo>
                    <a:pt x="1135" y="224"/>
                    <a:pt x="1123" y="230"/>
                    <a:pt x="1107" y="226"/>
                  </a:cubicBezTo>
                  <a:cubicBezTo>
                    <a:pt x="1108" y="221"/>
                    <a:pt x="1108" y="221"/>
                    <a:pt x="1108" y="221"/>
                  </a:cubicBezTo>
                  <a:cubicBezTo>
                    <a:pt x="1127" y="207"/>
                    <a:pt x="1142" y="193"/>
                    <a:pt x="1161" y="180"/>
                  </a:cubicBezTo>
                  <a:cubicBezTo>
                    <a:pt x="1174" y="167"/>
                    <a:pt x="1173" y="151"/>
                    <a:pt x="1174" y="134"/>
                  </a:cubicBezTo>
                  <a:cubicBezTo>
                    <a:pt x="1169" y="116"/>
                    <a:pt x="1150" y="104"/>
                    <a:pt x="1134" y="100"/>
                  </a:cubicBezTo>
                  <a:cubicBezTo>
                    <a:pt x="1129" y="107"/>
                    <a:pt x="1136" y="117"/>
                    <a:pt x="1134" y="125"/>
                  </a:cubicBezTo>
                  <a:cubicBezTo>
                    <a:pt x="1128" y="146"/>
                    <a:pt x="1127" y="166"/>
                    <a:pt x="1133" y="187"/>
                  </a:cubicBezTo>
                  <a:cubicBezTo>
                    <a:pt x="1123" y="207"/>
                    <a:pt x="1103" y="228"/>
                    <a:pt x="1078" y="224"/>
                  </a:cubicBezTo>
                  <a:cubicBezTo>
                    <a:pt x="1056" y="219"/>
                    <a:pt x="1034" y="213"/>
                    <a:pt x="1015" y="202"/>
                  </a:cubicBezTo>
                  <a:cubicBezTo>
                    <a:pt x="1036" y="194"/>
                    <a:pt x="1055" y="181"/>
                    <a:pt x="1076" y="173"/>
                  </a:cubicBezTo>
                  <a:cubicBezTo>
                    <a:pt x="1092" y="163"/>
                    <a:pt x="1101" y="146"/>
                    <a:pt x="1106" y="131"/>
                  </a:cubicBezTo>
                  <a:cubicBezTo>
                    <a:pt x="1109" y="114"/>
                    <a:pt x="1104" y="97"/>
                    <a:pt x="1098" y="83"/>
                  </a:cubicBezTo>
                  <a:cubicBezTo>
                    <a:pt x="1094" y="88"/>
                    <a:pt x="1091" y="95"/>
                    <a:pt x="1088" y="100"/>
                  </a:cubicBezTo>
                  <a:cubicBezTo>
                    <a:pt x="1074" y="115"/>
                    <a:pt x="1053" y="124"/>
                    <a:pt x="1048" y="146"/>
                  </a:cubicBezTo>
                  <a:cubicBezTo>
                    <a:pt x="1047" y="161"/>
                    <a:pt x="1040" y="176"/>
                    <a:pt x="1033" y="188"/>
                  </a:cubicBezTo>
                  <a:cubicBezTo>
                    <a:pt x="1022" y="193"/>
                    <a:pt x="1009" y="200"/>
                    <a:pt x="996" y="193"/>
                  </a:cubicBezTo>
                  <a:cubicBezTo>
                    <a:pt x="970" y="178"/>
                    <a:pt x="941" y="153"/>
                    <a:pt x="933" y="123"/>
                  </a:cubicBezTo>
                  <a:cubicBezTo>
                    <a:pt x="932" y="119"/>
                    <a:pt x="929" y="115"/>
                    <a:pt x="926" y="111"/>
                  </a:cubicBezTo>
                  <a:cubicBezTo>
                    <a:pt x="924" y="114"/>
                    <a:pt x="924" y="114"/>
                    <a:pt x="924" y="114"/>
                  </a:cubicBezTo>
                  <a:cubicBezTo>
                    <a:pt x="920" y="114"/>
                    <a:pt x="920" y="110"/>
                    <a:pt x="918" y="108"/>
                  </a:cubicBezTo>
                  <a:cubicBezTo>
                    <a:pt x="918" y="129"/>
                    <a:pt x="913" y="155"/>
                    <a:pt x="889" y="162"/>
                  </a:cubicBezTo>
                  <a:cubicBezTo>
                    <a:pt x="870" y="167"/>
                    <a:pt x="846" y="156"/>
                    <a:pt x="832" y="172"/>
                  </a:cubicBezTo>
                  <a:cubicBezTo>
                    <a:pt x="825" y="183"/>
                    <a:pt x="811" y="182"/>
                    <a:pt x="801" y="185"/>
                  </a:cubicBezTo>
                  <a:cubicBezTo>
                    <a:pt x="811" y="200"/>
                    <a:pt x="831" y="205"/>
                    <a:pt x="849" y="204"/>
                  </a:cubicBezTo>
                  <a:cubicBezTo>
                    <a:pt x="865" y="200"/>
                    <a:pt x="881" y="193"/>
                    <a:pt x="892" y="178"/>
                  </a:cubicBezTo>
                  <a:cubicBezTo>
                    <a:pt x="895" y="178"/>
                    <a:pt x="895" y="178"/>
                    <a:pt x="895" y="178"/>
                  </a:cubicBezTo>
                  <a:cubicBezTo>
                    <a:pt x="897" y="199"/>
                    <a:pt x="870" y="213"/>
                    <a:pt x="872" y="233"/>
                  </a:cubicBezTo>
                  <a:cubicBezTo>
                    <a:pt x="869" y="254"/>
                    <a:pt x="892" y="267"/>
                    <a:pt x="898" y="285"/>
                  </a:cubicBezTo>
                  <a:cubicBezTo>
                    <a:pt x="899" y="287"/>
                    <a:pt x="902" y="287"/>
                    <a:pt x="903" y="285"/>
                  </a:cubicBezTo>
                  <a:cubicBezTo>
                    <a:pt x="907" y="263"/>
                    <a:pt x="919" y="243"/>
                    <a:pt x="911" y="221"/>
                  </a:cubicBezTo>
                  <a:cubicBezTo>
                    <a:pt x="901" y="206"/>
                    <a:pt x="900" y="187"/>
                    <a:pt x="904" y="170"/>
                  </a:cubicBezTo>
                  <a:cubicBezTo>
                    <a:pt x="910" y="154"/>
                    <a:pt x="918" y="139"/>
                    <a:pt x="924" y="123"/>
                  </a:cubicBezTo>
                  <a:cubicBezTo>
                    <a:pt x="938" y="133"/>
                    <a:pt x="935" y="156"/>
                    <a:pt x="939" y="172"/>
                  </a:cubicBezTo>
                  <a:cubicBezTo>
                    <a:pt x="943" y="220"/>
                    <a:pt x="933" y="262"/>
                    <a:pt x="912" y="301"/>
                  </a:cubicBezTo>
                  <a:cubicBezTo>
                    <a:pt x="905" y="309"/>
                    <a:pt x="895" y="311"/>
                    <a:pt x="885" y="314"/>
                  </a:cubicBezTo>
                  <a:cubicBezTo>
                    <a:pt x="870" y="303"/>
                    <a:pt x="859" y="286"/>
                    <a:pt x="839" y="286"/>
                  </a:cubicBezTo>
                  <a:cubicBezTo>
                    <a:pt x="831" y="282"/>
                    <a:pt x="832" y="273"/>
                    <a:pt x="827" y="268"/>
                  </a:cubicBezTo>
                  <a:cubicBezTo>
                    <a:pt x="819" y="273"/>
                    <a:pt x="824" y="283"/>
                    <a:pt x="820" y="291"/>
                  </a:cubicBezTo>
                  <a:cubicBezTo>
                    <a:pt x="816" y="301"/>
                    <a:pt x="814" y="312"/>
                    <a:pt x="818" y="323"/>
                  </a:cubicBezTo>
                  <a:cubicBezTo>
                    <a:pt x="825" y="337"/>
                    <a:pt x="839" y="340"/>
                    <a:pt x="852" y="342"/>
                  </a:cubicBezTo>
                  <a:cubicBezTo>
                    <a:pt x="868" y="339"/>
                    <a:pt x="880" y="329"/>
                    <a:pt x="893" y="320"/>
                  </a:cubicBezTo>
                  <a:cubicBezTo>
                    <a:pt x="897" y="320"/>
                    <a:pt x="897" y="320"/>
                    <a:pt x="897" y="320"/>
                  </a:cubicBezTo>
                  <a:cubicBezTo>
                    <a:pt x="889" y="343"/>
                    <a:pt x="862" y="361"/>
                    <a:pt x="840" y="372"/>
                  </a:cubicBezTo>
                  <a:cubicBezTo>
                    <a:pt x="808" y="387"/>
                    <a:pt x="768" y="387"/>
                    <a:pt x="733" y="383"/>
                  </a:cubicBezTo>
                  <a:cubicBezTo>
                    <a:pt x="719" y="375"/>
                    <a:pt x="702" y="369"/>
                    <a:pt x="695" y="353"/>
                  </a:cubicBezTo>
                  <a:cubicBezTo>
                    <a:pt x="697" y="342"/>
                    <a:pt x="701" y="329"/>
                    <a:pt x="712" y="326"/>
                  </a:cubicBezTo>
                  <a:cubicBezTo>
                    <a:pt x="730" y="320"/>
                    <a:pt x="727" y="339"/>
                    <a:pt x="739" y="346"/>
                  </a:cubicBezTo>
                  <a:cubicBezTo>
                    <a:pt x="755" y="358"/>
                    <a:pt x="777" y="366"/>
                    <a:pt x="798" y="359"/>
                  </a:cubicBezTo>
                  <a:cubicBezTo>
                    <a:pt x="802" y="356"/>
                    <a:pt x="809" y="363"/>
                    <a:pt x="809" y="355"/>
                  </a:cubicBezTo>
                  <a:cubicBezTo>
                    <a:pt x="803" y="341"/>
                    <a:pt x="799" y="326"/>
                    <a:pt x="786" y="318"/>
                  </a:cubicBezTo>
                  <a:cubicBezTo>
                    <a:pt x="776" y="311"/>
                    <a:pt x="763" y="306"/>
                    <a:pt x="751" y="312"/>
                  </a:cubicBezTo>
                  <a:cubicBezTo>
                    <a:pt x="739" y="322"/>
                    <a:pt x="727" y="307"/>
                    <a:pt x="716" y="315"/>
                  </a:cubicBezTo>
                  <a:cubicBezTo>
                    <a:pt x="703" y="321"/>
                    <a:pt x="696" y="331"/>
                    <a:pt x="690" y="342"/>
                  </a:cubicBezTo>
                  <a:cubicBezTo>
                    <a:pt x="684" y="337"/>
                    <a:pt x="681" y="330"/>
                    <a:pt x="681" y="323"/>
                  </a:cubicBezTo>
                  <a:cubicBezTo>
                    <a:pt x="682" y="306"/>
                    <a:pt x="694" y="295"/>
                    <a:pt x="695" y="278"/>
                  </a:cubicBezTo>
                  <a:cubicBezTo>
                    <a:pt x="698" y="276"/>
                    <a:pt x="698" y="276"/>
                    <a:pt x="698" y="276"/>
                  </a:cubicBezTo>
                  <a:cubicBezTo>
                    <a:pt x="713" y="298"/>
                    <a:pt x="738" y="313"/>
                    <a:pt x="765" y="306"/>
                  </a:cubicBezTo>
                  <a:cubicBezTo>
                    <a:pt x="779" y="301"/>
                    <a:pt x="792" y="310"/>
                    <a:pt x="805" y="306"/>
                  </a:cubicBezTo>
                  <a:cubicBezTo>
                    <a:pt x="811" y="281"/>
                    <a:pt x="803" y="253"/>
                    <a:pt x="781" y="236"/>
                  </a:cubicBezTo>
                  <a:cubicBezTo>
                    <a:pt x="774" y="229"/>
                    <a:pt x="767" y="227"/>
                    <a:pt x="761" y="222"/>
                  </a:cubicBezTo>
                  <a:cubicBezTo>
                    <a:pt x="765" y="214"/>
                    <a:pt x="774" y="211"/>
                    <a:pt x="781" y="207"/>
                  </a:cubicBezTo>
                  <a:cubicBezTo>
                    <a:pt x="800" y="186"/>
                    <a:pt x="801" y="163"/>
                    <a:pt x="799" y="137"/>
                  </a:cubicBezTo>
                  <a:cubicBezTo>
                    <a:pt x="799" y="133"/>
                    <a:pt x="804" y="128"/>
                    <a:pt x="799" y="124"/>
                  </a:cubicBezTo>
                  <a:cubicBezTo>
                    <a:pt x="780" y="127"/>
                    <a:pt x="762" y="118"/>
                    <a:pt x="744" y="123"/>
                  </a:cubicBezTo>
                  <a:cubicBezTo>
                    <a:pt x="753" y="100"/>
                    <a:pt x="774" y="79"/>
                    <a:pt x="800" y="74"/>
                  </a:cubicBezTo>
                  <a:cubicBezTo>
                    <a:pt x="804" y="75"/>
                    <a:pt x="804" y="75"/>
                    <a:pt x="804" y="75"/>
                  </a:cubicBezTo>
                  <a:cubicBezTo>
                    <a:pt x="814" y="88"/>
                    <a:pt x="820" y="105"/>
                    <a:pt x="838" y="108"/>
                  </a:cubicBezTo>
                  <a:cubicBezTo>
                    <a:pt x="855" y="112"/>
                    <a:pt x="871" y="118"/>
                    <a:pt x="890" y="117"/>
                  </a:cubicBezTo>
                  <a:cubicBezTo>
                    <a:pt x="894" y="109"/>
                    <a:pt x="888" y="97"/>
                    <a:pt x="884" y="88"/>
                  </a:cubicBezTo>
                  <a:cubicBezTo>
                    <a:pt x="879" y="76"/>
                    <a:pt x="867" y="64"/>
                    <a:pt x="852" y="65"/>
                  </a:cubicBezTo>
                  <a:cubicBezTo>
                    <a:pt x="837" y="65"/>
                    <a:pt x="823" y="71"/>
                    <a:pt x="809" y="66"/>
                  </a:cubicBezTo>
                  <a:cubicBezTo>
                    <a:pt x="793" y="69"/>
                    <a:pt x="779" y="76"/>
                    <a:pt x="764" y="83"/>
                  </a:cubicBezTo>
                  <a:cubicBezTo>
                    <a:pt x="761" y="72"/>
                    <a:pt x="769" y="63"/>
                    <a:pt x="773" y="54"/>
                  </a:cubicBezTo>
                  <a:cubicBezTo>
                    <a:pt x="774" y="43"/>
                    <a:pt x="778" y="31"/>
                    <a:pt x="772" y="20"/>
                  </a:cubicBezTo>
                  <a:cubicBezTo>
                    <a:pt x="766" y="9"/>
                    <a:pt x="755" y="8"/>
                    <a:pt x="744" y="4"/>
                  </a:cubicBezTo>
                  <a:cubicBezTo>
                    <a:pt x="726" y="4"/>
                    <a:pt x="726" y="4"/>
                    <a:pt x="726" y="4"/>
                  </a:cubicBezTo>
                  <a:cubicBezTo>
                    <a:pt x="732" y="19"/>
                    <a:pt x="732" y="36"/>
                    <a:pt x="741" y="49"/>
                  </a:cubicBezTo>
                  <a:cubicBezTo>
                    <a:pt x="748" y="60"/>
                    <a:pt x="765" y="66"/>
                    <a:pt x="756" y="82"/>
                  </a:cubicBezTo>
                  <a:cubicBezTo>
                    <a:pt x="753" y="95"/>
                    <a:pt x="753" y="95"/>
                    <a:pt x="753" y="95"/>
                  </a:cubicBezTo>
                  <a:cubicBezTo>
                    <a:pt x="744" y="106"/>
                    <a:pt x="737" y="117"/>
                    <a:pt x="732" y="129"/>
                  </a:cubicBezTo>
                  <a:cubicBezTo>
                    <a:pt x="724" y="136"/>
                    <a:pt x="713" y="141"/>
                    <a:pt x="708" y="151"/>
                  </a:cubicBezTo>
                  <a:cubicBezTo>
                    <a:pt x="704" y="145"/>
                    <a:pt x="702" y="136"/>
                    <a:pt x="698" y="128"/>
                  </a:cubicBezTo>
                  <a:cubicBezTo>
                    <a:pt x="682" y="106"/>
                    <a:pt x="662" y="89"/>
                    <a:pt x="638" y="78"/>
                  </a:cubicBezTo>
                  <a:cubicBezTo>
                    <a:pt x="630" y="81"/>
                    <a:pt x="637" y="90"/>
                    <a:pt x="637" y="95"/>
                  </a:cubicBezTo>
                  <a:cubicBezTo>
                    <a:pt x="623" y="118"/>
                    <a:pt x="612" y="143"/>
                    <a:pt x="618" y="170"/>
                  </a:cubicBezTo>
                  <a:cubicBezTo>
                    <a:pt x="614" y="172"/>
                    <a:pt x="608" y="170"/>
                    <a:pt x="604" y="169"/>
                  </a:cubicBezTo>
                  <a:cubicBezTo>
                    <a:pt x="599" y="151"/>
                    <a:pt x="592" y="133"/>
                    <a:pt x="582" y="117"/>
                  </a:cubicBezTo>
                  <a:cubicBezTo>
                    <a:pt x="581" y="108"/>
                    <a:pt x="578" y="95"/>
                    <a:pt x="587" y="90"/>
                  </a:cubicBezTo>
                  <a:cubicBezTo>
                    <a:pt x="613" y="84"/>
                    <a:pt x="640" y="66"/>
                    <a:pt x="645" y="38"/>
                  </a:cubicBezTo>
                  <a:cubicBezTo>
                    <a:pt x="644" y="30"/>
                    <a:pt x="634" y="30"/>
                    <a:pt x="628" y="28"/>
                  </a:cubicBezTo>
                  <a:cubicBezTo>
                    <a:pt x="608" y="24"/>
                    <a:pt x="593" y="42"/>
                    <a:pt x="585" y="55"/>
                  </a:cubicBezTo>
                  <a:cubicBezTo>
                    <a:pt x="588" y="72"/>
                    <a:pt x="571" y="83"/>
                    <a:pt x="575" y="99"/>
                  </a:cubicBezTo>
                  <a:cubicBezTo>
                    <a:pt x="573" y="101"/>
                    <a:pt x="575" y="108"/>
                    <a:pt x="570" y="106"/>
                  </a:cubicBezTo>
                  <a:cubicBezTo>
                    <a:pt x="561" y="98"/>
                    <a:pt x="546" y="88"/>
                    <a:pt x="551" y="73"/>
                  </a:cubicBezTo>
                  <a:cubicBezTo>
                    <a:pt x="553" y="67"/>
                    <a:pt x="561" y="73"/>
                    <a:pt x="565" y="68"/>
                  </a:cubicBezTo>
                  <a:cubicBezTo>
                    <a:pt x="586" y="59"/>
                    <a:pt x="592" y="38"/>
                    <a:pt x="591" y="17"/>
                  </a:cubicBezTo>
                  <a:cubicBezTo>
                    <a:pt x="582" y="11"/>
                    <a:pt x="577" y="23"/>
                    <a:pt x="568" y="23"/>
                  </a:cubicBezTo>
                  <a:cubicBezTo>
                    <a:pt x="554" y="28"/>
                    <a:pt x="541" y="42"/>
                    <a:pt x="540" y="58"/>
                  </a:cubicBezTo>
                  <a:cubicBezTo>
                    <a:pt x="542" y="81"/>
                    <a:pt x="542" y="81"/>
                    <a:pt x="542" y="81"/>
                  </a:cubicBezTo>
                  <a:cubicBezTo>
                    <a:pt x="524" y="74"/>
                    <a:pt x="500" y="68"/>
                    <a:pt x="484" y="82"/>
                  </a:cubicBezTo>
                  <a:cubicBezTo>
                    <a:pt x="474" y="88"/>
                    <a:pt x="472" y="101"/>
                    <a:pt x="460" y="104"/>
                  </a:cubicBezTo>
                  <a:cubicBezTo>
                    <a:pt x="458" y="105"/>
                    <a:pt x="458" y="106"/>
                    <a:pt x="458" y="108"/>
                  </a:cubicBezTo>
                  <a:cubicBezTo>
                    <a:pt x="466" y="113"/>
                    <a:pt x="481" y="111"/>
                    <a:pt x="490" y="114"/>
                  </a:cubicBezTo>
                  <a:cubicBezTo>
                    <a:pt x="515" y="117"/>
                    <a:pt x="533" y="81"/>
                    <a:pt x="557" y="103"/>
                  </a:cubicBezTo>
                  <a:cubicBezTo>
                    <a:pt x="562" y="108"/>
                    <a:pt x="568" y="112"/>
                    <a:pt x="570" y="119"/>
                  </a:cubicBezTo>
                  <a:cubicBezTo>
                    <a:pt x="551" y="125"/>
                    <a:pt x="529" y="113"/>
                    <a:pt x="513" y="127"/>
                  </a:cubicBezTo>
                  <a:cubicBezTo>
                    <a:pt x="498" y="145"/>
                    <a:pt x="495" y="168"/>
                    <a:pt x="494" y="191"/>
                  </a:cubicBezTo>
                  <a:cubicBezTo>
                    <a:pt x="493" y="193"/>
                    <a:pt x="489" y="195"/>
                    <a:pt x="493" y="198"/>
                  </a:cubicBezTo>
                  <a:cubicBezTo>
                    <a:pt x="501" y="197"/>
                    <a:pt x="505" y="186"/>
                    <a:pt x="513" y="182"/>
                  </a:cubicBezTo>
                  <a:cubicBezTo>
                    <a:pt x="536" y="173"/>
                    <a:pt x="555" y="152"/>
                    <a:pt x="555" y="128"/>
                  </a:cubicBezTo>
                  <a:cubicBezTo>
                    <a:pt x="569" y="123"/>
                    <a:pt x="577" y="132"/>
                    <a:pt x="586" y="139"/>
                  </a:cubicBezTo>
                  <a:cubicBezTo>
                    <a:pt x="589" y="148"/>
                    <a:pt x="599" y="160"/>
                    <a:pt x="590" y="170"/>
                  </a:cubicBezTo>
                  <a:cubicBezTo>
                    <a:pt x="564" y="172"/>
                    <a:pt x="544" y="186"/>
                    <a:pt x="524" y="202"/>
                  </a:cubicBezTo>
                  <a:cubicBezTo>
                    <a:pt x="517" y="202"/>
                    <a:pt x="509" y="205"/>
                    <a:pt x="506" y="210"/>
                  </a:cubicBezTo>
                  <a:cubicBezTo>
                    <a:pt x="510" y="220"/>
                    <a:pt x="520" y="212"/>
                    <a:pt x="527" y="218"/>
                  </a:cubicBezTo>
                  <a:cubicBezTo>
                    <a:pt x="539" y="233"/>
                    <a:pt x="555" y="251"/>
                    <a:pt x="576" y="256"/>
                  </a:cubicBezTo>
                  <a:cubicBezTo>
                    <a:pt x="607" y="258"/>
                    <a:pt x="607" y="258"/>
                    <a:pt x="607" y="258"/>
                  </a:cubicBezTo>
                  <a:cubicBezTo>
                    <a:pt x="611" y="266"/>
                    <a:pt x="600" y="275"/>
                    <a:pt x="599" y="285"/>
                  </a:cubicBezTo>
                  <a:cubicBezTo>
                    <a:pt x="596" y="304"/>
                    <a:pt x="597" y="325"/>
                    <a:pt x="605" y="342"/>
                  </a:cubicBezTo>
                  <a:cubicBezTo>
                    <a:pt x="601" y="345"/>
                    <a:pt x="594" y="347"/>
                    <a:pt x="589" y="345"/>
                  </a:cubicBezTo>
                  <a:cubicBezTo>
                    <a:pt x="575" y="341"/>
                    <a:pt x="585" y="328"/>
                    <a:pt x="586" y="320"/>
                  </a:cubicBezTo>
                  <a:cubicBezTo>
                    <a:pt x="594" y="308"/>
                    <a:pt x="592" y="290"/>
                    <a:pt x="586" y="278"/>
                  </a:cubicBezTo>
                  <a:cubicBezTo>
                    <a:pt x="584" y="276"/>
                    <a:pt x="577" y="268"/>
                    <a:pt x="575" y="275"/>
                  </a:cubicBezTo>
                  <a:cubicBezTo>
                    <a:pt x="563" y="289"/>
                    <a:pt x="551" y="302"/>
                    <a:pt x="549" y="321"/>
                  </a:cubicBezTo>
                  <a:cubicBezTo>
                    <a:pt x="553" y="333"/>
                    <a:pt x="560" y="345"/>
                    <a:pt x="572" y="350"/>
                  </a:cubicBezTo>
                  <a:cubicBezTo>
                    <a:pt x="566" y="353"/>
                    <a:pt x="559" y="352"/>
                    <a:pt x="553" y="349"/>
                  </a:cubicBezTo>
                  <a:cubicBezTo>
                    <a:pt x="549" y="341"/>
                    <a:pt x="547" y="331"/>
                    <a:pt x="539" y="323"/>
                  </a:cubicBezTo>
                  <a:cubicBezTo>
                    <a:pt x="527" y="312"/>
                    <a:pt x="506" y="310"/>
                    <a:pt x="500" y="293"/>
                  </a:cubicBezTo>
                  <a:cubicBezTo>
                    <a:pt x="487" y="297"/>
                    <a:pt x="494" y="313"/>
                    <a:pt x="486" y="323"/>
                  </a:cubicBezTo>
                  <a:cubicBezTo>
                    <a:pt x="486" y="337"/>
                    <a:pt x="494" y="350"/>
                    <a:pt x="508" y="357"/>
                  </a:cubicBezTo>
                  <a:cubicBezTo>
                    <a:pt x="524" y="367"/>
                    <a:pt x="543" y="360"/>
                    <a:pt x="561" y="358"/>
                  </a:cubicBezTo>
                  <a:cubicBezTo>
                    <a:pt x="562" y="361"/>
                    <a:pt x="562" y="361"/>
                    <a:pt x="560" y="363"/>
                  </a:cubicBezTo>
                  <a:cubicBezTo>
                    <a:pt x="542" y="371"/>
                    <a:pt x="519" y="380"/>
                    <a:pt x="513" y="402"/>
                  </a:cubicBezTo>
                  <a:cubicBezTo>
                    <a:pt x="512" y="410"/>
                    <a:pt x="508" y="420"/>
                    <a:pt x="512" y="428"/>
                  </a:cubicBezTo>
                  <a:cubicBezTo>
                    <a:pt x="506" y="426"/>
                    <a:pt x="499" y="416"/>
                    <a:pt x="496" y="409"/>
                  </a:cubicBezTo>
                  <a:cubicBezTo>
                    <a:pt x="483" y="384"/>
                    <a:pt x="483" y="354"/>
                    <a:pt x="481" y="326"/>
                  </a:cubicBezTo>
                  <a:cubicBezTo>
                    <a:pt x="471" y="318"/>
                    <a:pt x="452" y="330"/>
                    <a:pt x="447" y="315"/>
                  </a:cubicBezTo>
                  <a:cubicBezTo>
                    <a:pt x="447" y="300"/>
                    <a:pt x="448" y="282"/>
                    <a:pt x="462" y="273"/>
                  </a:cubicBezTo>
                  <a:cubicBezTo>
                    <a:pt x="468" y="267"/>
                    <a:pt x="475" y="260"/>
                    <a:pt x="483" y="264"/>
                  </a:cubicBezTo>
                  <a:cubicBezTo>
                    <a:pt x="503" y="282"/>
                    <a:pt x="537" y="285"/>
                    <a:pt x="561" y="273"/>
                  </a:cubicBezTo>
                  <a:cubicBezTo>
                    <a:pt x="559" y="260"/>
                    <a:pt x="553" y="250"/>
                    <a:pt x="541" y="244"/>
                  </a:cubicBezTo>
                  <a:cubicBezTo>
                    <a:pt x="518" y="235"/>
                    <a:pt x="498" y="254"/>
                    <a:pt x="476" y="253"/>
                  </a:cubicBezTo>
                  <a:cubicBezTo>
                    <a:pt x="474" y="244"/>
                    <a:pt x="484" y="238"/>
                    <a:pt x="484" y="229"/>
                  </a:cubicBezTo>
                  <a:cubicBezTo>
                    <a:pt x="485" y="216"/>
                    <a:pt x="480" y="202"/>
                    <a:pt x="467" y="195"/>
                  </a:cubicBezTo>
                  <a:cubicBezTo>
                    <a:pt x="460" y="187"/>
                    <a:pt x="447" y="187"/>
                    <a:pt x="441" y="177"/>
                  </a:cubicBezTo>
                  <a:cubicBezTo>
                    <a:pt x="432" y="176"/>
                    <a:pt x="431" y="187"/>
                    <a:pt x="429" y="192"/>
                  </a:cubicBezTo>
                  <a:cubicBezTo>
                    <a:pt x="426" y="205"/>
                    <a:pt x="433" y="217"/>
                    <a:pt x="441" y="227"/>
                  </a:cubicBezTo>
                  <a:cubicBezTo>
                    <a:pt x="449" y="236"/>
                    <a:pt x="461" y="237"/>
                    <a:pt x="468" y="249"/>
                  </a:cubicBezTo>
                  <a:cubicBezTo>
                    <a:pt x="464" y="265"/>
                    <a:pt x="449" y="276"/>
                    <a:pt x="440" y="289"/>
                  </a:cubicBezTo>
                  <a:cubicBezTo>
                    <a:pt x="428" y="272"/>
                    <a:pt x="427" y="244"/>
                    <a:pt x="423" y="222"/>
                  </a:cubicBezTo>
                  <a:cubicBezTo>
                    <a:pt x="420" y="208"/>
                    <a:pt x="420" y="189"/>
                    <a:pt x="423" y="176"/>
                  </a:cubicBezTo>
                  <a:cubicBezTo>
                    <a:pt x="449" y="172"/>
                    <a:pt x="464" y="148"/>
                    <a:pt x="475" y="127"/>
                  </a:cubicBezTo>
                  <a:cubicBezTo>
                    <a:pt x="477" y="126"/>
                    <a:pt x="480" y="123"/>
                    <a:pt x="478" y="121"/>
                  </a:cubicBezTo>
                  <a:cubicBezTo>
                    <a:pt x="466" y="117"/>
                    <a:pt x="452" y="113"/>
                    <a:pt x="438" y="117"/>
                  </a:cubicBezTo>
                  <a:cubicBezTo>
                    <a:pt x="438" y="107"/>
                    <a:pt x="447" y="99"/>
                    <a:pt x="454" y="92"/>
                  </a:cubicBezTo>
                  <a:cubicBezTo>
                    <a:pt x="470" y="67"/>
                    <a:pt x="496" y="46"/>
                    <a:pt x="519" y="26"/>
                  </a:cubicBezTo>
                  <a:cubicBezTo>
                    <a:pt x="518" y="23"/>
                    <a:pt x="518" y="23"/>
                    <a:pt x="518" y="23"/>
                  </a:cubicBezTo>
                  <a:cubicBezTo>
                    <a:pt x="509" y="21"/>
                    <a:pt x="509" y="32"/>
                    <a:pt x="502" y="33"/>
                  </a:cubicBezTo>
                  <a:cubicBezTo>
                    <a:pt x="486" y="45"/>
                    <a:pt x="476" y="58"/>
                    <a:pt x="461" y="70"/>
                  </a:cubicBezTo>
                  <a:cubicBezTo>
                    <a:pt x="465" y="49"/>
                    <a:pt x="470" y="29"/>
                    <a:pt x="490" y="14"/>
                  </a:cubicBezTo>
                  <a:cubicBezTo>
                    <a:pt x="502" y="11"/>
                    <a:pt x="513" y="18"/>
                    <a:pt x="526" y="20"/>
                  </a:cubicBezTo>
                  <a:cubicBezTo>
                    <a:pt x="544" y="25"/>
                    <a:pt x="566" y="19"/>
                    <a:pt x="580" y="5"/>
                  </a:cubicBezTo>
                  <a:cubicBezTo>
                    <a:pt x="580" y="5"/>
                    <a:pt x="580" y="5"/>
                    <a:pt x="580" y="4"/>
                  </a:cubicBezTo>
                  <a:cubicBezTo>
                    <a:pt x="564" y="4"/>
                    <a:pt x="564" y="4"/>
                    <a:pt x="564" y="4"/>
                  </a:cubicBezTo>
                  <a:cubicBezTo>
                    <a:pt x="565" y="5"/>
                    <a:pt x="565" y="5"/>
                    <a:pt x="566" y="6"/>
                  </a:cubicBezTo>
                  <a:cubicBezTo>
                    <a:pt x="566" y="10"/>
                    <a:pt x="561" y="13"/>
                    <a:pt x="557" y="13"/>
                  </a:cubicBezTo>
                  <a:cubicBezTo>
                    <a:pt x="540" y="18"/>
                    <a:pt x="519" y="15"/>
                    <a:pt x="505" y="5"/>
                  </a:cubicBezTo>
                  <a:cubicBezTo>
                    <a:pt x="505" y="5"/>
                    <a:pt x="506" y="5"/>
                    <a:pt x="506" y="4"/>
                  </a:cubicBezTo>
                  <a:cubicBezTo>
                    <a:pt x="491" y="4"/>
                    <a:pt x="491" y="4"/>
                    <a:pt x="491" y="4"/>
                  </a:cubicBezTo>
                  <a:cubicBezTo>
                    <a:pt x="483" y="12"/>
                    <a:pt x="476" y="20"/>
                    <a:pt x="469" y="28"/>
                  </a:cubicBezTo>
                  <a:cubicBezTo>
                    <a:pt x="463" y="21"/>
                    <a:pt x="463" y="12"/>
                    <a:pt x="461" y="4"/>
                  </a:cubicBezTo>
                  <a:cubicBezTo>
                    <a:pt x="453" y="4"/>
                    <a:pt x="453" y="4"/>
                    <a:pt x="453" y="4"/>
                  </a:cubicBezTo>
                  <a:cubicBezTo>
                    <a:pt x="453" y="5"/>
                    <a:pt x="453" y="5"/>
                    <a:pt x="453" y="5"/>
                  </a:cubicBezTo>
                  <a:cubicBezTo>
                    <a:pt x="451" y="4"/>
                    <a:pt x="451" y="4"/>
                    <a:pt x="451" y="4"/>
                  </a:cubicBezTo>
                  <a:cubicBezTo>
                    <a:pt x="436" y="4"/>
                    <a:pt x="436" y="4"/>
                    <a:pt x="436" y="4"/>
                  </a:cubicBezTo>
                  <a:cubicBezTo>
                    <a:pt x="450" y="14"/>
                    <a:pt x="450" y="14"/>
                    <a:pt x="450" y="14"/>
                  </a:cubicBezTo>
                  <a:cubicBezTo>
                    <a:pt x="451" y="17"/>
                    <a:pt x="453" y="23"/>
                    <a:pt x="447" y="25"/>
                  </a:cubicBezTo>
                  <a:cubicBezTo>
                    <a:pt x="433" y="24"/>
                    <a:pt x="421" y="16"/>
                    <a:pt x="415" y="4"/>
                  </a:cubicBezTo>
                  <a:cubicBezTo>
                    <a:pt x="404" y="4"/>
                    <a:pt x="404" y="4"/>
                    <a:pt x="404" y="4"/>
                  </a:cubicBezTo>
                  <a:cubicBezTo>
                    <a:pt x="416" y="21"/>
                    <a:pt x="436" y="35"/>
                    <a:pt x="459" y="31"/>
                  </a:cubicBezTo>
                  <a:cubicBezTo>
                    <a:pt x="466" y="42"/>
                    <a:pt x="456" y="51"/>
                    <a:pt x="455" y="61"/>
                  </a:cubicBezTo>
                  <a:cubicBezTo>
                    <a:pt x="449" y="71"/>
                    <a:pt x="452" y="85"/>
                    <a:pt x="442" y="93"/>
                  </a:cubicBezTo>
                  <a:cubicBezTo>
                    <a:pt x="424" y="81"/>
                    <a:pt x="432" y="54"/>
                    <a:pt x="407" y="45"/>
                  </a:cubicBezTo>
                  <a:cubicBezTo>
                    <a:pt x="394" y="37"/>
                    <a:pt x="376" y="42"/>
                    <a:pt x="363" y="47"/>
                  </a:cubicBezTo>
                  <a:cubicBezTo>
                    <a:pt x="345" y="54"/>
                    <a:pt x="341" y="75"/>
                    <a:pt x="323" y="80"/>
                  </a:cubicBezTo>
                  <a:cubicBezTo>
                    <a:pt x="322" y="83"/>
                    <a:pt x="322" y="83"/>
                    <a:pt x="322" y="83"/>
                  </a:cubicBezTo>
                  <a:cubicBezTo>
                    <a:pt x="328" y="92"/>
                    <a:pt x="339" y="82"/>
                    <a:pt x="349" y="86"/>
                  </a:cubicBezTo>
                  <a:cubicBezTo>
                    <a:pt x="371" y="94"/>
                    <a:pt x="397" y="90"/>
                    <a:pt x="420" y="81"/>
                  </a:cubicBezTo>
                  <a:cubicBezTo>
                    <a:pt x="426" y="80"/>
                    <a:pt x="428" y="87"/>
                    <a:pt x="429" y="90"/>
                  </a:cubicBezTo>
                  <a:cubicBezTo>
                    <a:pt x="424" y="100"/>
                    <a:pt x="439" y="100"/>
                    <a:pt x="432" y="110"/>
                  </a:cubicBezTo>
                  <a:cubicBezTo>
                    <a:pt x="428" y="126"/>
                    <a:pt x="407" y="137"/>
                    <a:pt x="407" y="154"/>
                  </a:cubicBezTo>
                  <a:cubicBezTo>
                    <a:pt x="407" y="164"/>
                    <a:pt x="406" y="175"/>
                    <a:pt x="397" y="181"/>
                  </a:cubicBezTo>
                  <a:cubicBezTo>
                    <a:pt x="398" y="190"/>
                    <a:pt x="395" y="200"/>
                    <a:pt x="391" y="210"/>
                  </a:cubicBezTo>
                  <a:cubicBezTo>
                    <a:pt x="386" y="211"/>
                    <a:pt x="383" y="205"/>
                    <a:pt x="380" y="201"/>
                  </a:cubicBezTo>
                  <a:cubicBezTo>
                    <a:pt x="379" y="186"/>
                    <a:pt x="395" y="178"/>
                    <a:pt x="400" y="164"/>
                  </a:cubicBezTo>
                  <a:cubicBezTo>
                    <a:pt x="404" y="147"/>
                    <a:pt x="396" y="127"/>
                    <a:pt x="393" y="110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75" y="123"/>
                    <a:pt x="357" y="133"/>
                    <a:pt x="355" y="153"/>
                  </a:cubicBezTo>
                  <a:cubicBezTo>
                    <a:pt x="356" y="165"/>
                    <a:pt x="360" y="178"/>
                    <a:pt x="367" y="188"/>
                  </a:cubicBezTo>
                  <a:cubicBezTo>
                    <a:pt x="367" y="192"/>
                    <a:pt x="367" y="192"/>
                    <a:pt x="367" y="192"/>
                  </a:cubicBezTo>
                  <a:cubicBezTo>
                    <a:pt x="352" y="179"/>
                    <a:pt x="329" y="197"/>
                    <a:pt x="320" y="176"/>
                  </a:cubicBezTo>
                  <a:cubicBezTo>
                    <a:pt x="320" y="168"/>
                    <a:pt x="330" y="164"/>
                    <a:pt x="333" y="158"/>
                  </a:cubicBezTo>
                  <a:cubicBezTo>
                    <a:pt x="343" y="140"/>
                    <a:pt x="349" y="113"/>
                    <a:pt x="337" y="96"/>
                  </a:cubicBezTo>
                  <a:cubicBezTo>
                    <a:pt x="329" y="100"/>
                    <a:pt x="328" y="113"/>
                    <a:pt x="317" y="112"/>
                  </a:cubicBezTo>
                  <a:cubicBezTo>
                    <a:pt x="303" y="123"/>
                    <a:pt x="303" y="123"/>
                    <a:pt x="303" y="123"/>
                  </a:cubicBezTo>
                  <a:cubicBezTo>
                    <a:pt x="298" y="100"/>
                    <a:pt x="270" y="87"/>
                    <a:pt x="263" y="65"/>
                  </a:cubicBezTo>
                  <a:cubicBezTo>
                    <a:pt x="269" y="55"/>
                    <a:pt x="273" y="42"/>
                    <a:pt x="274" y="31"/>
                  </a:cubicBezTo>
                  <a:cubicBezTo>
                    <a:pt x="290" y="46"/>
                    <a:pt x="314" y="54"/>
                    <a:pt x="336" y="47"/>
                  </a:cubicBezTo>
                  <a:cubicBezTo>
                    <a:pt x="342" y="42"/>
                    <a:pt x="353" y="50"/>
                    <a:pt x="355" y="38"/>
                  </a:cubicBezTo>
                  <a:cubicBezTo>
                    <a:pt x="353" y="26"/>
                    <a:pt x="350" y="14"/>
                    <a:pt x="345" y="4"/>
                  </a:cubicBezTo>
                  <a:cubicBezTo>
                    <a:pt x="337" y="4"/>
                    <a:pt x="337" y="4"/>
                    <a:pt x="337" y="4"/>
                  </a:cubicBezTo>
                  <a:cubicBezTo>
                    <a:pt x="339" y="7"/>
                    <a:pt x="341" y="10"/>
                    <a:pt x="342" y="14"/>
                  </a:cubicBezTo>
                  <a:cubicBezTo>
                    <a:pt x="343" y="18"/>
                    <a:pt x="345" y="21"/>
                    <a:pt x="344" y="25"/>
                  </a:cubicBezTo>
                  <a:cubicBezTo>
                    <a:pt x="338" y="23"/>
                    <a:pt x="338" y="23"/>
                    <a:pt x="338" y="23"/>
                  </a:cubicBezTo>
                  <a:cubicBezTo>
                    <a:pt x="332" y="15"/>
                    <a:pt x="325" y="9"/>
                    <a:pt x="318" y="4"/>
                  </a:cubicBezTo>
                  <a:cubicBezTo>
                    <a:pt x="304" y="4"/>
                    <a:pt x="304" y="4"/>
                    <a:pt x="304" y="4"/>
                  </a:cubicBezTo>
                  <a:cubicBezTo>
                    <a:pt x="318" y="11"/>
                    <a:pt x="330" y="23"/>
                    <a:pt x="339" y="36"/>
                  </a:cubicBezTo>
                  <a:cubicBezTo>
                    <a:pt x="332" y="45"/>
                    <a:pt x="318" y="42"/>
                    <a:pt x="307" y="42"/>
                  </a:cubicBezTo>
                  <a:cubicBezTo>
                    <a:pt x="291" y="40"/>
                    <a:pt x="278" y="27"/>
                    <a:pt x="273" y="13"/>
                  </a:cubicBezTo>
                  <a:cubicBezTo>
                    <a:pt x="279" y="4"/>
                    <a:pt x="279" y="4"/>
                    <a:pt x="279" y="4"/>
                  </a:cubicBezTo>
                  <a:cubicBezTo>
                    <a:pt x="269" y="4"/>
                    <a:pt x="269" y="4"/>
                    <a:pt x="269" y="4"/>
                  </a:cubicBezTo>
                  <a:cubicBezTo>
                    <a:pt x="264" y="9"/>
                    <a:pt x="258" y="12"/>
                    <a:pt x="252" y="13"/>
                  </a:cubicBezTo>
                  <a:cubicBezTo>
                    <a:pt x="254" y="10"/>
                    <a:pt x="258" y="8"/>
                    <a:pt x="262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50" y="4"/>
                    <a:pt x="249" y="4"/>
                    <a:pt x="249" y="4"/>
                  </a:cubicBezTo>
                  <a:cubicBezTo>
                    <a:pt x="247" y="5"/>
                    <a:pt x="244" y="5"/>
                    <a:pt x="242" y="4"/>
                  </a:cubicBezTo>
                  <a:cubicBezTo>
                    <a:pt x="229" y="4"/>
                    <a:pt x="229" y="4"/>
                    <a:pt x="229" y="4"/>
                  </a:cubicBezTo>
                  <a:cubicBezTo>
                    <a:pt x="232" y="7"/>
                    <a:pt x="235" y="10"/>
                    <a:pt x="238" y="12"/>
                  </a:cubicBezTo>
                  <a:cubicBezTo>
                    <a:pt x="235" y="16"/>
                    <a:pt x="230" y="12"/>
                    <a:pt x="227" y="11"/>
                  </a:cubicBezTo>
                  <a:cubicBezTo>
                    <a:pt x="224" y="9"/>
                    <a:pt x="221" y="7"/>
                    <a:pt x="220" y="4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198" y="14"/>
                    <a:pt x="179" y="14"/>
                    <a:pt x="166" y="10"/>
                  </a:cubicBezTo>
                  <a:cubicBezTo>
                    <a:pt x="163" y="8"/>
                    <a:pt x="160" y="6"/>
                    <a:pt x="157" y="4"/>
                  </a:cubicBezTo>
                  <a:cubicBezTo>
                    <a:pt x="146" y="4"/>
                    <a:pt x="146" y="4"/>
                    <a:pt x="146" y="4"/>
                  </a:cubicBezTo>
                  <a:cubicBezTo>
                    <a:pt x="150" y="7"/>
                    <a:pt x="154" y="10"/>
                    <a:pt x="157" y="13"/>
                  </a:cubicBezTo>
                  <a:cubicBezTo>
                    <a:pt x="154" y="20"/>
                    <a:pt x="148" y="24"/>
                    <a:pt x="143" y="29"/>
                  </a:cubicBezTo>
                  <a:cubicBezTo>
                    <a:pt x="130" y="28"/>
                    <a:pt x="125" y="10"/>
                    <a:pt x="114" y="7"/>
                  </a:cubicBezTo>
                  <a:cubicBezTo>
                    <a:pt x="97" y="0"/>
                    <a:pt x="81" y="9"/>
                    <a:pt x="67" y="15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4" y="10"/>
                    <a:pt x="64" y="7"/>
                    <a:pt x="63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60" y="33"/>
                    <a:pt x="75" y="59"/>
                    <a:pt x="94" y="81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70" y="66"/>
                    <a:pt x="59" y="39"/>
                    <a:pt x="48" y="13"/>
                  </a:cubicBezTo>
                  <a:cubicBezTo>
                    <a:pt x="48" y="9"/>
                    <a:pt x="47" y="7"/>
                    <a:pt x="4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9" y="16"/>
                    <a:pt x="24" y="28"/>
                    <a:pt x="25" y="41"/>
                  </a:cubicBezTo>
                  <a:cubicBezTo>
                    <a:pt x="42" y="79"/>
                    <a:pt x="59" y="127"/>
                    <a:pt x="103" y="142"/>
                  </a:cubicBezTo>
                  <a:cubicBezTo>
                    <a:pt x="132" y="165"/>
                    <a:pt x="168" y="175"/>
                    <a:pt x="203" y="183"/>
                  </a:cubicBezTo>
                  <a:cubicBezTo>
                    <a:pt x="216" y="188"/>
                    <a:pt x="235" y="183"/>
                    <a:pt x="240" y="197"/>
                  </a:cubicBezTo>
                  <a:cubicBezTo>
                    <a:pt x="251" y="249"/>
                    <a:pt x="273" y="302"/>
                    <a:pt x="321" y="333"/>
                  </a:cubicBezTo>
                  <a:cubicBezTo>
                    <a:pt x="355" y="352"/>
                    <a:pt x="391" y="367"/>
                    <a:pt x="434" y="365"/>
                  </a:cubicBezTo>
                  <a:cubicBezTo>
                    <a:pt x="439" y="371"/>
                    <a:pt x="443" y="379"/>
                    <a:pt x="442" y="387"/>
                  </a:cubicBezTo>
                  <a:cubicBezTo>
                    <a:pt x="458" y="430"/>
                    <a:pt x="488" y="473"/>
                    <a:pt x="533" y="490"/>
                  </a:cubicBezTo>
                  <a:cubicBezTo>
                    <a:pt x="571" y="509"/>
                    <a:pt x="617" y="504"/>
                    <a:pt x="656" y="521"/>
                  </a:cubicBezTo>
                  <a:cubicBezTo>
                    <a:pt x="694" y="535"/>
                    <a:pt x="727" y="570"/>
                    <a:pt x="742" y="609"/>
                  </a:cubicBezTo>
                  <a:cubicBezTo>
                    <a:pt x="742" y="611"/>
                    <a:pt x="742" y="611"/>
                    <a:pt x="742" y="611"/>
                  </a:cubicBezTo>
                  <a:cubicBezTo>
                    <a:pt x="719" y="577"/>
                    <a:pt x="686" y="539"/>
                    <a:pt x="646" y="526"/>
                  </a:cubicBezTo>
                  <a:cubicBezTo>
                    <a:pt x="604" y="514"/>
                    <a:pt x="561" y="514"/>
                    <a:pt x="522" y="495"/>
                  </a:cubicBezTo>
                  <a:cubicBezTo>
                    <a:pt x="473" y="475"/>
                    <a:pt x="445" y="425"/>
                    <a:pt x="431" y="377"/>
                  </a:cubicBezTo>
                  <a:cubicBezTo>
                    <a:pt x="422" y="372"/>
                    <a:pt x="409" y="375"/>
                    <a:pt x="398" y="373"/>
                  </a:cubicBezTo>
                  <a:cubicBezTo>
                    <a:pt x="333" y="374"/>
                    <a:pt x="282" y="319"/>
                    <a:pt x="253" y="264"/>
                  </a:cubicBezTo>
                  <a:cubicBezTo>
                    <a:pt x="244" y="246"/>
                    <a:pt x="245" y="223"/>
                    <a:pt x="238" y="205"/>
                  </a:cubicBezTo>
                  <a:cubicBezTo>
                    <a:pt x="231" y="196"/>
                    <a:pt x="218" y="200"/>
                    <a:pt x="208" y="197"/>
                  </a:cubicBezTo>
                  <a:cubicBezTo>
                    <a:pt x="184" y="196"/>
                    <a:pt x="165" y="184"/>
                    <a:pt x="143" y="180"/>
                  </a:cubicBezTo>
                  <a:cubicBezTo>
                    <a:pt x="99" y="166"/>
                    <a:pt x="55" y="130"/>
                    <a:pt x="37" y="86"/>
                  </a:cubicBezTo>
                  <a:cubicBezTo>
                    <a:pt x="24" y="60"/>
                    <a:pt x="12" y="34"/>
                    <a:pt x="6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4" y="30"/>
                    <a:pt x="13" y="54"/>
                    <a:pt x="25" y="77"/>
                  </a:cubicBezTo>
                  <a:cubicBezTo>
                    <a:pt x="49" y="140"/>
                    <a:pt x="111" y="184"/>
                    <a:pt x="176" y="196"/>
                  </a:cubicBezTo>
                  <a:cubicBezTo>
                    <a:pt x="194" y="203"/>
                    <a:pt x="216" y="202"/>
                    <a:pt x="233" y="211"/>
                  </a:cubicBezTo>
                  <a:cubicBezTo>
                    <a:pt x="240" y="244"/>
                    <a:pt x="249" y="278"/>
                    <a:pt x="271" y="304"/>
                  </a:cubicBezTo>
                  <a:cubicBezTo>
                    <a:pt x="300" y="346"/>
                    <a:pt x="342" y="375"/>
                    <a:pt x="391" y="379"/>
                  </a:cubicBezTo>
                  <a:cubicBezTo>
                    <a:pt x="402" y="383"/>
                    <a:pt x="419" y="376"/>
                    <a:pt x="426" y="384"/>
                  </a:cubicBezTo>
                  <a:cubicBezTo>
                    <a:pt x="431" y="403"/>
                    <a:pt x="443" y="419"/>
                    <a:pt x="449" y="437"/>
                  </a:cubicBezTo>
                  <a:cubicBezTo>
                    <a:pt x="468" y="470"/>
                    <a:pt x="500" y="489"/>
                    <a:pt x="532" y="504"/>
                  </a:cubicBezTo>
                  <a:cubicBezTo>
                    <a:pt x="575" y="523"/>
                    <a:pt x="626" y="520"/>
                    <a:pt x="668" y="542"/>
                  </a:cubicBezTo>
                  <a:cubicBezTo>
                    <a:pt x="698" y="562"/>
                    <a:pt x="727" y="592"/>
                    <a:pt x="739" y="624"/>
                  </a:cubicBezTo>
                  <a:cubicBezTo>
                    <a:pt x="741" y="624"/>
                    <a:pt x="741" y="624"/>
                    <a:pt x="741" y="624"/>
                  </a:cubicBezTo>
                  <a:cubicBezTo>
                    <a:pt x="746" y="625"/>
                    <a:pt x="742" y="619"/>
                    <a:pt x="743" y="615"/>
                  </a:cubicBezTo>
                  <a:cubicBezTo>
                    <a:pt x="746" y="618"/>
                    <a:pt x="753" y="617"/>
                    <a:pt x="756" y="622"/>
                  </a:cubicBezTo>
                  <a:cubicBezTo>
                    <a:pt x="765" y="614"/>
                    <a:pt x="771" y="601"/>
                    <a:pt x="778" y="590"/>
                  </a:cubicBezTo>
                  <a:cubicBezTo>
                    <a:pt x="801" y="550"/>
                    <a:pt x="844" y="531"/>
                    <a:pt x="888" y="524"/>
                  </a:cubicBezTo>
                  <a:cubicBezTo>
                    <a:pt x="911" y="520"/>
                    <a:pt x="933" y="514"/>
                    <a:pt x="959" y="513"/>
                  </a:cubicBezTo>
                  <a:cubicBezTo>
                    <a:pt x="993" y="510"/>
                    <a:pt x="1023" y="487"/>
                    <a:pt x="1041" y="458"/>
                  </a:cubicBezTo>
                  <a:cubicBezTo>
                    <a:pt x="1059" y="436"/>
                    <a:pt x="1061" y="407"/>
                    <a:pt x="1071" y="381"/>
                  </a:cubicBezTo>
                  <a:cubicBezTo>
                    <a:pt x="1098" y="377"/>
                    <a:pt x="1124" y="376"/>
                    <a:pt x="1149" y="369"/>
                  </a:cubicBezTo>
                  <a:cubicBezTo>
                    <a:pt x="1194" y="345"/>
                    <a:pt x="1194" y="345"/>
                    <a:pt x="1194" y="345"/>
                  </a:cubicBezTo>
                  <a:cubicBezTo>
                    <a:pt x="1228" y="323"/>
                    <a:pt x="1247" y="288"/>
                    <a:pt x="1259" y="253"/>
                  </a:cubicBezTo>
                  <a:cubicBezTo>
                    <a:pt x="1263" y="240"/>
                    <a:pt x="1263" y="225"/>
                    <a:pt x="1270" y="213"/>
                  </a:cubicBezTo>
                  <a:cubicBezTo>
                    <a:pt x="1329" y="205"/>
                    <a:pt x="1389" y="188"/>
                    <a:pt x="1430" y="141"/>
                  </a:cubicBezTo>
                  <a:cubicBezTo>
                    <a:pt x="1473" y="104"/>
                    <a:pt x="1496" y="56"/>
                    <a:pt x="1505" y="4"/>
                  </a:cubicBezTo>
                  <a:lnTo>
                    <a:pt x="1501" y="4"/>
                  </a:lnTo>
                  <a:close/>
                  <a:moveTo>
                    <a:pt x="1410" y="46"/>
                  </a:moveTo>
                  <a:cubicBezTo>
                    <a:pt x="1413" y="51"/>
                    <a:pt x="1415" y="56"/>
                    <a:pt x="1413" y="62"/>
                  </a:cubicBezTo>
                  <a:cubicBezTo>
                    <a:pt x="1404" y="61"/>
                    <a:pt x="1399" y="49"/>
                    <a:pt x="1390" y="47"/>
                  </a:cubicBezTo>
                  <a:cubicBezTo>
                    <a:pt x="1383" y="41"/>
                    <a:pt x="1371" y="43"/>
                    <a:pt x="1369" y="36"/>
                  </a:cubicBezTo>
                  <a:cubicBezTo>
                    <a:pt x="1383" y="34"/>
                    <a:pt x="1400" y="34"/>
                    <a:pt x="1410" y="46"/>
                  </a:cubicBezTo>
                  <a:close/>
                  <a:moveTo>
                    <a:pt x="1355" y="45"/>
                  </a:moveTo>
                  <a:cubicBezTo>
                    <a:pt x="1371" y="45"/>
                    <a:pt x="1393" y="47"/>
                    <a:pt x="1402" y="64"/>
                  </a:cubicBezTo>
                  <a:cubicBezTo>
                    <a:pt x="1403" y="70"/>
                    <a:pt x="1396" y="70"/>
                    <a:pt x="1393" y="71"/>
                  </a:cubicBezTo>
                  <a:cubicBezTo>
                    <a:pt x="1376" y="71"/>
                    <a:pt x="1359" y="68"/>
                    <a:pt x="1349" y="52"/>
                  </a:cubicBezTo>
                  <a:cubicBezTo>
                    <a:pt x="1346" y="47"/>
                    <a:pt x="1351" y="45"/>
                    <a:pt x="1355" y="45"/>
                  </a:cubicBezTo>
                  <a:close/>
                  <a:moveTo>
                    <a:pt x="1153" y="116"/>
                  </a:moveTo>
                  <a:cubicBezTo>
                    <a:pt x="1160" y="118"/>
                    <a:pt x="1165" y="125"/>
                    <a:pt x="1168" y="131"/>
                  </a:cubicBezTo>
                  <a:cubicBezTo>
                    <a:pt x="1170" y="142"/>
                    <a:pt x="1169" y="154"/>
                    <a:pt x="1163" y="162"/>
                  </a:cubicBezTo>
                  <a:cubicBezTo>
                    <a:pt x="1169" y="170"/>
                    <a:pt x="1158" y="173"/>
                    <a:pt x="1157" y="179"/>
                  </a:cubicBezTo>
                  <a:cubicBezTo>
                    <a:pt x="1148" y="185"/>
                    <a:pt x="1148" y="185"/>
                    <a:pt x="1148" y="185"/>
                  </a:cubicBezTo>
                  <a:cubicBezTo>
                    <a:pt x="1146" y="176"/>
                    <a:pt x="1154" y="168"/>
                    <a:pt x="1154" y="159"/>
                  </a:cubicBezTo>
                  <a:cubicBezTo>
                    <a:pt x="1161" y="144"/>
                    <a:pt x="1151" y="131"/>
                    <a:pt x="1153" y="116"/>
                  </a:cubicBezTo>
                  <a:close/>
                  <a:moveTo>
                    <a:pt x="1141" y="114"/>
                  </a:moveTo>
                  <a:cubicBezTo>
                    <a:pt x="1150" y="128"/>
                    <a:pt x="1154" y="149"/>
                    <a:pt x="1148" y="165"/>
                  </a:cubicBezTo>
                  <a:cubicBezTo>
                    <a:pt x="1145" y="169"/>
                    <a:pt x="1144" y="176"/>
                    <a:pt x="1138" y="178"/>
                  </a:cubicBezTo>
                  <a:cubicBezTo>
                    <a:pt x="1126" y="156"/>
                    <a:pt x="1141" y="136"/>
                    <a:pt x="1141" y="114"/>
                  </a:cubicBezTo>
                  <a:close/>
                  <a:moveTo>
                    <a:pt x="1091" y="153"/>
                  </a:moveTo>
                  <a:cubicBezTo>
                    <a:pt x="1085" y="160"/>
                    <a:pt x="1080" y="166"/>
                    <a:pt x="1070" y="168"/>
                  </a:cubicBezTo>
                  <a:cubicBezTo>
                    <a:pt x="1069" y="167"/>
                    <a:pt x="1069" y="167"/>
                    <a:pt x="1069" y="167"/>
                  </a:cubicBezTo>
                  <a:cubicBezTo>
                    <a:pt x="1082" y="149"/>
                    <a:pt x="1089" y="126"/>
                    <a:pt x="1097" y="106"/>
                  </a:cubicBezTo>
                  <a:cubicBezTo>
                    <a:pt x="1105" y="120"/>
                    <a:pt x="1097" y="139"/>
                    <a:pt x="1091" y="153"/>
                  </a:cubicBezTo>
                  <a:close/>
                  <a:moveTo>
                    <a:pt x="1088" y="111"/>
                  </a:moveTo>
                  <a:cubicBezTo>
                    <a:pt x="1081" y="136"/>
                    <a:pt x="1072" y="165"/>
                    <a:pt x="1049" y="176"/>
                  </a:cubicBezTo>
                  <a:cubicBezTo>
                    <a:pt x="1047" y="149"/>
                    <a:pt x="1063" y="120"/>
                    <a:pt x="1088" y="111"/>
                  </a:cubicBezTo>
                  <a:close/>
                  <a:moveTo>
                    <a:pt x="825" y="194"/>
                  </a:moveTo>
                  <a:cubicBezTo>
                    <a:pt x="823" y="193"/>
                    <a:pt x="823" y="193"/>
                    <a:pt x="823" y="193"/>
                  </a:cubicBezTo>
                  <a:cubicBezTo>
                    <a:pt x="832" y="188"/>
                    <a:pt x="843" y="190"/>
                    <a:pt x="854" y="190"/>
                  </a:cubicBezTo>
                  <a:cubicBezTo>
                    <a:pt x="859" y="189"/>
                    <a:pt x="865" y="187"/>
                    <a:pt x="868" y="189"/>
                  </a:cubicBezTo>
                  <a:cubicBezTo>
                    <a:pt x="856" y="198"/>
                    <a:pt x="839" y="200"/>
                    <a:pt x="825" y="194"/>
                  </a:cubicBezTo>
                  <a:close/>
                  <a:moveTo>
                    <a:pt x="867" y="180"/>
                  </a:moveTo>
                  <a:cubicBezTo>
                    <a:pt x="855" y="184"/>
                    <a:pt x="844" y="186"/>
                    <a:pt x="832" y="183"/>
                  </a:cubicBezTo>
                  <a:cubicBezTo>
                    <a:pt x="831" y="174"/>
                    <a:pt x="842" y="174"/>
                    <a:pt x="847" y="170"/>
                  </a:cubicBezTo>
                  <a:cubicBezTo>
                    <a:pt x="859" y="166"/>
                    <a:pt x="872" y="169"/>
                    <a:pt x="884" y="171"/>
                  </a:cubicBezTo>
                  <a:cubicBezTo>
                    <a:pt x="883" y="178"/>
                    <a:pt x="873" y="178"/>
                    <a:pt x="867" y="180"/>
                  </a:cubicBezTo>
                  <a:close/>
                  <a:moveTo>
                    <a:pt x="896" y="265"/>
                  </a:moveTo>
                  <a:cubicBezTo>
                    <a:pt x="883" y="258"/>
                    <a:pt x="880" y="246"/>
                    <a:pt x="878" y="234"/>
                  </a:cubicBezTo>
                  <a:cubicBezTo>
                    <a:pt x="878" y="225"/>
                    <a:pt x="879" y="212"/>
                    <a:pt x="890" y="210"/>
                  </a:cubicBezTo>
                  <a:cubicBezTo>
                    <a:pt x="894" y="227"/>
                    <a:pt x="890" y="247"/>
                    <a:pt x="898" y="264"/>
                  </a:cubicBezTo>
                  <a:lnTo>
                    <a:pt x="896" y="265"/>
                  </a:lnTo>
                  <a:close/>
                  <a:moveTo>
                    <a:pt x="909" y="241"/>
                  </a:moveTo>
                  <a:cubicBezTo>
                    <a:pt x="908" y="247"/>
                    <a:pt x="907" y="252"/>
                    <a:pt x="904" y="257"/>
                  </a:cubicBezTo>
                  <a:cubicBezTo>
                    <a:pt x="898" y="243"/>
                    <a:pt x="893" y="226"/>
                    <a:pt x="897" y="210"/>
                  </a:cubicBezTo>
                  <a:cubicBezTo>
                    <a:pt x="906" y="216"/>
                    <a:pt x="909" y="229"/>
                    <a:pt x="909" y="241"/>
                  </a:cubicBezTo>
                  <a:close/>
                  <a:moveTo>
                    <a:pt x="848" y="335"/>
                  </a:moveTo>
                  <a:cubicBezTo>
                    <a:pt x="839" y="335"/>
                    <a:pt x="830" y="331"/>
                    <a:pt x="825" y="323"/>
                  </a:cubicBezTo>
                  <a:cubicBezTo>
                    <a:pt x="822" y="316"/>
                    <a:pt x="822" y="307"/>
                    <a:pt x="826" y="300"/>
                  </a:cubicBezTo>
                  <a:cubicBezTo>
                    <a:pt x="836" y="315"/>
                    <a:pt x="852" y="325"/>
                    <a:pt x="871" y="326"/>
                  </a:cubicBezTo>
                  <a:cubicBezTo>
                    <a:pt x="867" y="333"/>
                    <a:pt x="857" y="334"/>
                    <a:pt x="848" y="335"/>
                  </a:cubicBezTo>
                  <a:close/>
                  <a:moveTo>
                    <a:pt x="844" y="311"/>
                  </a:moveTo>
                  <a:cubicBezTo>
                    <a:pt x="840" y="305"/>
                    <a:pt x="830" y="298"/>
                    <a:pt x="833" y="290"/>
                  </a:cubicBezTo>
                  <a:cubicBezTo>
                    <a:pt x="849" y="294"/>
                    <a:pt x="869" y="298"/>
                    <a:pt x="873" y="316"/>
                  </a:cubicBezTo>
                  <a:cubicBezTo>
                    <a:pt x="863" y="321"/>
                    <a:pt x="852" y="317"/>
                    <a:pt x="844" y="311"/>
                  </a:cubicBezTo>
                  <a:close/>
                  <a:moveTo>
                    <a:pt x="759" y="317"/>
                  </a:moveTo>
                  <a:cubicBezTo>
                    <a:pt x="770" y="316"/>
                    <a:pt x="778" y="321"/>
                    <a:pt x="787" y="327"/>
                  </a:cubicBezTo>
                  <a:cubicBezTo>
                    <a:pt x="791" y="333"/>
                    <a:pt x="799" y="341"/>
                    <a:pt x="795" y="349"/>
                  </a:cubicBezTo>
                  <a:cubicBezTo>
                    <a:pt x="782" y="342"/>
                    <a:pt x="771" y="332"/>
                    <a:pt x="758" y="323"/>
                  </a:cubicBezTo>
                  <a:cubicBezTo>
                    <a:pt x="755" y="321"/>
                    <a:pt x="757" y="318"/>
                    <a:pt x="759" y="317"/>
                  </a:cubicBezTo>
                  <a:close/>
                  <a:moveTo>
                    <a:pt x="733" y="321"/>
                  </a:moveTo>
                  <a:cubicBezTo>
                    <a:pt x="752" y="324"/>
                    <a:pt x="770" y="337"/>
                    <a:pt x="782" y="353"/>
                  </a:cubicBezTo>
                  <a:cubicBezTo>
                    <a:pt x="772" y="360"/>
                    <a:pt x="759" y="349"/>
                    <a:pt x="748" y="345"/>
                  </a:cubicBezTo>
                  <a:cubicBezTo>
                    <a:pt x="740" y="339"/>
                    <a:pt x="731" y="331"/>
                    <a:pt x="733" y="321"/>
                  </a:cubicBezTo>
                  <a:close/>
                  <a:moveTo>
                    <a:pt x="875" y="84"/>
                  </a:moveTo>
                  <a:cubicBezTo>
                    <a:pt x="879" y="88"/>
                    <a:pt x="880" y="92"/>
                    <a:pt x="881" y="97"/>
                  </a:cubicBezTo>
                  <a:cubicBezTo>
                    <a:pt x="880" y="98"/>
                    <a:pt x="880" y="98"/>
                    <a:pt x="880" y="98"/>
                  </a:cubicBezTo>
                  <a:cubicBezTo>
                    <a:pt x="871" y="91"/>
                    <a:pt x="858" y="84"/>
                    <a:pt x="852" y="73"/>
                  </a:cubicBezTo>
                  <a:cubicBezTo>
                    <a:pt x="861" y="72"/>
                    <a:pt x="870" y="77"/>
                    <a:pt x="875" y="84"/>
                  </a:cubicBezTo>
                  <a:close/>
                  <a:moveTo>
                    <a:pt x="839" y="76"/>
                  </a:moveTo>
                  <a:cubicBezTo>
                    <a:pt x="852" y="84"/>
                    <a:pt x="868" y="95"/>
                    <a:pt x="877" y="107"/>
                  </a:cubicBezTo>
                  <a:cubicBezTo>
                    <a:pt x="875" y="113"/>
                    <a:pt x="865" y="109"/>
                    <a:pt x="859" y="108"/>
                  </a:cubicBezTo>
                  <a:cubicBezTo>
                    <a:pt x="842" y="105"/>
                    <a:pt x="820" y="96"/>
                    <a:pt x="813" y="77"/>
                  </a:cubicBezTo>
                  <a:cubicBezTo>
                    <a:pt x="818" y="70"/>
                    <a:pt x="831" y="76"/>
                    <a:pt x="839" y="76"/>
                  </a:cubicBezTo>
                  <a:close/>
                  <a:moveTo>
                    <a:pt x="756" y="52"/>
                  </a:moveTo>
                  <a:cubicBezTo>
                    <a:pt x="742" y="44"/>
                    <a:pt x="738" y="30"/>
                    <a:pt x="737" y="13"/>
                  </a:cubicBezTo>
                  <a:cubicBezTo>
                    <a:pt x="737" y="9"/>
                    <a:pt x="741" y="10"/>
                    <a:pt x="743" y="12"/>
                  </a:cubicBezTo>
                  <a:cubicBezTo>
                    <a:pt x="754" y="30"/>
                    <a:pt x="754" y="30"/>
                    <a:pt x="754" y="30"/>
                  </a:cubicBezTo>
                  <a:cubicBezTo>
                    <a:pt x="756" y="36"/>
                    <a:pt x="762" y="49"/>
                    <a:pt x="756" y="52"/>
                  </a:cubicBezTo>
                  <a:close/>
                  <a:moveTo>
                    <a:pt x="757" y="18"/>
                  </a:moveTo>
                  <a:cubicBezTo>
                    <a:pt x="758" y="16"/>
                    <a:pt x="758" y="16"/>
                    <a:pt x="758" y="16"/>
                  </a:cubicBezTo>
                  <a:cubicBezTo>
                    <a:pt x="766" y="22"/>
                    <a:pt x="771" y="31"/>
                    <a:pt x="770" y="42"/>
                  </a:cubicBezTo>
                  <a:cubicBezTo>
                    <a:pt x="769" y="44"/>
                    <a:pt x="769" y="46"/>
                    <a:pt x="767" y="46"/>
                  </a:cubicBezTo>
                  <a:lnTo>
                    <a:pt x="757" y="18"/>
                  </a:lnTo>
                  <a:close/>
                  <a:moveTo>
                    <a:pt x="614" y="36"/>
                  </a:moveTo>
                  <a:cubicBezTo>
                    <a:pt x="611" y="40"/>
                    <a:pt x="611" y="40"/>
                    <a:pt x="611" y="40"/>
                  </a:cubicBezTo>
                  <a:cubicBezTo>
                    <a:pt x="608" y="40"/>
                    <a:pt x="608" y="40"/>
                    <a:pt x="608" y="40"/>
                  </a:cubicBezTo>
                  <a:lnTo>
                    <a:pt x="614" y="36"/>
                  </a:lnTo>
                  <a:close/>
                  <a:moveTo>
                    <a:pt x="622" y="41"/>
                  </a:moveTo>
                  <a:cubicBezTo>
                    <a:pt x="627" y="41"/>
                    <a:pt x="632" y="39"/>
                    <a:pt x="637" y="40"/>
                  </a:cubicBezTo>
                  <a:cubicBezTo>
                    <a:pt x="630" y="61"/>
                    <a:pt x="611" y="80"/>
                    <a:pt x="588" y="82"/>
                  </a:cubicBezTo>
                  <a:cubicBezTo>
                    <a:pt x="590" y="66"/>
                    <a:pt x="606" y="48"/>
                    <a:pt x="622" y="41"/>
                  </a:cubicBezTo>
                  <a:close/>
                  <a:moveTo>
                    <a:pt x="580" y="35"/>
                  </a:moveTo>
                  <a:cubicBezTo>
                    <a:pt x="582" y="36"/>
                    <a:pt x="582" y="36"/>
                    <a:pt x="582" y="36"/>
                  </a:cubicBezTo>
                  <a:cubicBezTo>
                    <a:pt x="581" y="47"/>
                    <a:pt x="571" y="57"/>
                    <a:pt x="560" y="62"/>
                  </a:cubicBezTo>
                  <a:cubicBezTo>
                    <a:pt x="556" y="62"/>
                    <a:pt x="556" y="62"/>
                    <a:pt x="556" y="62"/>
                  </a:cubicBezTo>
                  <a:cubicBezTo>
                    <a:pt x="555" y="48"/>
                    <a:pt x="573" y="45"/>
                    <a:pt x="580" y="35"/>
                  </a:cubicBezTo>
                  <a:close/>
                  <a:moveTo>
                    <a:pt x="572" y="30"/>
                  </a:moveTo>
                  <a:cubicBezTo>
                    <a:pt x="569" y="41"/>
                    <a:pt x="556" y="42"/>
                    <a:pt x="550" y="50"/>
                  </a:cubicBezTo>
                  <a:cubicBezTo>
                    <a:pt x="553" y="40"/>
                    <a:pt x="563" y="32"/>
                    <a:pt x="572" y="30"/>
                  </a:cubicBezTo>
                  <a:close/>
                  <a:moveTo>
                    <a:pt x="503" y="104"/>
                  </a:moveTo>
                  <a:cubicBezTo>
                    <a:pt x="498" y="106"/>
                    <a:pt x="491" y="107"/>
                    <a:pt x="486" y="104"/>
                  </a:cubicBezTo>
                  <a:cubicBezTo>
                    <a:pt x="494" y="97"/>
                    <a:pt x="504" y="92"/>
                    <a:pt x="518" y="94"/>
                  </a:cubicBezTo>
                  <a:cubicBezTo>
                    <a:pt x="516" y="99"/>
                    <a:pt x="508" y="102"/>
                    <a:pt x="503" y="104"/>
                  </a:cubicBezTo>
                  <a:close/>
                  <a:moveTo>
                    <a:pt x="485" y="94"/>
                  </a:moveTo>
                  <a:cubicBezTo>
                    <a:pt x="494" y="85"/>
                    <a:pt x="509" y="74"/>
                    <a:pt x="521" y="83"/>
                  </a:cubicBezTo>
                  <a:cubicBezTo>
                    <a:pt x="510" y="87"/>
                    <a:pt x="496" y="88"/>
                    <a:pt x="485" y="94"/>
                  </a:cubicBezTo>
                  <a:close/>
                  <a:moveTo>
                    <a:pt x="505" y="170"/>
                  </a:moveTo>
                  <a:cubicBezTo>
                    <a:pt x="505" y="155"/>
                    <a:pt x="508" y="132"/>
                    <a:pt x="528" y="128"/>
                  </a:cubicBezTo>
                  <a:cubicBezTo>
                    <a:pt x="517" y="141"/>
                    <a:pt x="516" y="158"/>
                    <a:pt x="505" y="170"/>
                  </a:cubicBezTo>
                  <a:close/>
                  <a:moveTo>
                    <a:pt x="515" y="173"/>
                  </a:moveTo>
                  <a:cubicBezTo>
                    <a:pt x="514" y="170"/>
                    <a:pt x="514" y="170"/>
                    <a:pt x="514" y="170"/>
                  </a:cubicBezTo>
                  <a:cubicBezTo>
                    <a:pt x="521" y="155"/>
                    <a:pt x="526" y="132"/>
                    <a:pt x="546" y="128"/>
                  </a:cubicBezTo>
                  <a:cubicBezTo>
                    <a:pt x="549" y="133"/>
                    <a:pt x="549" y="133"/>
                    <a:pt x="549" y="133"/>
                  </a:cubicBezTo>
                  <a:cubicBezTo>
                    <a:pt x="547" y="151"/>
                    <a:pt x="532" y="168"/>
                    <a:pt x="515" y="173"/>
                  </a:cubicBezTo>
                  <a:close/>
                  <a:moveTo>
                    <a:pt x="512" y="350"/>
                  </a:moveTo>
                  <a:cubicBezTo>
                    <a:pt x="504" y="344"/>
                    <a:pt x="494" y="339"/>
                    <a:pt x="497" y="328"/>
                  </a:cubicBezTo>
                  <a:cubicBezTo>
                    <a:pt x="507" y="340"/>
                    <a:pt x="520" y="347"/>
                    <a:pt x="533" y="354"/>
                  </a:cubicBezTo>
                  <a:cubicBezTo>
                    <a:pt x="528" y="357"/>
                    <a:pt x="518" y="353"/>
                    <a:pt x="512" y="350"/>
                  </a:cubicBezTo>
                  <a:close/>
                  <a:moveTo>
                    <a:pt x="499" y="311"/>
                  </a:moveTo>
                  <a:cubicBezTo>
                    <a:pt x="500" y="308"/>
                    <a:pt x="500" y="308"/>
                    <a:pt x="500" y="308"/>
                  </a:cubicBezTo>
                  <a:cubicBezTo>
                    <a:pt x="517" y="317"/>
                    <a:pt x="543" y="324"/>
                    <a:pt x="542" y="348"/>
                  </a:cubicBezTo>
                  <a:cubicBezTo>
                    <a:pt x="524" y="344"/>
                    <a:pt x="503" y="331"/>
                    <a:pt x="499" y="311"/>
                  </a:cubicBezTo>
                  <a:close/>
                  <a:moveTo>
                    <a:pt x="1161" y="287"/>
                  </a:moveTo>
                  <a:cubicBezTo>
                    <a:pt x="1142" y="253"/>
                    <a:pt x="1142" y="253"/>
                    <a:pt x="1142" y="253"/>
                  </a:cubicBezTo>
                  <a:cubicBezTo>
                    <a:pt x="1147" y="250"/>
                    <a:pt x="1153" y="254"/>
                    <a:pt x="1158" y="255"/>
                  </a:cubicBezTo>
                  <a:cubicBezTo>
                    <a:pt x="1166" y="264"/>
                    <a:pt x="1166" y="264"/>
                    <a:pt x="1166" y="264"/>
                  </a:cubicBezTo>
                  <a:cubicBezTo>
                    <a:pt x="1168" y="272"/>
                    <a:pt x="1168" y="283"/>
                    <a:pt x="1161" y="287"/>
                  </a:cubicBezTo>
                  <a:close/>
                  <a:moveTo>
                    <a:pt x="1152" y="291"/>
                  </a:moveTo>
                  <a:cubicBezTo>
                    <a:pt x="1144" y="291"/>
                    <a:pt x="1135" y="286"/>
                    <a:pt x="1131" y="277"/>
                  </a:cubicBezTo>
                  <a:cubicBezTo>
                    <a:pt x="1128" y="270"/>
                    <a:pt x="1130" y="261"/>
                    <a:pt x="1132" y="254"/>
                  </a:cubicBezTo>
                  <a:cubicBezTo>
                    <a:pt x="1144" y="261"/>
                    <a:pt x="1153" y="277"/>
                    <a:pt x="1152" y="291"/>
                  </a:cubicBezTo>
                  <a:close/>
                  <a:moveTo>
                    <a:pt x="1285" y="133"/>
                  </a:moveTo>
                  <a:cubicBezTo>
                    <a:pt x="1279" y="122"/>
                    <a:pt x="1273" y="108"/>
                    <a:pt x="1277" y="95"/>
                  </a:cubicBezTo>
                  <a:cubicBezTo>
                    <a:pt x="1290" y="106"/>
                    <a:pt x="1299" y="122"/>
                    <a:pt x="1301" y="139"/>
                  </a:cubicBezTo>
                  <a:cubicBezTo>
                    <a:pt x="1296" y="142"/>
                    <a:pt x="1290" y="136"/>
                    <a:pt x="1285" y="133"/>
                  </a:cubicBezTo>
                  <a:close/>
                  <a:moveTo>
                    <a:pt x="1307" y="108"/>
                  </a:moveTo>
                  <a:cubicBezTo>
                    <a:pt x="1308" y="115"/>
                    <a:pt x="1311" y="121"/>
                    <a:pt x="1308" y="128"/>
                  </a:cubicBezTo>
                  <a:cubicBezTo>
                    <a:pt x="1306" y="128"/>
                    <a:pt x="1306" y="128"/>
                    <a:pt x="1306" y="128"/>
                  </a:cubicBezTo>
                  <a:cubicBezTo>
                    <a:pt x="1300" y="115"/>
                    <a:pt x="1293" y="103"/>
                    <a:pt x="1285" y="90"/>
                  </a:cubicBezTo>
                  <a:cubicBezTo>
                    <a:pt x="1295" y="92"/>
                    <a:pt x="1304" y="98"/>
                    <a:pt x="1307" y="108"/>
                  </a:cubicBezTo>
                  <a:close/>
                  <a:moveTo>
                    <a:pt x="1305" y="16"/>
                  </a:moveTo>
                  <a:cubicBezTo>
                    <a:pt x="1322" y="25"/>
                    <a:pt x="1322" y="25"/>
                    <a:pt x="1322" y="25"/>
                  </a:cubicBezTo>
                  <a:cubicBezTo>
                    <a:pt x="1329" y="33"/>
                    <a:pt x="1340" y="42"/>
                    <a:pt x="1341" y="53"/>
                  </a:cubicBezTo>
                  <a:cubicBezTo>
                    <a:pt x="1315" y="38"/>
                    <a:pt x="1286" y="24"/>
                    <a:pt x="1255" y="24"/>
                  </a:cubicBezTo>
                  <a:cubicBezTo>
                    <a:pt x="1253" y="22"/>
                    <a:pt x="1253" y="22"/>
                    <a:pt x="1253" y="22"/>
                  </a:cubicBezTo>
                  <a:cubicBezTo>
                    <a:pt x="1266" y="13"/>
                    <a:pt x="1288" y="14"/>
                    <a:pt x="1305" y="16"/>
                  </a:cubicBezTo>
                  <a:close/>
                  <a:moveTo>
                    <a:pt x="1279" y="32"/>
                  </a:moveTo>
                  <a:cubicBezTo>
                    <a:pt x="1303" y="35"/>
                    <a:pt x="1324" y="48"/>
                    <a:pt x="1340" y="65"/>
                  </a:cubicBezTo>
                  <a:cubicBezTo>
                    <a:pt x="1332" y="73"/>
                    <a:pt x="1318" y="72"/>
                    <a:pt x="1307" y="75"/>
                  </a:cubicBezTo>
                  <a:cubicBezTo>
                    <a:pt x="1283" y="72"/>
                    <a:pt x="1253" y="65"/>
                    <a:pt x="1246" y="39"/>
                  </a:cubicBezTo>
                  <a:cubicBezTo>
                    <a:pt x="1249" y="23"/>
                    <a:pt x="1269" y="34"/>
                    <a:pt x="1279" y="32"/>
                  </a:cubicBezTo>
                  <a:close/>
                  <a:moveTo>
                    <a:pt x="1241" y="22"/>
                  </a:moveTo>
                  <a:cubicBezTo>
                    <a:pt x="1242" y="23"/>
                    <a:pt x="1245" y="26"/>
                    <a:pt x="1243" y="28"/>
                  </a:cubicBezTo>
                  <a:cubicBezTo>
                    <a:pt x="1243" y="31"/>
                    <a:pt x="1239" y="31"/>
                    <a:pt x="1238" y="30"/>
                  </a:cubicBezTo>
                  <a:lnTo>
                    <a:pt x="1241" y="22"/>
                  </a:lnTo>
                  <a:close/>
                  <a:moveTo>
                    <a:pt x="1221" y="55"/>
                  </a:moveTo>
                  <a:cubicBezTo>
                    <a:pt x="1227" y="50"/>
                    <a:pt x="1236" y="42"/>
                    <a:pt x="1243" y="46"/>
                  </a:cubicBezTo>
                  <a:cubicBezTo>
                    <a:pt x="1246" y="56"/>
                    <a:pt x="1258" y="63"/>
                    <a:pt x="1262" y="72"/>
                  </a:cubicBezTo>
                  <a:cubicBezTo>
                    <a:pt x="1268" y="89"/>
                    <a:pt x="1258" y="106"/>
                    <a:pt x="1249" y="121"/>
                  </a:cubicBezTo>
                  <a:cubicBezTo>
                    <a:pt x="1246" y="123"/>
                    <a:pt x="1242" y="126"/>
                    <a:pt x="1238" y="125"/>
                  </a:cubicBezTo>
                  <a:cubicBezTo>
                    <a:pt x="1228" y="104"/>
                    <a:pt x="1218" y="78"/>
                    <a:pt x="1221" y="55"/>
                  </a:cubicBezTo>
                  <a:close/>
                  <a:moveTo>
                    <a:pt x="1097" y="66"/>
                  </a:moveTo>
                  <a:cubicBezTo>
                    <a:pt x="1096" y="67"/>
                    <a:pt x="1093" y="68"/>
                    <a:pt x="1091" y="67"/>
                  </a:cubicBezTo>
                  <a:cubicBezTo>
                    <a:pt x="1096" y="32"/>
                    <a:pt x="1133" y="18"/>
                    <a:pt x="1159" y="6"/>
                  </a:cubicBezTo>
                  <a:cubicBezTo>
                    <a:pt x="1168" y="4"/>
                    <a:pt x="1174" y="11"/>
                    <a:pt x="1180" y="15"/>
                  </a:cubicBezTo>
                  <a:cubicBezTo>
                    <a:pt x="1180" y="19"/>
                    <a:pt x="1181" y="24"/>
                    <a:pt x="1177" y="26"/>
                  </a:cubicBezTo>
                  <a:cubicBezTo>
                    <a:pt x="1147" y="33"/>
                    <a:pt x="1123" y="50"/>
                    <a:pt x="1097" y="66"/>
                  </a:cubicBezTo>
                  <a:close/>
                  <a:moveTo>
                    <a:pt x="1166" y="76"/>
                  </a:moveTo>
                  <a:cubicBezTo>
                    <a:pt x="1148" y="86"/>
                    <a:pt x="1125" y="79"/>
                    <a:pt x="1109" y="69"/>
                  </a:cubicBezTo>
                  <a:cubicBezTo>
                    <a:pt x="1116" y="59"/>
                    <a:pt x="1129" y="54"/>
                    <a:pt x="1139" y="46"/>
                  </a:cubicBezTo>
                  <a:cubicBezTo>
                    <a:pt x="1152" y="41"/>
                    <a:pt x="1166" y="29"/>
                    <a:pt x="1181" y="33"/>
                  </a:cubicBezTo>
                  <a:cubicBezTo>
                    <a:pt x="1193" y="50"/>
                    <a:pt x="1193" y="50"/>
                    <a:pt x="1193" y="50"/>
                  </a:cubicBezTo>
                  <a:cubicBezTo>
                    <a:pt x="1192" y="65"/>
                    <a:pt x="1177" y="70"/>
                    <a:pt x="1166" y="76"/>
                  </a:cubicBezTo>
                  <a:close/>
                  <a:moveTo>
                    <a:pt x="1189" y="78"/>
                  </a:moveTo>
                  <a:cubicBezTo>
                    <a:pt x="1193" y="69"/>
                    <a:pt x="1194" y="60"/>
                    <a:pt x="1199" y="53"/>
                  </a:cubicBezTo>
                  <a:cubicBezTo>
                    <a:pt x="1214" y="54"/>
                    <a:pt x="1214" y="54"/>
                    <a:pt x="1214" y="54"/>
                  </a:cubicBezTo>
                  <a:cubicBezTo>
                    <a:pt x="1213" y="84"/>
                    <a:pt x="1228" y="108"/>
                    <a:pt x="1234" y="134"/>
                  </a:cubicBezTo>
                  <a:cubicBezTo>
                    <a:pt x="1228" y="136"/>
                    <a:pt x="1220" y="129"/>
                    <a:pt x="1213" y="126"/>
                  </a:cubicBezTo>
                  <a:cubicBezTo>
                    <a:pt x="1196" y="116"/>
                    <a:pt x="1191" y="97"/>
                    <a:pt x="1189" y="78"/>
                  </a:cubicBezTo>
                  <a:close/>
                  <a:moveTo>
                    <a:pt x="1178" y="207"/>
                  </a:moveTo>
                  <a:cubicBezTo>
                    <a:pt x="1185" y="200"/>
                    <a:pt x="1190" y="191"/>
                    <a:pt x="1194" y="184"/>
                  </a:cubicBezTo>
                  <a:cubicBezTo>
                    <a:pt x="1200" y="184"/>
                    <a:pt x="1199" y="190"/>
                    <a:pt x="1201" y="193"/>
                  </a:cubicBezTo>
                  <a:cubicBezTo>
                    <a:pt x="1199" y="202"/>
                    <a:pt x="1195" y="212"/>
                    <a:pt x="1189" y="218"/>
                  </a:cubicBezTo>
                  <a:cubicBezTo>
                    <a:pt x="1183" y="224"/>
                    <a:pt x="1174" y="225"/>
                    <a:pt x="1165" y="225"/>
                  </a:cubicBezTo>
                  <a:cubicBezTo>
                    <a:pt x="1166" y="219"/>
                    <a:pt x="1175" y="214"/>
                    <a:pt x="1178" y="207"/>
                  </a:cubicBezTo>
                  <a:close/>
                  <a:moveTo>
                    <a:pt x="1150" y="228"/>
                  </a:moveTo>
                  <a:cubicBezTo>
                    <a:pt x="1166" y="230"/>
                    <a:pt x="1187" y="234"/>
                    <a:pt x="1198" y="217"/>
                  </a:cubicBezTo>
                  <a:cubicBezTo>
                    <a:pt x="1207" y="207"/>
                    <a:pt x="1206" y="193"/>
                    <a:pt x="1201" y="181"/>
                  </a:cubicBezTo>
                  <a:cubicBezTo>
                    <a:pt x="1199" y="175"/>
                    <a:pt x="1199" y="175"/>
                    <a:pt x="1199" y="175"/>
                  </a:cubicBezTo>
                  <a:cubicBezTo>
                    <a:pt x="1207" y="132"/>
                    <a:pt x="1207" y="132"/>
                    <a:pt x="1207" y="132"/>
                  </a:cubicBezTo>
                  <a:cubicBezTo>
                    <a:pt x="1218" y="135"/>
                    <a:pt x="1232" y="139"/>
                    <a:pt x="1240" y="149"/>
                  </a:cubicBezTo>
                  <a:cubicBezTo>
                    <a:pt x="1245" y="145"/>
                    <a:pt x="1243" y="138"/>
                    <a:pt x="1243" y="133"/>
                  </a:cubicBezTo>
                  <a:cubicBezTo>
                    <a:pt x="1255" y="125"/>
                    <a:pt x="1260" y="113"/>
                    <a:pt x="1266" y="101"/>
                  </a:cubicBezTo>
                  <a:cubicBezTo>
                    <a:pt x="1268" y="101"/>
                    <a:pt x="1268" y="101"/>
                    <a:pt x="1268" y="101"/>
                  </a:cubicBezTo>
                  <a:cubicBezTo>
                    <a:pt x="1274" y="116"/>
                    <a:pt x="1272" y="135"/>
                    <a:pt x="1289" y="144"/>
                  </a:cubicBezTo>
                  <a:cubicBezTo>
                    <a:pt x="1268" y="156"/>
                    <a:pt x="1242" y="155"/>
                    <a:pt x="1218" y="159"/>
                  </a:cubicBezTo>
                  <a:cubicBezTo>
                    <a:pt x="1216" y="157"/>
                    <a:pt x="1213" y="156"/>
                    <a:pt x="1210" y="157"/>
                  </a:cubicBezTo>
                  <a:cubicBezTo>
                    <a:pt x="1207" y="168"/>
                    <a:pt x="1216" y="177"/>
                    <a:pt x="1214" y="191"/>
                  </a:cubicBezTo>
                  <a:cubicBezTo>
                    <a:pt x="1217" y="231"/>
                    <a:pt x="1200" y="273"/>
                    <a:pt x="1167" y="295"/>
                  </a:cubicBezTo>
                  <a:cubicBezTo>
                    <a:pt x="1165" y="294"/>
                    <a:pt x="1165" y="294"/>
                    <a:pt x="1165" y="294"/>
                  </a:cubicBezTo>
                  <a:cubicBezTo>
                    <a:pt x="1170" y="284"/>
                    <a:pt x="1179" y="272"/>
                    <a:pt x="1170" y="261"/>
                  </a:cubicBezTo>
                  <a:cubicBezTo>
                    <a:pt x="1161" y="239"/>
                    <a:pt x="1132" y="250"/>
                    <a:pt x="1120" y="233"/>
                  </a:cubicBezTo>
                  <a:lnTo>
                    <a:pt x="1150" y="228"/>
                  </a:lnTo>
                  <a:close/>
                  <a:moveTo>
                    <a:pt x="1104" y="236"/>
                  </a:moveTo>
                  <a:cubicBezTo>
                    <a:pt x="1139" y="240"/>
                    <a:pt x="1109" y="289"/>
                    <a:pt x="1143" y="296"/>
                  </a:cubicBezTo>
                  <a:cubicBezTo>
                    <a:pt x="1146" y="298"/>
                    <a:pt x="1154" y="298"/>
                    <a:pt x="1154" y="305"/>
                  </a:cubicBezTo>
                  <a:cubicBezTo>
                    <a:pt x="1133" y="322"/>
                    <a:pt x="1104" y="320"/>
                    <a:pt x="1078" y="326"/>
                  </a:cubicBezTo>
                  <a:cubicBezTo>
                    <a:pt x="1074" y="325"/>
                    <a:pt x="1074" y="325"/>
                    <a:pt x="1074" y="325"/>
                  </a:cubicBezTo>
                  <a:cubicBezTo>
                    <a:pt x="1078" y="309"/>
                    <a:pt x="1090" y="291"/>
                    <a:pt x="1090" y="271"/>
                  </a:cubicBezTo>
                  <a:cubicBezTo>
                    <a:pt x="1090" y="247"/>
                    <a:pt x="1063" y="238"/>
                    <a:pt x="1047" y="226"/>
                  </a:cubicBezTo>
                  <a:cubicBezTo>
                    <a:pt x="1046" y="223"/>
                    <a:pt x="1046" y="223"/>
                    <a:pt x="1046" y="223"/>
                  </a:cubicBezTo>
                  <a:cubicBezTo>
                    <a:pt x="1066" y="227"/>
                    <a:pt x="1086" y="229"/>
                    <a:pt x="1104" y="236"/>
                  </a:cubicBezTo>
                  <a:close/>
                  <a:moveTo>
                    <a:pt x="1071" y="271"/>
                  </a:moveTo>
                  <a:cubicBezTo>
                    <a:pt x="1061" y="244"/>
                    <a:pt x="1061" y="244"/>
                    <a:pt x="1061" y="244"/>
                  </a:cubicBezTo>
                  <a:cubicBezTo>
                    <a:pt x="1071" y="245"/>
                    <a:pt x="1077" y="256"/>
                    <a:pt x="1083" y="262"/>
                  </a:cubicBezTo>
                  <a:cubicBezTo>
                    <a:pt x="1083" y="274"/>
                    <a:pt x="1086" y="286"/>
                    <a:pt x="1077" y="299"/>
                  </a:cubicBezTo>
                  <a:cubicBezTo>
                    <a:pt x="1074" y="292"/>
                    <a:pt x="1074" y="279"/>
                    <a:pt x="1071" y="271"/>
                  </a:cubicBezTo>
                  <a:close/>
                  <a:moveTo>
                    <a:pt x="1042" y="251"/>
                  </a:moveTo>
                  <a:cubicBezTo>
                    <a:pt x="1046" y="238"/>
                    <a:pt x="1046" y="238"/>
                    <a:pt x="1046" y="238"/>
                  </a:cubicBezTo>
                  <a:cubicBezTo>
                    <a:pt x="1059" y="249"/>
                    <a:pt x="1065" y="268"/>
                    <a:pt x="1068" y="286"/>
                  </a:cubicBezTo>
                  <a:cubicBezTo>
                    <a:pt x="1068" y="313"/>
                    <a:pt x="1068" y="313"/>
                    <a:pt x="1068" y="313"/>
                  </a:cubicBezTo>
                  <a:cubicBezTo>
                    <a:pt x="1065" y="313"/>
                    <a:pt x="1065" y="313"/>
                    <a:pt x="1065" y="313"/>
                  </a:cubicBezTo>
                  <a:cubicBezTo>
                    <a:pt x="1047" y="299"/>
                    <a:pt x="1038" y="275"/>
                    <a:pt x="1042" y="251"/>
                  </a:cubicBezTo>
                  <a:close/>
                  <a:moveTo>
                    <a:pt x="917" y="309"/>
                  </a:moveTo>
                  <a:cubicBezTo>
                    <a:pt x="928" y="282"/>
                    <a:pt x="937" y="253"/>
                    <a:pt x="944" y="226"/>
                  </a:cubicBezTo>
                  <a:cubicBezTo>
                    <a:pt x="965" y="246"/>
                    <a:pt x="940" y="280"/>
                    <a:pt x="957" y="305"/>
                  </a:cubicBezTo>
                  <a:cubicBezTo>
                    <a:pt x="964" y="319"/>
                    <a:pt x="977" y="328"/>
                    <a:pt x="984" y="342"/>
                  </a:cubicBezTo>
                  <a:cubicBezTo>
                    <a:pt x="974" y="346"/>
                    <a:pt x="964" y="338"/>
                    <a:pt x="952" y="339"/>
                  </a:cubicBezTo>
                  <a:cubicBezTo>
                    <a:pt x="940" y="339"/>
                    <a:pt x="925" y="340"/>
                    <a:pt x="917" y="328"/>
                  </a:cubicBezTo>
                  <a:cubicBezTo>
                    <a:pt x="914" y="322"/>
                    <a:pt x="913" y="315"/>
                    <a:pt x="917" y="309"/>
                  </a:cubicBezTo>
                  <a:close/>
                  <a:moveTo>
                    <a:pt x="985" y="295"/>
                  </a:moveTo>
                  <a:cubicBezTo>
                    <a:pt x="986" y="306"/>
                    <a:pt x="990" y="317"/>
                    <a:pt x="983" y="327"/>
                  </a:cubicBezTo>
                  <a:cubicBezTo>
                    <a:pt x="969" y="315"/>
                    <a:pt x="954" y="297"/>
                    <a:pt x="956" y="274"/>
                  </a:cubicBezTo>
                  <a:cubicBezTo>
                    <a:pt x="960" y="244"/>
                    <a:pt x="960" y="244"/>
                    <a:pt x="960" y="244"/>
                  </a:cubicBezTo>
                  <a:cubicBezTo>
                    <a:pt x="978" y="255"/>
                    <a:pt x="979" y="277"/>
                    <a:pt x="985" y="295"/>
                  </a:cubicBezTo>
                  <a:close/>
                  <a:moveTo>
                    <a:pt x="981" y="258"/>
                  </a:moveTo>
                  <a:cubicBezTo>
                    <a:pt x="997" y="267"/>
                    <a:pt x="999" y="290"/>
                    <a:pt x="997" y="307"/>
                  </a:cubicBezTo>
                  <a:cubicBezTo>
                    <a:pt x="997" y="309"/>
                    <a:pt x="995" y="310"/>
                    <a:pt x="994" y="311"/>
                  </a:cubicBezTo>
                  <a:cubicBezTo>
                    <a:pt x="990" y="293"/>
                    <a:pt x="986" y="273"/>
                    <a:pt x="981" y="258"/>
                  </a:cubicBezTo>
                  <a:close/>
                  <a:moveTo>
                    <a:pt x="931" y="348"/>
                  </a:moveTo>
                  <a:cubicBezTo>
                    <a:pt x="933" y="345"/>
                    <a:pt x="933" y="345"/>
                    <a:pt x="933" y="345"/>
                  </a:cubicBezTo>
                  <a:cubicBezTo>
                    <a:pt x="956" y="343"/>
                    <a:pt x="982" y="346"/>
                    <a:pt x="993" y="368"/>
                  </a:cubicBezTo>
                  <a:cubicBezTo>
                    <a:pt x="993" y="371"/>
                    <a:pt x="993" y="371"/>
                    <a:pt x="993" y="371"/>
                  </a:cubicBezTo>
                  <a:cubicBezTo>
                    <a:pt x="971" y="369"/>
                    <a:pt x="943" y="370"/>
                    <a:pt x="931" y="348"/>
                  </a:cubicBezTo>
                  <a:close/>
                  <a:moveTo>
                    <a:pt x="985" y="378"/>
                  </a:moveTo>
                  <a:cubicBezTo>
                    <a:pt x="976" y="386"/>
                    <a:pt x="961" y="391"/>
                    <a:pt x="947" y="387"/>
                  </a:cubicBezTo>
                  <a:cubicBezTo>
                    <a:pt x="936" y="383"/>
                    <a:pt x="930" y="373"/>
                    <a:pt x="926" y="362"/>
                  </a:cubicBezTo>
                  <a:cubicBezTo>
                    <a:pt x="927" y="355"/>
                    <a:pt x="927" y="355"/>
                    <a:pt x="927" y="355"/>
                  </a:cubicBezTo>
                  <a:cubicBezTo>
                    <a:pt x="943" y="369"/>
                    <a:pt x="961" y="378"/>
                    <a:pt x="984" y="377"/>
                  </a:cubicBezTo>
                  <a:lnTo>
                    <a:pt x="985" y="378"/>
                  </a:lnTo>
                  <a:close/>
                  <a:moveTo>
                    <a:pt x="681" y="345"/>
                  </a:moveTo>
                  <a:cubicBezTo>
                    <a:pt x="687" y="356"/>
                    <a:pt x="697" y="368"/>
                    <a:pt x="705" y="375"/>
                  </a:cubicBezTo>
                  <a:cubicBezTo>
                    <a:pt x="686" y="372"/>
                    <a:pt x="670" y="360"/>
                    <a:pt x="659" y="346"/>
                  </a:cubicBezTo>
                  <a:cubicBezTo>
                    <a:pt x="659" y="339"/>
                    <a:pt x="668" y="334"/>
                    <a:pt x="672" y="329"/>
                  </a:cubicBezTo>
                  <a:cubicBezTo>
                    <a:pt x="679" y="332"/>
                    <a:pt x="676" y="341"/>
                    <a:pt x="681" y="345"/>
                  </a:cubicBezTo>
                  <a:close/>
                  <a:moveTo>
                    <a:pt x="795" y="264"/>
                  </a:moveTo>
                  <a:cubicBezTo>
                    <a:pt x="799" y="272"/>
                    <a:pt x="798" y="281"/>
                    <a:pt x="801" y="290"/>
                  </a:cubicBezTo>
                  <a:cubicBezTo>
                    <a:pt x="798" y="294"/>
                    <a:pt x="795" y="290"/>
                    <a:pt x="793" y="289"/>
                  </a:cubicBezTo>
                  <a:cubicBezTo>
                    <a:pt x="773" y="265"/>
                    <a:pt x="747" y="242"/>
                    <a:pt x="718" y="234"/>
                  </a:cubicBezTo>
                  <a:cubicBezTo>
                    <a:pt x="716" y="229"/>
                    <a:pt x="720" y="226"/>
                    <a:pt x="723" y="222"/>
                  </a:cubicBezTo>
                  <a:cubicBezTo>
                    <a:pt x="754" y="219"/>
                    <a:pt x="781" y="238"/>
                    <a:pt x="795" y="264"/>
                  </a:cubicBezTo>
                  <a:close/>
                  <a:moveTo>
                    <a:pt x="774" y="133"/>
                  </a:moveTo>
                  <a:cubicBezTo>
                    <a:pt x="771" y="141"/>
                    <a:pt x="761" y="142"/>
                    <a:pt x="753" y="140"/>
                  </a:cubicBezTo>
                  <a:cubicBezTo>
                    <a:pt x="750" y="138"/>
                    <a:pt x="747" y="135"/>
                    <a:pt x="745" y="132"/>
                  </a:cubicBezTo>
                  <a:cubicBezTo>
                    <a:pt x="753" y="127"/>
                    <a:pt x="767" y="125"/>
                    <a:pt x="774" y="133"/>
                  </a:cubicBezTo>
                  <a:close/>
                  <a:moveTo>
                    <a:pt x="668" y="105"/>
                  </a:moveTo>
                  <a:cubicBezTo>
                    <a:pt x="682" y="119"/>
                    <a:pt x="700" y="133"/>
                    <a:pt x="697" y="154"/>
                  </a:cubicBezTo>
                  <a:cubicBezTo>
                    <a:pt x="699" y="159"/>
                    <a:pt x="693" y="174"/>
                    <a:pt x="702" y="172"/>
                  </a:cubicBezTo>
                  <a:cubicBezTo>
                    <a:pt x="714" y="151"/>
                    <a:pt x="714" y="151"/>
                    <a:pt x="714" y="151"/>
                  </a:cubicBezTo>
                  <a:cubicBezTo>
                    <a:pt x="741" y="164"/>
                    <a:pt x="767" y="146"/>
                    <a:pt x="791" y="136"/>
                  </a:cubicBezTo>
                  <a:cubicBezTo>
                    <a:pt x="798" y="158"/>
                    <a:pt x="793" y="182"/>
                    <a:pt x="781" y="199"/>
                  </a:cubicBezTo>
                  <a:cubicBezTo>
                    <a:pt x="751" y="217"/>
                    <a:pt x="751" y="217"/>
                    <a:pt x="751" y="217"/>
                  </a:cubicBezTo>
                  <a:cubicBezTo>
                    <a:pt x="718" y="216"/>
                    <a:pt x="718" y="216"/>
                    <a:pt x="718" y="216"/>
                  </a:cubicBezTo>
                  <a:cubicBezTo>
                    <a:pt x="714" y="213"/>
                    <a:pt x="716" y="206"/>
                    <a:pt x="714" y="202"/>
                  </a:cubicBezTo>
                  <a:cubicBezTo>
                    <a:pt x="720" y="187"/>
                    <a:pt x="736" y="177"/>
                    <a:pt x="743" y="163"/>
                  </a:cubicBezTo>
                  <a:cubicBezTo>
                    <a:pt x="739" y="163"/>
                    <a:pt x="739" y="163"/>
                    <a:pt x="739" y="163"/>
                  </a:cubicBezTo>
                  <a:cubicBezTo>
                    <a:pt x="715" y="187"/>
                    <a:pt x="715" y="187"/>
                    <a:pt x="715" y="187"/>
                  </a:cubicBezTo>
                  <a:cubicBezTo>
                    <a:pt x="713" y="187"/>
                    <a:pt x="710" y="183"/>
                    <a:pt x="708" y="186"/>
                  </a:cubicBezTo>
                  <a:cubicBezTo>
                    <a:pt x="706" y="190"/>
                    <a:pt x="706" y="190"/>
                    <a:pt x="706" y="190"/>
                  </a:cubicBezTo>
                  <a:cubicBezTo>
                    <a:pt x="710" y="192"/>
                    <a:pt x="710" y="192"/>
                    <a:pt x="710" y="192"/>
                  </a:cubicBezTo>
                  <a:cubicBezTo>
                    <a:pt x="709" y="193"/>
                    <a:pt x="709" y="193"/>
                    <a:pt x="709" y="193"/>
                  </a:cubicBezTo>
                  <a:cubicBezTo>
                    <a:pt x="699" y="187"/>
                    <a:pt x="687" y="185"/>
                    <a:pt x="675" y="183"/>
                  </a:cubicBezTo>
                  <a:cubicBezTo>
                    <a:pt x="670" y="153"/>
                    <a:pt x="663" y="125"/>
                    <a:pt x="652" y="95"/>
                  </a:cubicBezTo>
                  <a:cubicBezTo>
                    <a:pt x="657" y="96"/>
                    <a:pt x="665" y="101"/>
                    <a:pt x="668" y="105"/>
                  </a:cubicBezTo>
                  <a:close/>
                  <a:moveTo>
                    <a:pt x="684" y="191"/>
                  </a:moveTo>
                  <a:cubicBezTo>
                    <a:pt x="684" y="192"/>
                    <a:pt x="682" y="193"/>
                    <a:pt x="680" y="192"/>
                  </a:cubicBezTo>
                  <a:cubicBezTo>
                    <a:pt x="681" y="190"/>
                    <a:pt x="681" y="190"/>
                    <a:pt x="681" y="190"/>
                  </a:cubicBezTo>
                  <a:lnTo>
                    <a:pt x="684" y="191"/>
                  </a:lnTo>
                  <a:close/>
                  <a:moveTo>
                    <a:pt x="671" y="193"/>
                  </a:moveTo>
                  <a:cubicBezTo>
                    <a:pt x="669" y="200"/>
                    <a:pt x="659" y="197"/>
                    <a:pt x="654" y="201"/>
                  </a:cubicBezTo>
                  <a:cubicBezTo>
                    <a:pt x="653" y="197"/>
                    <a:pt x="661" y="192"/>
                    <a:pt x="666" y="192"/>
                  </a:cubicBezTo>
                  <a:cubicBezTo>
                    <a:pt x="667" y="192"/>
                    <a:pt x="669" y="191"/>
                    <a:pt x="671" y="193"/>
                  </a:cubicBezTo>
                  <a:close/>
                  <a:moveTo>
                    <a:pt x="628" y="126"/>
                  </a:moveTo>
                  <a:cubicBezTo>
                    <a:pt x="634" y="117"/>
                    <a:pt x="638" y="107"/>
                    <a:pt x="645" y="101"/>
                  </a:cubicBezTo>
                  <a:cubicBezTo>
                    <a:pt x="652" y="114"/>
                    <a:pt x="652" y="114"/>
                    <a:pt x="652" y="114"/>
                  </a:cubicBezTo>
                  <a:cubicBezTo>
                    <a:pt x="660" y="135"/>
                    <a:pt x="668" y="160"/>
                    <a:pt x="666" y="184"/>
                  </a:cubicBezTo>
                  <a:cubicBezTo>
                    <a:pt x="657" y="187"/>
                    <a:pt x="648" y="200"/>
                    <a:pt x="639" y="193"/>
                  </a:cubicBezTo>
                  <a:cubicBezTo>
                    <a:pt x="623" y="176"/>
                    <a:pt x="617" y="146"/>
                    <a:pt x="628" y="126"/>
                  </a:cubicBezTo>
                  <a:close/>
                  <a:moveTo>
                    <a:pt x="650" y="204"/>
                  </a:moveTo>
                  <a:cubicBezTo>
                    <a:pt x="643" y="211"/>
                    <a:pt x="641" y="224"/>
                    <a:pt x="640" y="233"/>
                  </a:cubicBezTo>
                  <a:cubicBezTo>
                    <a:pt x="635" y="228"/>
                    <a:pt x="639" y="217"/>
                    <a:pt x="641" y="211"/>
                  </a:cubicBezTo>
                  <a:cubicBezTo>
                    <a:pt x="642" y="207"/>
                    <a:pt x="644" y="204"/>
                    <a:pt x="650" y="204"/>
                  </a:cubicBezTo>
                  <a:close/>
                  <a:moveTo>
                    <a:pt x="564" y="183"/>
                  </a:moveTo>
                  <a:cubicBezTo>
                    <a:pt x="581" y="176"/>
                    <a:pt x="606" y="171"/>
                    <a:pt x="622" y="182"/>
                  </a:cubicBezTo>
                  <a:cubicBezTo>
                    <a:pt x="637" y="202"/>
                    <a:pt x="637" y="202"/>
                    <a:pt x="637" y="202"/>
                  </a:cubicBezTo>
                  <a:cubicBezTo>
                    <a:pt x="637" y="206"/>
                    <a:pt x="634" y="210"/>
                    <a:pt x="631" y="211"/>
                  </a:cubicBezTo>
                  <a:cubicBezTo>
                    <a:pt x="616" y="207"/>
                    <a:pt x="602" y="202"/>
                    <a:pt x="584" y="203"/>
                  </a:cubicBezTo>
                  <a:cubicBezTo>
                    <a:pt x="543" y="200"/>
                    <a:pt x="543" y="200"/>
                    <a:pt x="543" y="200"/>
                  </a:cubicBezTo>
                  <a:cubicBezTo>
                    <a:pt x="545" y="191"/>
                    <a:pt x="556" y="187"/>
                    <a:pt x="564" y="183"/>
                  </a:cubicBezTo>
                  <a:close/>
                  <a:moveTo>
                    <a:pt x="555" y="238"/>
                  </a:moveTo>
                  <a:cubicBezTo>
                    <a:pt x="543" y="230"/>
                    <a:pt x="539" y="218"/>
                    <a:pt x="530" y="209"/>
                  </a:cubicBezTo>
                  <a:cubicBezTo>
                    <a:pt x="542" y="204"/>
                    <a:pt x="557" y="208"/>
                    <a:pt x="570" y="208"/>
                  </a:cubicBezTo>
                  <a:cubicBezTo>
                    <a:pt x="591" y="210"/>
                    <a:pt x="612" y="208"/>
                    <a:pt x="629" y="220"/>
                  </a:cubicBezTo>
                  <a:cubicBezTo>
                    <a:pt x="632" y="228"/>
                    <a:pt x="633" y="243"/>
                    <a:pt x="622" y="246"/>
                  </a:cubicBezTo>
                  <a:cubicBezTo>
                    <a:pt x="600" y="253"/>
                    <a:pt x="573" y="254"/>
                    <a:pt x="555" y="238"/>
                  </a:cubicBezTo>
                  <a:close/>
                  <a:moveTo>
                    <a:pt x="612" y="270"/>
                  </a:moveTo>
                  <a:cubicBezTo>
                    <a:pt x="619" y="260"/>
                    <a:pt x="625" y="245"/>
                    <a:pt x="638" y="248"/>
                  </a:cubicBezTo>
                  <a:cubicBezTo>
                    <a:pt x="641" y="252"/>
                    <a:pt x="649" y="260"/>
                    <a:pt x="652" y="250"/>
                  </a:cubicBezTo>
                  <a:cubicBezTo>
                    <a:pt x="656" y="249"/>
                    <a:pt x="654" y="254"/>
                    <a:pt x="657" y="256"/>
                  </a:cubicBezTo>
                  <a:cubicBezTo>
                    <a:pt x="659" y="251"/>
                    <a:pt x="669" y="257"/>
                    <a:pt x="668" y="250"/>
                  </a:cubicBezTo>
                  <a:cubicBezTo>
                    <a:pt x="667" y="249"/>
                    <a:pt x="664" y="248"/>
                    <a:pt x="663" y="247"/>
                  </a:cubicBezTo>
                  <a:cubicBezTo>
                    <a:pt x="664" y="241"/>
                    <a:pt x="669" y="238"/>
                    <a:pt x="674" y="238"/>
                  </a:cubicBezTo>
                  <a:cubicBezTo>
                    <a:pt x="684" y="238"/>
                    <a:pt x="694" y="241"/>
                    <a:pt x="703" y="247"/>
                  </a:cubicBezTo>
                  <a:cubicBezTo>
                    <a:pt x="706" y="244"/>
                    <a:pt x="701" y="242"/>
                    <a:pt x="699" y="240"/>
                  </a:cubicBezTo>
                  <a:cubicBezTo>
                    <a:pt x="709" y="229"/>
                    <a:pt x="718" y="245"/>
                    <a:pt x="729" y="246"/>
                  </a:cubicBezTo>
                  <a:cubicBezTo>
                    <a:pt x="752" y="252"/>
                    <a:pt x="769" y="273"/>
                    <a:pt x="786" y="289"/>
                  </a:cubicBezTo>
                  <a:cubicBezTo>
                    <a:pt x="785" y="293"/>
                    <a:pt x="793" y="294"/>
                    <a:pt x="788" y="298"/>
                  </a:cubicBezTo>
                  <a:cubicBezTo>
                    <a:pt x="766" y="297"/>
                    <a:pt x="739" y="305"/>
                    <a:pt x="721" y="291"/>
                  </a:cubicBezTo>
                  <a:cubicBezTo>
                    <a:pt x="710" y="283"/>
                    <a:pt x="702" y="271"/>
                    <a:pt x="694" y="261"/>
                  </a:cubicBezTo>
                  <a:cubicBezTo>
                    <a:pt x="691" y="262"/>
                    <a:pt x="691" y="262"/>
                    <a:pt x="691" y="262"/>
                  </a:cubicBezTo>
                  <a:cubicBezTo>
                    <a:pt x="690" y="290"/>
                    <a:pt x="681" y="317"/>
                    <a:pt x="657" y="335"/>
                  </a:cubicBezTo>
                  <a:cubicBezTo>
                    <a:pt x="648" y="340"/>
                    <a:pt x="636" y="339"/>
                    <a:pt x="630" y="350"/>
                  </a:cubicBezTo>
                  <a:cubicBezTo>
                    <a:pt x="625" y="332"/>
                    <a:pt x="632" y="313"/>
                    <a:pt x="636" y="295"/>
                  </a:cubicBezTo>
                  <a:cubicBezTo>
                    <a:pt x="641" y="283"/>
                    <a:pt x="652" y="273"/>
                    <a:pt x="657" y="260"/>
                  </a:cubicBezTo>
                  <a:cubicBezTo>
                    <a:pt x="655" y="259"/>
                    <a:pt x="655" y="259"/>
                    <a:pt x="655" y="259"/>
                  </a:cubicBezTo>
                  <a:cubicBezTo>
                    <a:pt x="632" y="281"/>
                    <a:pt x="622" y="313"/>
                    <a:pt x="620" y="347"/>
                  </a:cubicBezTo>
                  <a:cubicBezTo>
                    <a:pt x="618" y="348"/>
                    <a:pt x="615" y="344"/>
                    <a:pt x="614" y="341"/>
                  </a:cubicBezTo>
                  <a:cubicBezTo>
                    <a:pt x="600" y="322"/>
                    <a:pt x="599" y="290"/>
                    <a:pt x="612" y="270"/>
                  </a:cubicBezTo>
                  <a:close/>
                  <a:moveTo>
                    <a:pt x="649" y="348"/>
                  </a:moveTo>
                  <a:cubicBezTo>
                    <a:pt x="648" y="349"/>
                    <a:pt x="648" y="349"/>
                    <a:pt x="648" y="349"/>
                  </a:cubicBezTo>
                  <a:cubicBezTo>
                    <a:pt x="646" y="348"/>
                    <a:pt x="646" y="348"/>
                    <a:pt x="646" y="348"/>
                  </a:cubicBezTo>
                  <a:cubicBezTo>
                    <a:pt x="647" y="348"/>
                    <a:pt x="648" y="347"/>
                    <a:pt x="649" y="348"/>
                  </a:cubicBezTo>
                  <a:close/>
                  <a:moveTo>
                    <a:pt x="571" y="302"/>
                  </a:moveTo>
                  <a:cubicBezTo>
                    <a:pt x="573" y="294"/>
                    <a:pt x="573" y="288"/>
                    <a:pt x="578" y="283"/>
                  </a:cubicBezTo>
                  <a:cubicBezTo>
                    <a:pt x="586" y="287"/>
                    <a:pt x="584" y="296"/>
                    <a:pt x="584" y="304"/>
                  </a:cubicBezTo>
                  <a:cubicBezTo>
                    <a:pt x="583" y="311"/>
                    <a:pt x="582" y="318"/>
                    <a:pt x="577" y="324"/>
                  </a:cubicBezTo>
                  <a:cubicBezTo>
                    <a:pt x="571" y="319"/>
                    <a:pt x="570" y="309"/>
                    <a:pt x="571" y="302"/>
                  </a:cubicBezTo>
                  <a:close/>
                  <a:moveTo>
                    <a:pt x="566" y="337"/>
                  </a:moveTo>
                  <a:cubicBezTo>
                    <a:pt x="561" y="331"/>
                    <a:pt x="558" y="323"/>
                    <a:pt x="556" y="315"/>
                  </a:cubicBezTo>
                  <a:cubicBezTo>
                    <a:pt x="561" y="306"/>
                    <a:pt x="561" y="306"/>
                    <a:pt x="561" y="306"/>
                  </a:cubicBezTo>
                  <a:cubicBezTo>
                    <a:pt x="569" y="314"/>
                    <a:pt x="565" y="328"/>
                    <a:pt x="572" y="336"/>
                  </a:cubicBezTo>
                  <a:cubicBezTo>
                    <a:pt x="572" y="341"/>
                    <a:pt x="568" y="338"/>
                    <a:pt x="566" y="337"/>
                  </a:cubicBezTo>
                  <a:close/>
                  <a:moveTo>
                    <a:pt x="562" y="370"/>
                  </a:moveTo>
                  <a:cubicBezTo>
                    <a:pt x="573" y="358"/>
                    <a:pt x="590" y="355"/>
                    <a:pt x="606" y="350"/>
                  </a:cubicBezTo>
                  <a:cubicBezTo>
                    <a:pt x="609" y="350"/>
                    <a:pt x="613" y="352"/>
                    <a:pt x="615" y="356"/>
                  </a:cubicBezTo>
                  <a:cubicBezTo>
                    <a:pt x="608" y="383"/>
                    <a:pt x="570" y="402"/>
                    <a:pt x="584" y="434"/>
                  </a:cubicBezTo>
                  <a:cubicBezTo>
                    <a:pt x="588" y="450"/>
                    <a:pt x="609" y="454"/>
                    <a:pt x="617" y="468"/>
                  </a:cubicBezTo>
                  <a:cubicBezTo>
                    <a:pt x="619" y="469"/>
                    <a:pt x="622" y="468"/>
                    <a:pt x="623" y="466"/>
                  </a:cubicBezTo>
                  <a:cubicBezTo>
                    <a:pt x="615" y="447"/>
                    <a:pt x="633" y="430"/>
                    <a:pt x="630" y="410"/>
                  </a:cubicBezTo>
                  <a:cubicBezTo>
                    <a:pt x="627" y="397"/>
                    <a:pt x="621" y="386"/>
                    <a:pt x="614" y="375"/>
                  </a:cubicBezTo>
                  <a:cubicBezTo>
                    <a:pt x="614" y="370"/>
                    <a:pt x="617" y="366"/>
                    <a:pt x="620" y="364"/>
                  </a:cubicBezTo>
                  <a:cubicBezTo>
                    <a:pt x="629" y="370"/>
                    <a:pt x="629" y="357"/>
                    <a:pt x="636" y="355"/>
                  </a:cubicBezTo>
                  <a:cubicBezTo>
                    <a:pt x="671" y="364"/>
                    <a:pt x="699" y="388"/>
                    <a:pt x="736" y="391"/>
                  </a:cubicBezTo>
                  <a:cubicBezTo>
                    <a:pt x="748" y="394"/>
                    <a:pt x="762" y="389"/>
                    <a:pt x="771" y="394"/>
                  </a:cubicBezTo>
                  <a:cubicBezTo>
                    <a:pt x="766" y="403"/>
                    <a:pt x="754" y="410"/>
                    <a:pt x="748" y="420"/>
                  </a:cubicBezTo>
                  <a:cubicBezTo>
                    <a:pt x="737" y="432"/>
                    <a:pt x="721" y="440"/>
                    <a:pt x="707" y="435"/>
                  </a:cubicBezTo>
                  <a:cubicBezTo>
                    <a:pt x="694" y="408"/>
                    <a:pt x="659" y="411"/>
                    <a:pt x="643" y="389"/>
                  </a:cubicBezTo>
                  <a:cubicBezTo>
                    <a:pt x="640" y="387"/>
                    <a:pt x="637" y="391"/>
                    <a:pt x="637" y="394"/>
                  </a:cubicBezTo>
                  <a:cubicBezTo>
                    <a:pt x="647" y="437"/>
                    <a:pt x="647" y="437"/>
                    <a:pt x="647" y="437"/>
                  </a:cubicBezTo>
                  <a:cubicBezTo>
                    <a:pt x="656" y="452"/>
                    <a:pt x="673" y="458"/>
                    <a:pt x="690" y="456"/>
                  </a:cubicBezTo>
                  <a:cubicBezTo>
                    <a:pt x="705" y="456"/>
                    <a:pt x="713" y="439"/>
                    <a:pt x="729" y="442"/>
                  </a:cubicBezTo>
                  <a:cubicBezTo>
                    <a:pt x="730" y="447"/>
                    <a:pt x="724" y="451"/>
                    <a:pt x="722" y="457"/>
                  </a:cubicBezTo>
                  <a:cubicBezTo>
                    <a:pt x="716" y="468"/>
                    <a:pt x="717" y="480"/>
                    <a:pt x="723" y="491"/>
                  </a:cubicBezTo>
                  <a:cubicBezTo>
                    <a:pt x="729" y="505"/>
                    <a:pt x="745" y="510"/>
                    <a:pt x="755" y="521"/>
                  </a:cubicBezTo>
                  <a:cubicBezTo>
                    <a:pt x="765" y="519"/>
                    <a:pt x="756" y="508"/>
                    <a:pt x="759" y="503"/>
                  </a:cubicBezTo>
                  <a:cubicBezTo>
                    <a:pt x="775" y="466"/>
                    <a:pt x="727" y="425"/>
                    <a:pt x="775" y="401"/>
                  </a:cubicBezTo>
                  <a:cubicBezTo>
                    <a:pt x="785" y="391"/>
                    <a:pt x="799" y="386"/>
                    <a:pt x="813" y="390"/>
                  </a:cubicBezTo>
                  <a:cubicBezTo>
                    <a:pt x="811" y="404"/>
                    <a:pt x="792" y="408"/>
                    <a:pt x="788" y="420"/>
                  </a:cubicBezTo>
                  <a:cubicBezTo>
                    <a:pt x="784" y="438"/>
                    <a:pt x="799" y="457"/>
                    <a:pt x="785" y="472"/>
                  </a:cubicBezTo>
                  <a:cubicBezTo>
                    <a:pt x="785" y="475"/>
                    <a:pt x="787" y="476"/>
                    <a:pt x="789" y="476"/>
                  </a:cubicBezTo>
                  <a:cubicBezTo>
                    <a:pt x="827" y="455"/>
                    <a:pt x="794" y="404"/>
                    <a:pt x="831" y="383"/>
                  </a:cubicBezTo>
                  <a:cubicBezTo>
                    <a:pt x="859" y="372"/>
                    <a:pt x="881" y="352"/>
                    <a:pt x="904" y="331"/>
                  </a:cubicBezTo>
                  <a:cubicBezTo>
                    <a:pt x="906" y="344"/>
                    <a:pt x="905" y="363"/>
                    <a:pt x="889" y="368"/>
                  </a:cubicBezTo>
                  <a:cubicBezTo>
                    <a:pt x="851" y="383"/>
                    <a:pt x="843" y="425"/>
                    <a:pt x="825" y="456"/>
                  </a:cubicBezTo>
                  <a:cubicBezTo>
                    <a:pt x="828" y="458"/>
                    <a:pt x="828" y="458"/>
                    <a:pt x="828" y="458"/>
                  </a:cubicBezTo>
                  <a:cubicBezTo>
                    <a:pt x="844" y="437"/>
                    <a:pt x="876" y="448"/>
                    <a:pt x="892" y="426"/>
                  </a:cubicBezTo>
                  <a:cubicBezTo>
                    <a:pt x="915" y="403"/>
                    <a:pt x="907" y="367"/>
                    <a:pt x="912" y="337"/>
                  </a:cubicBezTo>
                  <a:cubicBezTo>
                    <a:pt x="915" y="333"/>
                    <a:pt x="917" y="339"/>
                    <a:pt x="919" y="341"/>
                  </a:cubicBezTo>
                  <a:cubicBezTo>
                    <a:pt x="921" y="362"/>
                    <a:pt x="925" y="388"/>
                    <a:pt x="949" y="393"/>
                  </a:cubicBezTo>
                  <a:cubicBezTo>
                    <a:pt x="971" y="399"/>
                    <a:pt x="986" y="380"/>
                    <a:pt x="1008" y="382"/>
                  </a:cubicBezTo>
                  <a:cubicBezTo>
                    <a:pt x="1003" y="372"/>
                    <a:pt x="995" y="360"/>
                    <a:pt x="989" y="350"/>
                  </a:cubicBezTo>
                  <a:cubicBezTo>
                    <a:pt x="999" y="322"/>
                    <a:pt x="1012" y="287"/>
                    <a:pt x="992" y="259"/>
                  </a:cubicBezTo>
                  <a:cubicBezTo>
                    <a:pt x="968" y="241"/>
                    <a:pt x="968" y="241"/>
                    <a:pt x="968" y="241"/>
                  </a:cubicBezTo>
                  <a:cubicBezTo>
                    <a:pt x="946" y="214"/>
                    <a:pt x="946" y="214"/>
                    <a:pt x="946" y="214"/>
                  </a:cubicBezTo>
                  <a:cubicBezTo>
                    <a:pt x="943" y="195"/>
                    <a:pt x="945" y="178"/>
                    <a:pt x="945" y="160"/>
                  </a:cubicBezTo>
                  <a:cubicBezTo>
                    <a:pt x="971" y="184"/>
                    <a:pt x="1000" y="202"/>
                    <a:pt x="1031" y="216"/>
                  </a:cubicBezTo>
                  <a:cubicBezTo>
                    <a:pt x="1044" y="228"/>
                    <a:pt x="1036" y="245"/>
                    <a:pt x="1035" y="260"/>
                  </a:cubicBezTo>
                  <a:cubicBezTo>
                    <a:pt x="1033" y="282"/>
                    <a:pt x="1044" y="300"/>
                    <a:pt x="1059" y="315"/>
                  </a:cubicBezTo>
                  <a:cubicBezTo>
                    <a:pt x="1060" y="318"/>
                    <a:pt x="1062" y="323"/>
                    <a:pt x="1060" y="327"/>
                  </a:cubicBezTo>
                  <a:cubicBezTo>
                    <a:pt x="1044" y="333"/>
                    <a:pt x="1030" y="326"/>
                    <a:pt x="1015" y="328"/>
                  </a:cubicBezTo>
                  <a:cubicBezTo>
                    <a:pt x="1011" y="373"/>
                    <a:pt x="1014" y="422"/>
                    <a:pt x="972" y="450"/>
                  </a:cubicBezTo>
                  <a:cubicBezTo>
                    <a:pt x="941" y="474"/>
                    <a:pt x="894" y="466"/>
                    <a:pt x="858" y="476"/>
                  </a:cubicBezTo>
                  <a:cubicBezTo>
                    <a:pt x="829" y="482"/>
                    <a:pt x="803" y="492"/>
                    <a:pt x="780" y="507"/>
                  </a:cubicBezTo>
                  <a:cubicBezTo>
                    <a:pt x="769" y="516"/>
                    <a:pt x="759" y="527"/>
                    <a:pt x="750" y="539"/>
                  </a:cubicBezTo>
                  <a:cubicBezTo>
                    <a:pt x="739" y="527"/>
                    <a:pt x="725" y="513"/>
                    <a:pt x="711" y="502"/>
                  </a:cubicBezTo>
                  <a:cubicBezTo>
                    <a:pt x="687" y="484"/>
                    <a:pt x="656" y="482"/>
                    <a:pt x="628" y="475"/>
                  </a:cubicBezTo>
                  <a:cubicBezTo>
                    <a:pt x="590" y="469"/>
                    <a:pt x="548" y="465"/>
                    <a:pt x="522" y="438"/>
                  </a:cubicBezTo>
                  <a:cubicBezTo>
                    <a:pt x="526" y="429"/>
                    <a:pt x="536" y="425"/>
                    <a:pt x="543" y="419"/>
                  </a:cubicBezTo>
                  <a:cubicBezTo>
                    <a:pt x="558" y="406"/>
                    <a:pt x="564" y="388"/>
                    <a:pt x="562" y="370"/>
                  </a:cubicBezTo>
                  <a:close/>
                  <a:moveTo>
                    <a:pt x="625" y="417"/>
                  </a:moveTo>
                  <a:cubicBezTo>
                    <a:pt x="621" y="429"/>
                    <a:pt x="621" y="440"/>
                    <a:pt x="614" y="450"/>
                  </a:cubicBezTo>
                  <a:cubicBezTo>
                    <a:pt x="602" y="433"/>
                    <a:pt x="598" y="403"/>
                    <a:pt x="609" y="384"/>
                  </a:cubicBezTo>
                  <a:cubicBezTo>
                    <a:pt x="620" y="391"/>
                    <a:pt x="621" y="407"/>
                    <a:pt x="625" y="417"/>
                  </a:cubicBezTo>
                  <a:close/>
                  <a:moveTo>
                    <a:pt x="600" y="442"/>
                  </a:moveTo>
                  <a:cubicBezTo>
                    <a:pt x="594" y="441"/>
                    <a:pt x="591" y="431"/>
                    <a:pt x="588" y="426"/>
                  </a:cubicBezTo>
                  <a:cubicBezTo>
                    <a:pt x="585" y="416"/>
                    <a:pt x="590" y="408"/>
                    <a:pt x="595" y="401"/>
                  </a:cubicBezTo>
                  <a:cubicBezTo>
                    <a:pt x="597" y="403"/>
                    <a:pt x="597" y="403"/>
                    <a:pt x="597" y="403"/>
                  </a:cubicBezTo>
                  <a:cubicBezTo>
                    <a:pt x="597" y="415"/>
                    <a:pt x="596" y="431"/>
                    <a:pt x="600" y="442"/>
                  </a:cubicBezTo>
                  <a:close/>
                  <a:moveTo>
                    <a:pt x="740" y="479"/>
                  </a:moveTo>
                  <a:cubicBezTo>
                    <a:pt x="738" y="465"/>
                    <a:pt x="736" y="450"/>
                    <a:pt x="745" y="440"/>
                  </a:cubicBezTo>
                  <a:cubicBezTo>
                    <a:pt x="754" y="455"/>
                    <a:pt x="756" y="478"/>
                    <a:pt x="753" y="497"/>
                  </a:cubicBezTo>
                  <a:cubicBezTo>
                    <a:pt x="743" y="499"/>
                    <a:pt x="743" y="486"/>
                    <a:pt x="740" y="479"/>
                  </a:cubicBezTo>
                  <a:close/>
                  <a:moveTo>
                    <a:pt x="741" y="501"/>
                  </a:moveTo>
                  <a:cubicBezTo>
                    <a:pt x="731" y="498"/>
                    <a:pt x="727" y="487"/>
                    <a:pt x="724" y="477"/>
                  </a:cubicBezTo>
                  <a:cubicBezTo>
                    <a:pt x="724" y="470"/>
                    <a:pt x="726" y="463"/>
                    <a:pt x="729" y="456"/>
                  </a:cubicBezTo>
                  <a:cubicBezTo>
                    <a:pt x="736" y="464"/>
                    <a:pt x="730" y="478"/>
                    <a:pt x="736" y="487"/>
                  </a:cubicBezTo>
                  <a:cubicBezTo>
                    <a:pt x="739" y="491"/>
                    <a:pt x="740" y="498"/>
                    <a:pt x="741" y="501"/>
                  </a:cubicBezTo>
                  <a:close/>
                  <a:moveTo>
                    <a:pt x="700" y="445"/>
                  </a:moveTo>
                  <a:cubicBezTo>
                    <a:pt x="694" y="451"/>
                    <a:pt x="684" y="451"/>
                    <a:pt x="675" y="449"/>
                  </a:cubicBezTo>
                  <a:cubicBezTo>
                    <a:pt x="665" y="447"/>
                    <a:pt x="654" y="439"/>
                    <a:pt x="651" y="430"/>
                  </a:cubicBezTo>
                  <a:cubicBezTo>
                    <a:pt x="652" y="423"/>
                    <a:pt x="652" y="423"/>
                    <a:pt x="652" y="423"/>
                  </a:cubicBezTo>
                  <a:cubicBezTo>
                    <a:pt x="667" y="433"/>
                    <a:pt x="684" y="442"/>
                    <a:pt x="700" y="445"/>
                  </a:cubicBezTo>
                  <a:close/>
                  <a:moveTo>
                    <a:pt x="653" y="409"/>
                  </a:moveTo>
                  <a:cubicBezTo>
                    <a:pt x="670" y="409"/>
                    <a:pt x="686" y="420"/>
                    <a:pt x="696" y="433"/>
                  </a:cubicBezTo>
                  <a:cubicBezTo>
                    <a:pt x="692" y="437"/>
                    <a:pt x="682" y="433"/>
                    <a:pt x="676" y="430"/>
                  </a:cubicBezTo>
                  <a:cubicBezTo>
                    <a:pt x="667" y="426"/>
                    <a:pt x="654" y="420"/>
                    <a:pt x="653" y="409"/>
                  </a:cubicBezTo>
                  <a:close/>
                  <a:moveTo>
                    <a:pt x="806" y="412"/>
                  </a:moveTo>
                  <a:cubicBezTo>
                    <a:pt x="805" y="429"/>
                    <a:pt x="807" y="441"/>
                    <a:pt x="800" y="455"/>
                  </a:cubicBezTo>
                  <a:cubicBezTo>
                    <a:pt x="797" y="445"/>
                    <a:pt x="788" y="431"/>
                    <a:pt x="796" y="420"/>
                  </a:cubicBezTo>
                  <a:cubicBezTo>
                    <a:pt x="799" y="418"/>
                    <a:pt x="801" y="410"/>
                    <a:pt x="806" y="412"/>
                  </a:cubicBezTo>
                  <a:close/>
                  <a:moveTo>
                    <a:pt x="889" y="411"/>
                  </a:moveTo>
                  <a:cubicBezTo>
                    <a:pt x="901" y="394"/>
                    <a:pt x="901" y="394"/>
                    <a:pt x="901" y="394"/>
                  </a:cubicBezTo>
                  <a:cubicBezTo>
                    <a:pt x="903" y="407"/>
                    <a:pt x="891" y="418"/>
                    <a:pt x="883" y="427"/>
                  </a:cubicBezTo>
                  <a:cubicBezTo>
                    <a:pt x="866" y="436"/>
                    <a:pt x="866" y="436"/>
                    <a:pt x="866" y="436"/>
                  </a:cubicBezTo>
                  <a:cubicBezTo>
                    <a:pt x="871" y="428"/>
                    <a:pt x="882" y="419"/>
                    <a:pt x="889" y="411"/>
                  </a:cubicBezTo>
                  <a:close/>
                  <a:moveTo>
                    <a:pt x="842" y="440"/>
                  </a:moveTo>
                  <a:cubicBezTo>
                    <a:pt x="851" y="412"/>
                    <a:pt x="867" y="380"/>
                    <a:pt x="897" y="370"/>
                  </a:cubicBezTo>
                  <a:cubicBezTo>
                    <a:pt x="903" y="370"/>
                    <a:pt x="899" y="377"/>
                    <a:pt x="898" y="380"/>
                  </a:cubicBezTo>
                  <a:cubicBezTo>
                    <a:pt x="891" y="405"/>
                    <a:pt x="867" y="430"/>
                    <a:pt x="842" y="440"/>
                  </a:cubicBezTo>
                  <a:close/>
                  <a:moveTo>
                    <a:pt x="553" y="380"/>
                  </a:moveTo>
                  <a:cubicBezTo>
                    <a:pt x="559" y="394"/>
                    <a:pt x="548" y="404"/>
                    <a:pt x="539" y="416"/>
                  </a:cubicBezTo>
                  <a:cubicBezTo>
                    <a:pt x="534" y="418"/>
                    <a:pt x="530" y="422"/>
                    <a:pt x="525" y="423"/>
                  </a:cubicBezTo>
                  <a:cubicBezTo>
                    <a:pt x="529" y="408"/>
                    <a:pt x="538" y="392"/>
                    <a:pt x="551" y="380"/>
                  </a:cubicBezTo>
                  <a:lnTo>
                    <a:pt x="553" y="380"/>
                  </a:lnTo>
                  <a:close/>
                  <a:moveTo>
                    <a:pt x="525" y="392"/>
                  </a:moveTo>
                  <a:cubicBezTo>
                    <a:pt x="529" y="389"/>
                    <a:pt x="531" y="384"/>
                    <a:pt x="536" y="383"/>
                  </a:cubicBezTo>
                  <a:cubicBezTo>
                    <a:pt x="533" y="393"/>
                    <a:pt x="526" y="403"/>
                    <a:pt x="520" y="413"/>
                  </a:cubicBezTo>
                  <a:cubicBezTo>
                    <a:pt x="519" y="414"/>
                    <a:pt x="519" y="414"/>
                    <a:pt x="519" y="414"/>
                  </a:cubicBezTo>
                  <a:cubicBezTo>
                    <a:pt x="515" y="407"/>
                    <a:pt x="521" y="399"/>
                    <a:pt x="525" y="392"/>
                  </a:cubicBezTo>
                  <a:close/>
                  <a:moveTo>
                    <a:pt x="540" y="252"/>
                  </a:moveTo>
                  <a:cubicBezTo>
                    <a:pt x="543" y="254"/>
                    <a:pt x="546" y="256"/>
                    <a:pt x="547" y="259"/>
                  </a:cubicBezTo>
                  <a:cubicBezTo>
                    <a:pt x="541" y="260"/>
                    <a:pt x="533" y="253"/>
                    <a:pt x="525" y="250"/>
                  </a:cubicBezTo>
                  <a:cubicBezTo>
                    <a:pt x="529" y="247"/>
                    <a:pt x="536" y="249"/>
                    <a:pt x="540" y="252"/>
                  </a:cubicBezTo>
                  <a:close/>
                  <a:moveTo>
                    <a:pt x="545" y="269"/>
                  </a:moveTo>
                  <a:cubicBezTo>
                    <a:pt x="546" y="272"/>
                    <a:pt x="542" y="273"/>
                    <a:pt x="540" y="273"/>
                  </a:cubicBezTo>
                  <a:cubicBezTo>
                    <a:pt x="523" y="276"/>
                    <a:pt x="500" y="274"/>
                    <a:pt x="491" y="257"/>
                  </a:cubicBezTo>
                  <a:cubicBezTo>
                    <a:pt x="510" y="253"/>
                    <a:pt x="530" y="256"/>
                    <a:pt x="545" y="269"/>
                  </a:cubicBezTo>
                  <a:close/>
                  <a:moveTo>
                    <a:pt x="466" y="235"/>
                  </a:moveTo>
                  <a:cubicBezTo>
                    <a:pt x="454" y="229"/>
                    <a:pt x="438" y="220"/>
                    <a:pt x="436" y="205"/>
                  </a:cubicBezTo>
                  <a:cubicBezTo>
                    <a:pt x="438" y="198"/>
                    <a:pt x="438" y="198"/>
                    <a:pt x="438" y="198"/>
                  </a:cubicBezTo>
                  <a:cubicBezTo>
                    <a:pt x="447" y="209"/>
                    <a:pt x="468" y="218"/>
                    <a:pt x="466" y="235"/>
                  </a:cubicBezTo>
                  <a:close/>
                  <a:moveTo>
                    <a:pt x="448" y="194"/>
                  </a:moveTo>
                  <a:cubicBezTo>
                    <a:pt x="459" y="198"/>
                    <a:pt x="473" y="202"/>
                    <a:pt x="476" y="215"/>
                  </a:cubicBezTo>
                  <a:cubicBezTo>
                    <a:pt x="476" y="219"/>
                    <a:pt x="480" y="225"/>
                    <a:pt x="476" y="228"/>
                  </a:cubicBezTo>
                  <a:cubicBezTo>
                    <a:pt x="470" y="215"/>
                    <a:pt x="455" y="207"/>
                    <a:pt x="448" y="194"/>
                  </a:cubicBezTo>
                  <a:close/>
                  <a:moveTo>
                    <a:pt x="349" y="78"/>
                  </a:moveTo>
                  <a:cubicBezTo>
                    <a:pt x="349" y="75"/>
                    <a:pt x="349" y="75"/>
                    <a:pt x="349" y="75"/>
                  </a:cubicBezTo>
                  <a:cubicBezTo>
                    <a:pt x="368" y="64"/>
                    <a:pt x="392" y="67"/>
                    <a:pt x="411" y="75"/>
                  </a:cubicBezTo>
                  <a:cubicBezTo>
                    <a:pt x="411" y="76"/>
                    <a:pt x="411" y="76"/>
                    <a:pt x="411" y="76"/>
                  </a:cubicBezTo>
                  <a:cubicBezTo>
                    <a:pt x="392" y="86"/>
                    <a:pt x="369" y="84"/>
                    <a:pt x="349" y="78"/>
                  </a:cubicBezTo>
                  <a:close/>
                  <a:moveTo>
                    <a:pt x="376" y="60"/>
                  </a:moveTo>
                  <a:cubicBezTo>
                    <a:pt x="370" y="61"/>
                    <a:pt x="362" y="63"/>
                    <a:pt x="358" y="61"/>
                  </a:cubicBezTo>
                  <a:cubicBezTo>
                    <a:pt x="362" y="54"/>
                    <a:pt x="370" y="49"/>
                    <a:pt x="378" y="48"/>
                  </a:cubicBezTo>
                  <a:cubicBezTo>
                    <a:pt x="392" y="48"/>
                    <a:pt x="409" y="48"/>
                    <a:pt x="417" y="63"/>
                  </a:cubicBezTo>
                  <a:cubicBezTo>
                    <a:pt x="417" y="65"/>
                    <a:pt x="417" y="65"/>
                    <a:pt x="417" y="65"/>
                  </a:cubicBezTo>
                  <a:cubicBezTo>
                    <a:pt x="404" y="63"/>
                    <a:pt x="390" y="60"/>
                    <a:pt x="376" y="60"/>
                  </a:cubicBezTo>
                  <a:close/>
                  <a:moveTo>
                    <a:pt x="301" y="210"/>
                  </a:moveTo>
                  <a:cubicBezTo>
                    <a:pt x="300" y="212"/>
                    <a:pt x="300" y="212"/>
                    <a:pt x="299" y="212"/>
                  </a:cubicBezTo>
                  <a:cubicBezTo>
                    <a:pt x="300" y="209"/>
                    <a:pt x="300" y="205"/>
                    <a:pt x="303" y="204"/>
                  </a:cubicBezTo>
                  <a:cubicBezTo>
                    <a:pt x="303" y="206"/>
                    <a:pt x="303" y="210"/>
                    <a:pt x="301" y="210"/>
                  </a:cubicBezTo>
                  <a:close/>
                  <a:moveTo>
                    <a:pt x="353" y="300"/>
                  </a:moveTo>
                  <a:cubicBezTo>
                    <a:pt x="367" y="290"/>
                    <a:pt x="391" y="292"/>
                    <a:pt x="407" y="294"/>
                  </a:cubicBezTo>
                  <a:cubicBezTo>
                    <a:pt x="404" y="303"/>
                    <a:pt x="393" y="303"/>
                    <a:pt x="385" y="308"/>
                  </a:cubicBezTo>
                  <a:cubicBezTo>
                    <a:pt x="374" y="310"/>
                    <a:pt x="361" y="308"/>
                    <a:pt x="353" y="300"/>
                  </a:cubicBezTo>
                  <a:close/>
                  <a:moveTo>
                    <a:pt x="378" y="285"/>
                  </a:moveTo>
                  <a:cubicBezTo>
                    <a:pt x="385" y="280"/>
                    <a:pt x="397" y="278"/>
                    <a:pt x="406" y="283"/>
                  </a:cubicBezTo>
                  <a:cubicBezTo>
                    <a:pt x="398" y="284"/>
                    <a:pt x="389" y="284"/>
                    <a:pt x="380" y="285"/>
                  </a:cubicBezTo>
                  <a:lnTo>
                    <a:pt x="378" y="285"/>
                  </a:lnTo>
                  <a:close/>
                  <a:moveTo>
                    <a:pt x="438" y="307"/>
                  </a:moveTo>
                  <a:cubicBezTo>
                    <a:pt x="439" y="312"/>
                    <a:pt x="443" y="316"/>
                    <a:pt x="441" y="321"/>
                  </a:cubicBezTo>
                  <a:cubicBezTo>
                    <a:pt x="425" y="326"/>
                    <a:pt x="405" y="322"/>
                    <a:pt x="389" y="317"/>
                  </a:cubicBezTo>
                  <a:cubicBezTo>
                    <a:pt x="398" y="310"/>
                    <a:pt x="408" y="306"/>
                    <a:pt x="417" y="297"/>
                  </a:cubicBezTo>
                  <a:cubicBezTo>
                    <a:pt x="425" y="297"/>
                    <a:pt x="434" y="300"/>
                    <a:pt x="438" y="307"/>
                  </a:cubicBezTo>
                  <a:close/>
                  <a:moveTo>
                    <a:pt x="461" y="136"/>
                  </a:moveTo>
                  <a:cubicBezTo>
                    <a:pt x="456" y="152"/>
                    <a:pt x="442" y="164"/>
                    <a:pt x="424" y="167"/>
                  </a:cubicBezTo>
                  <a:cubicBezTo>
                    <a:pt x="421" y="166"/>
                    <a:pt x="421" y="166"/>
                    <a:pt x="421" y="166"/>
                  </a:cubicBezTo>
                  <a:cubicBezTo>
                    <a:pt x="428" y="150"/>
                    <a:pt x="445" y="143"/>
                    <a:pt x="460" y="135"/>
                  </a:cubicBezTo>
                  <a:lnTo>
                    <a:pt x="461" y="136"/>
                  </a:lnTo>
                  <a:close/>
                  <a:moveTo>
                    <a:pt x="423" y="134"/>
                  </a:moveTo>
                  <a:cubicBezTo>
                    <a:pt x="432" y="126"/>
                    <a:pt x="445" y="120"/>
                    <a:pt x="457" y="126"/>
                  </a:cubicBezTo>
                  <a:cubicBezTo>
                    <a:pt x="445" y="137"/>
                    <a:pt x="430" y="142"/>
                    <a:pt x="421" y="155"/>
                  </a:cubicBezTo>
                  <a:cubicBezTo>
                    <a:pt x="418" y="155"/>
                    <a:pt x="418" y="155"/>
                    <a:pt x="418" y="155"/>
                  </a:cubicBezTo>
                  <a:cubicBezTo>
                    <a:pt x="413" y="149"/>
                    <a:pt x="421" y="142"/>
                    <a:pt x="423" y="134"/>
                  </a:cubicBezTo>
                  <a:close/>
                  <a:moveTo>
                    <a:pt x="410" y="178"/>
                  </a:moveTo>
                  <a:cubicBezTo>
                    <a:pt x="414" y="178"/>
                    <a:pt x="414" y="178"/>
                    <a:pt x="414" y="178"/>
                  </a:cubicBezTo>
                  <a:cubicBezTo>
                    <a:pt x="413" y="197"/>
                    <a:pt x="417" y="218"/>
                    <a:pt x="416" y="235"/>
                  </a:cubicBezTo>
                  <a:cubicBezTo>
                    <a:pt x="411" y="230"/>
                    <a:pt x="401" y="226"/>
                    <a:pt x="398" y="217"/>
                  </a:cubicBezTo>
                  <a:cubicBezTo>
                    <a:pt x="399" y="202"/>
                    <a:pt x="402" y="190"/>
                    <a:pt x="410" y="178"/>
                  </a:cubicBezTo>
                  <a:close/>
                  <a:moveTo>
                    <a:pt x="384" y="127"/>
                  </a:moveTo>
                  <a:cubicBezTo>
                    <a:pt x="387" y="126"/>
                    <a:pt x="387" y="126"/>
                    <a:pt x="387" y="126"/>
                  </a:cubicBezTo>
                  <a:cubicBezTo>
                    <a:pt x="393" y="140"/>
                    <a:pt x="399" y="163"/>
                    <a:pt x="385" y="175"/>
                  </a:cubicBezTo>
                  <a:cubicBezTo>
                    <a:pt x="381" y="178"/>
                    <a:pt x="380" y="185"/>
                    <a:pt x="374" y="183"/>
                  </a:cubicBezTo>
                  <a:cubicBezTo>
                    <a:pt x="368" y="161"/>
                    <a:pt x="376" y="144"/>
                    <a:pt x="384" y="127"/>
                  </a:cubicBezTo>
                  <a:close/>
                  <a:moveTo>
                    <a:pt x="365" y="164"/>
                  </a:moveTo>
                  <a:cubicBezTo>
                    <a:pt x="362" y="158"/>
                    <a:pt x="362" y="146"/>
                    <a:pt x="367" y="141"/>
                  </a:cubicBezTo>
                  <a:cubicBezTo>
                    <a:pt x="370" y="140"/>
                    <a:pt x="370" y="140"/>
                    <a:pt x="370" y="140"/>
                  </a:cubicBezTo>
                  <a:cubicBezTo>
                    <a:pt x="370" y="148"/>
                    <a:pt x="366" y="155"/>
                    <a:pt x="365" y="164"/>
                  </a:cubicBezTo>
                  <a:close/>
                  <a:moveTo>
                    <a:pt x="325" y="197"/>
                  </a:moveTo>
                  <a:cubicBezTo>
                    <a:pt x="337" y="191"/>
                    <a:pt x="354" y="194"/>
                    <a:pt x="364" y="202"/>
                  </a:cubicBezTo>
                  <a:cubicBezTo>
                    <a:pt x="357" y="208"/>
                    <a:pt x="347" y="212"/>
                    <a:pt x="342" y="219"/>
                  </a:cubicBezTo>
                  <a:cubicBezTo>
                    <a:pt x="334" y="224"/>
                    <a:pt x="324" y="229"/>
                    <a:pt x="323" y="239"/>
                  </a:cubicBezTo>
                  <a:cubicBezTo>
                    <a:pt x="321" y="255"/>
                    <a:pt x="327" y="271"/>
                    <a:pt x="338" y="282"/>
                  </a:cubicBezTo>
                  <a:cubicBezTo>
                    <a:pt x="346" y="263"/>
                    <a:pt x="368" y="251"/>
                    <a:pt x="369" y="230"/>
                  </a:cubicBezTo>
                  <a:cubicBezTo>
                    <a:pt x="372" y="223"/>
                    <a:pt x="364" y="212"/>
                    <a:pt x="375" y="211"/>
                  </a:cubicBezTo>
                  <a:cubicBezTo>
                    <a:pt x="391" y="219"/>
                    <a:pt x="401" y="231"/>
                    <a:pt x="412" y="245"/>
                  </a:cubicBezTo>
                  <a:cubicBezTo>
                    <a:pt x="415" y="250"/>
                    <a:pt x="419" y="254"/>
                    <a:pt x="422" y="257"/>
                  </a:cubicBezTo>
                  <a:cubicBezTo>
                    <a:pt x="430" y="289"/>
                    <a:pt x="430" y="289"/>
                    <a:pt x="430" y="289"/>
                  </a:cubicBezTo>
                  <a:cubicBezTo>
                    <a:pt x="419" y="293"/>
                    <a:pt x="414" y="275"/>
                    <a:pt x="402" y="273"/>
                  </a:cubicBezTo>
                  <a:cubicBezTo>
                    <a:pt x="383" y="273"/>
                    <a:pt x="362" y="278"/>
                    <a:pt x="348" y="293"/>
                  </a:cubicBezTo>
                  <a:cubicBezTo>
                    <a:pt x="337" y="294"/>
                    <a:pt x="329" y="283"/>
                    <a:pt x="322" y="274"/>
                  </a:cubicBezTo>
                  <a:cubicBezTo>
                    <a:pt x="313" y="262"/>
                    <a:pt x="304" y="248"/>
                    <a:pt x="302" y="234"/>
                  </a:cubicBezTo>
                  <a:cubicBezTo>
                    <a:pt x="315" y="225"/>
                    <a:pt x="323" y="212"/>
                    <a:pt x="325" y="197"/>
                  </a:cubicBezTo>
                  <a:close/>
                  <a:moveTo>
                    <a:pt x="343" y="263"/>
                  </a:moveTo>
                  <a:cubicBezTo>
                    <a:pt x="336" y="247"/>
                    <a:pt x="343" y="229"/>
                    <a:pt x="354" y="217"/>
                  </a:cubicBezTo>
                  <a:cubicBezTo>
                    <a:pt x="356" y="215"/>
                    <a:pt x="362" y="214"/>
                    <a:pt x="362" y="219"/>
                  </a:cubicBezTo>
                  <a:cubicBezTo>
                    <a:pt x="363" y="236"/>
                    <a:pt x="358" y="252"/>
                    <a:pt x="343" y="263"/>
                  </a:cubicBezTo>
                  <a:close/>
                  <a:moveTo>
                    <a:pt x="336" y="233"/>
                  </a:moveTo>
                  <a:cubicBezTo>
                    <a:pt x="334" y="256"/>
                    <a:pt x="334" y="256"/>
                    <a:pt x="334" y="256"/>
                  </a:cubicBezTo>
                  <a:cubicBezTo>
                    <a:pt x="331" y="257"/>
                    <a:pt x="328" y="252"/>
                    <a:pt x="328" y="249"/>
                  </a:cubicBezTo>
                  <a:cubicBezTo>
                    <a:pt x="327" y="243"/>
                    <a:pt x="329" y="237"/>
                    <a:pt x="334" y="233"/>
                  </a:cubicBezTo>
                  <a:lnTo>
                    <a:pt x="336" y="233"/>
                  </a:lnTo>
                  <a:close/>
                  <a:moveTo>
                    <a:pt x="306" y="219"/>
                  </a:moveTo>
                  <a:cubicBezTo>
                    <a:pt x="308" y="215"/>
                    <a:pt x="309" y="207"/>
                    <a:pt x="316" y="206"/>
                  </a:cubicBezTo>
                  <a:cubicBezTo>
                    <a:pt x="316" y="213"/>
                    <a:pt x="310" y="217"/>
                    <a:pt x="306" y="219"/>
                  </a:cubicBezTo>
                  <a:close/>
                  <a:moveTo>
                    <a:pt x="326" y="120"/>
                  </a:moveTo>
                  <a:cubicBezTo>
                    <a:pt x="329" y="118"/>
                    <a:pt x="331" y="114"/>
                    <a:pt x="335" y="114"/>
                  </a:cubicBezTo>
                  <a:cubicBezTo>
                    <a:pt x="339" y="131"/>
                    <a:pt x="332" y="151"/>
                    <a:pt x="318" y="163"/>
                  </a:cubicBezTo>
                  <a:cubicBezTo>
                    <a:pt x="308" y="149"/>
                    <a:pt x="322" y="133"/>
                    <a:pt x="326" y="120"/>
                  </a:cubicBezTo>
                  <a:close/>
                  <a:moveTo>
                    <a:pt x="307" y="131"/>
                  </a:moveTo>
                  <a:cubicBezTo>
                    <a:pt x="310" y="129"/>
                    <a:pt x="311" y="125"/>
                    <a:pt x="315" y="125"/>
                  </a:cubicBezTo>
                  <a:cubicBezTo>
                    <a:pt x="313" y="134"/>
                    <a:pt x="308" y="144"/>
                    <a:pt x="308" y="155"/>
                  </a:cubicBezTo>
                  <a:cubicBezTo>
                    <a:pt x="303" y="150"/>
                    <a:pt x="304" y="139"/>
                    <a:pt x="307" y="131"/>
                  </a:cubicBezTo>
                  <a:close/>
                  <a:moveTo>
                    <a:pt x="292" y="129"/>
                  </a:moveTo>
                  <a:cubicBezTo>
                    <a:pt x="287" y="129"/>
                    <a:pt x="287" y="129"/>
                    <a:pt x="287" y="129"/>
                  </a:cubicBezTo>
                  <a:cubicBezTo>
                    <a:pt x="275" y="118"/>
                    <a:pt x="257" y="103"/>
                    <a:pt x="263" y="85"/>
                  </a:cubicBezTo>
                  <a:cubicBezTo>
                    <a:pt x="278" y="97"/>
                    <a:pt x="295" y="110"/>
                    <a:pt x="292" y="129"/>
                  </a:cubicBezTo>
                  <a:close/>
                  <a:moveTo>
                    <a:pt x="279" y="133"/>
                  </a:moveTo>
                  <a:cubicBezTo>
                    <a:pt x="273" y="133"/>
                    <a:pt x="266" y="129"/>
                    <a:pt x="262" y="125"/>
                  </a:cubicBezTo>
                  <a:cubicBezTo>
                    <a:pt x="258" y="120"/>
                    <a:pt x="253" y="113"/>
                    <a:pt x="257" y="106"/>
                  </a:cubicBezTo>
                  <a:cubicBezTo>
                    <a:pt x="266" y="113"/>
                    <a:pt x="271" y="125"/>
                    <a:pt x="279" y="133"/>
                  </a:cubicBezTo>
                  <a:close/>
                  <a:moveTo>
                    <a:pt x="246" y="22"/>
                  </a:moveTo>
                  <a:cubicBezTo>
                    <a:pt x="253" y="23"/>
                    <a:pt x="268" y="12"/>
                    <a:pt x="267" y="27"/>
                  </a:cubicBezTo>
                  <a:cubicBezTo>
                    <a:pt x="267" y="49"/>
                    <a:pt x="255" y="72"/>
                    <a:pt x="235" y="81"/>
                  </a:cubicBezTo>
                  <a:cubicBezTo>
                    <a:pt x="233" y="81"/>
                    <a:pt x="233" y="81"/>
                    <a:pt x="233" y="81"/>
                  </a:cubicBezTo>
                  <a:cubicBezTo>
                    <a:pt x="238" y="63"/>
                    <a:pt x="246" y="43"/>
                    <a:pt x="246" y="22"/>
                  </a:cubicBezTo>
                  <a:close/>
                  <a:moveTo>
                    <a:pt x="213" y="11"/>
                  </a:moveTo>
                  <a:cubicBezTo>
                    <a:pt x="221" y="12"/>
                    <a:pt x="226" y="23"/>
                    <a:pt x="237" y="21"/>
                  </a:cubicBezTo>
                  <a:cubicBezTo>
                    <a:pt x="245" y="40"/>
                    <a:pt x="234" y="60"/>
                    <a:pt x="226" y="76"/>
                  </a:cubicBezTo>
                  <a:cubicBezTo>
                    <a:pt x="222" y="81"/>
                    <a:pt x="219" y="75"/>
                    <a:pt x="218" y="72"/>
                  </a:cubicBezTo>
                  <a:cubicBezTo>
                    <a:pt x="208" y="54"/>
                    <a:pt x="199" y="29"/>
                    <a:pt x="213" y="11"/>
                  </a:cubicBezTo>
                  <a:close/>
                  <a:moveTo>
                    <a:pt x="91" y="13"/>
                  </a:moveTo>
                  <a:cubicBezTo>
                    <a:pt x="102" y="10"/>
                    <a:pt x="113" y="12"/>
                    <a:pt x="120" y="20"/>
                  </a:cubicBezTo>
                  <a:cubicBezTo>
                    <a:pt x="127" y="29"/>
                    <a:pt x="127" y="29"/>
                    <a:pt x="127" y="29"/>
                  </a:cubicBezTo>
                  <a:cubicBezTo>
                    <a:pt x="118" y="31"/>
                    <a:pt x="106" y="26"/>
                    <a:pt x="97" y="22"/>
                  </a:cubicBezTo>
                  <a:cubicBezTo>
                    <a:pt x="95" y="19"/>
                    <a:pt x="88" y="18"/>
                    <a:pt x="91" y="13"/>
                  </a:cubicBezTo>
                  <a:close/>
                  <a:moveTo>
                    <a:pt x="124" y="39"/>
                  </a:moveTo>
                  <a:cubicBezTo>
                    <a:pt x="119" y="43"/>
                    <a:pt x="111" y="44"/>
                    <a:pt x="104" y="43"/>
                  </a:cubicBezTo>
                  <a:cubicBezTo>
                    <a:pt x="95" y="40"/>
                    <a:pt x="85" y="32"/>
                    <a:pt x="84" y="23"/>
                  </a:cubicBezTo>
                  <a:cubicBezTo>
                    <a:pt x="97" y="29"/>
                    <a:pt x="110" y="34"/>
                    <a:pt x="124" y="39"/>
                  </a:cubicBezTo>
                  <a:close/>
                  <a:moveTo>
                    <a:pt x="96" y="88"/>
                  </a:moveTo>
                  <a:cubicBezTo>
                    <a:pt x="99" y="89"/>
                    <a:pt x="103" y="92"/>
                    <a:pt x="103" y="95"/>
                  </a:cubicBezTo>
                  <a:cubicBezTo>
                    <a:pt x="100" y="94"/>
                    <a:pt x="96" y="90"/>
                    <a:pt x="96" y="88"/>
                  </a:cubicBezTo>
                  <a:close/>
                  <a:moveTo>
                    <a:pt x="128" y="118"/>
                  </a:moveTo>
                  <a:cubicBezTo>
                    <a:pt x="122" y="111"/>
                    <a:pt x="112" y="109"/>
                    <a:pt x="108" y="101"/>
                  </a:cubicBezTo>
                  <a:cubicBezTo>
                    <a:pt x="109" y="100"/>
                    <a:pt x="109" y="100"/>
                    <a:pt x="109" y="100"/>
                  </a:cubicBezTo>
                  <a:cubicBezTo>
                    <a:pt x="132" y="118"/>
                    <a:pt x="156" y="128"/>
                    <a:pt x="180" y="144"/>
                  </a:cubicBezTo>
                  <a:cubicBezTo>
                    <a:pt x="163" y="142"/>
                    <a:pt x="144" y="128"/>
                    <a:pt x="128" y="118"/>
                  </a:cubicBezTo>
                  <a:close/>
                  <a:moveTo>
                    <a:pt x="183" y="144"/>
                  </a:moveTo>
                  <a:cubicBezTo>
                    <a:pt x="187" y="142"/>
                    <a:pt x="192" y="145"/>
                    <a:pt x="195" y="148"/>
                  </a:cubicBezTo>
                  <a:cubicBezTo>
                    <a:pt x="194" y="147"/>
                    <a:pt x="187" y="149"/>
                    <a:pt x="183" y="144"/>
                  </a:cubicBezTo>
                  <a:close/>
                  <a:moveTo>
                    <a:pt x="126" y="103"/>
                  </a:moveTo>
                  <a:cubicBezTo>
                    <a:pt x="99" y="83"/>
                    <a:pt x="78" y="55"/>
                    <a:pt x="69" y="22"/>
                  </a:cubicBezTo>
                  <a:cubicBezTo>
                    <a:pt x="77" y="26"/>
                    <a:pt x="81" y="37"/>
                    <a:pt x="90" y="43"/>
                  </a:cubicBezTo>
                  <a:cubicBezTo>
                    <a:pt x="100" y="51"/>
                    <a:pt x="115" y="50"/>
                    <a:pt x="127" y="47"/>
                  </a:cubicBezTo>
                  <a:cubicBezTo>
                    <a:pt x="132" y="46"/>
                    <a:pt x="134" y="40"/>
                    <a:pt x="139" y="41"/>
                  </a:cubicBezTo>
                  <a:cubicBezTo>
                    <a:pt x="149" y="55"/>
                    <a:pt x="136" y="74"/>
                    <a:pt x="145" y="89"/>
                  </a:cubicBezTo>
                  <a:cubicBezTo>
                    <a:pt x="155" y="113"/>
                    <a:pt x="185" y="119"/>
                    <a:pt x="207" y="122"/>
                  </a:cubicBezTo>
                  <a:cubicBezTo>
                    <a:pt x="209" y="110"/>
                    <a:pt x="204" y="96"/>
                    <a:pt x="202" y="84"/>
                  </a:cubicBezTo>
                  <a:cubicBezTo>
                    <a:pt x="191" y="63"/>
                    <a:pt x="172" y="49"/>
                    <a:pt x="149" y="46"/>
                  </a:cubicBezTo>
                  <a:cubicBezTo>
                    <a:pt x="147" y="35"/>
                    <a:pt x="155" y="22"/>
                    <a:pt x="166" y="16"/>
                  </a:cubicBezTo>
                  <a:cubicBezTo>
                    <a:pt x="175" y="22"/>
                    <a:pt x="192" y="12"/>
                    <a:pt x="198" y="24"/>
                  </a:cubicBezTo>
                  <a:cubicBezTo>
                    <a:pt x="195" y="49"/>
                    <a:pt x="215" y="66"/>
                    <a:pt x="212" y="88"/>
                  </a:cubicBezTo>
                  <a:cubicBezTo>
                    <a:pt x="211" y="89"/>
                    <a:pt x="210" y="92"/>
                    <a:pt x="211" y="94"/>
                  </a:cubicBezTo>
                  <a:cubicBezTo>
                    <a:pt x="218" y="101"/>
                    <a:pt x="225" y="93"/>
                    <a:pt x="231" y="92"/>
                  </a:cubicBezTo>
                  <a:cubicBezTo>
                    <a:pt x="238" y="89"/>
                    <a:pt x="245" y="84"/>
                    <a:pt x="252" y="82"/>
                  </a:cubicBezTo>
                  <a:cubicBezTo>
                    <a:pt x="250" y="100"/>
                    <a:pt x="242" y="118"/>
                    <a:pt x="259" y="131"/>
                  </a:cubicBezTo>
                  <a:cubicBezTo>
                    <a:pt x="270" y="148"/>
                    <a:pt x="296" y="136"/>
                    <a:pt x="300" y="158"/>
                  </a:cubicBezTo>
                  <a:cubicBezTo>
                    <a:pt x="301" y="172"/>
                    <a:pt x="317" y="176"/>
                    <a:pt x="319" y="190"/>
                  </a:cubicBezTo>
                  <a:cubicBezTo>
                    <a:pt x="311" y="196"/>
                    <a:pt x="299" y="197"/>
                    <a:pt x="291" y="204"/>
                  </a:cubicBezTo>
                  <a:cubicBezTo>
                    <a:pt x="281" y="187"/>
                    <a:pt x="286" y="170"/>
                    <a:pt x="283" y="152"/>
                  </a:cubicBezTo>
                  <a:cubicBezTo>
                    <a:pt x="277" y="150"/>
                    <a:pt x="277" y="150"/>
                    <a:pt x="277" y="150"/>
                  </a:cubicBezTo>
                  <a:cubicBezTo>
                    <a:pt x="220" y="151"/>
                    <a:pt x="170" y="135"/>
                    <a:pt x="126" y="103"/>
                  </a:cubicBezTo>
                  <a:close/>
                  <a:moveTo>
                    <a:pt x="188" y="106"/>
                  </a:moveTo>
                  <a:cubicBezTo>
                    <a:pt x="188" y="108"/>
                    <a:pt x="190" y="109"/>
                    <a:pt x="191" y="111"/>
                  </a:cubicBezTo>
                  <a:cubicBezTo>
                    <a:pt x="174" y="111"/>
                    <a:pt x="157" y="101"/>
                    <a:pt x="150" y="85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60" y="86"/>
                    <a:pt x="174" y="98"/>
                    <a:pt x="188" y="106"/>
                  </a:cubicBezTo>
                  <a:close/>
                  <a:moveTo>
                    <a:pt x="154" y="56"/>
                  </a:moveTo>
                  <a:cubicBezTo>
                    <a:pt x="174" y="54"/>
                    <a:pt x="187" y="75"/>
                    <a:pt x="196" y="91"/>
                  </a:cubicBezTo>
                  <a:cubicBezTo>
                    <a:pt x="196" y="94"/>
                    <a:pt x="198" y="98"/>
                    <a:pt x="196" y="102"/>
                  </a:cubicBezTo>
                  <a:cubicBezTo>
                    <a:pt x="184" y="99"/>
                    <a:pt x="175" y="88"/>
                    <a:pt x="166" y="79"/>
                  </a:cubicBezTo>
                  <a:cubicBezTo>
                    <a:pt x="160" y="73"/>
                    <a:pt x="152" y="65"/>
                    <a:pt x="154" y="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"/>
            <p:cNvSpPr>
              <a:spLocks/>
            </p:cNvSpPr>
            <p:nvPr/>
          </p:nvSpPr>
          <p:spPr bwMode="auto">
            <a:xfrm>
              <a:off x="-446214" y="-2938035"/>
              <a:ext cx="15049" cy="15049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3 h 3"/>
                <a:gd name="T4" fmla="*/ 3 w 3"/>
                <a:gd name="T5" fmla="*/ 3 h 3"/>
                <a:gd name="T6" fmla="*/ 3 w 3"/>
                <a:gd name="T7" fmla="*/ 2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7"/>
            <p:cNvSpPr>
              <a:spLocks/>
            </p:cNvSpPr>
            <p:nvPr/>
          </p:nvSpPr>
          <p:spPr bwMode="auto">
            <a:xfrm>
              <a:off x="-541518" y="-3275781"/>
              <a:ext cx="200641" cy="265850"/>
            </a:xfrm>
            <a:custGeom>
              <a:avLst/>
              <a:gdLst>
                <a:gd name="T0" fmla="*/ 31 w 42"/>
                <a:gd name="T1" fmla="*/ 44 h 56"/>
                <a:gd name="T2" fmla="*/ 42 w 42"/>
                <a:gd name="T3" fmla="*/ 0 h 56"/>
                <a:gd name="T4" fmla="*/ 26 w 42"/>
                <a:gd name="T5" fmla="*/ 0 h 56"/>
                <a:gd name="T6" fmla="*/ 27 w 42"/>
                <a:gd name="T7" fmla="*/ 20 h 56"/>
                <a:gd name="T8" fmla="*/ 23 w 42"/>
                <a:gd name="T9" fmla="*/ 20 h 56"/>
                <a:gd name="T10" fmla="*/ 8 w 42"/>
                <a:gd name="T11" fmla="*/ 0 h 56"/>
                <a:gd name="T12" fmla="*/ 0 w 42"/>
                <a:gd name="T13" fmla="*/ 0 h 56"/>
                <a:gd name="T14" fmla="*/ 18 w 42"/>
                <a:gd name="T15" fmla="*/ 54 h 56"/>
                <a:gd name="T16" fmla="*/ 20 w 42"/>
                <a:gd name="T17" fmla="*/ 56 h 56"/>
                <a:gd name="T18" fmla="*/ 31 w 42"/>
                <a:gd name="T19" fmla="*/ 4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56">
                  <a:moveTo>
                    <a:pt x="31" y="44"/>
                  </a:moveTo>
                  <a:cubicBezTo>
                    <a:pt x="33" y="30"/>
                    <a:pt x="40" y="15"/>
                    <a:pt x="4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7"/>
                    <a:pt x="30" y="14"/>
                    <a:pt x="27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7" y="14"/>
                    <a:pt x="12" y="7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16"/>
                    <a:pt x="36" y="34"/>
                    <a:pt x="18" y="54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6" y="55"/>
                    <a:pt x="27" y="48"/>
                    <a:pt x="31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8"/>
            <p:cNvSpPr>
              <a:spLocks noEditPoints="1"/>
            </p:cNvSpPr>
            <p:nvPr/>
          </p:nvSpPr>
          <p:spPr bwMode="auto">
            <a:xfrm>
              <a:off x="-407760" y="-3275781"/>
              <a:ext cx="844364" cy="804238"/>
            </a:xfrm>
            <a:custGeom>
              <a:avLst/>
              <a:gdLst>
                <a:gd name="T0" fmla="*/ 178 w 178"/>
                <a:gd name="T1" fmla="*/ 2 h 169"/>
                <a:gd name="T2" fmla="*/ 178 w 178"/>
                <a:gd name="T3" fmla="*/ 0 h 169"/>
                <a:gd name="T4" fmla="*/ 118 w 178"/>
                <a:gd name="T5" fmla="*/ 0 h 169"/>
                <a:gd name="T6" fmla="*/ 92 w 178"/>
                <a:gd name="T7" fmla="*/ 6 h 169"/>
                <a:gd name="T8" fmla="*/ 47 w 178"/>
                <a:gd name="T9" fmla="*/ 62 h 169"/>
                <a:gd name="T10" fmla="*/ 0 w 178"/>
                <a:gd name="T11" fmla="*/ 75 h 169"/>
                <a:gd name="T12" fmla="*/ 16 w 178"/>
                <a:gd name="T13" fmla="*/ 91 h 169"/>
                <a:gd name="T14" fmla="*/ 23 w 178"/>
                <a:gd name="T15" fmla="*/ 123 h 169"/>
                <a:gd name="T16" fmla="*/ 63 w 178"/>
                <a:gd name="T17" fmla="*/ 169 h 169"/>
                <a:gd name="T18" fmla="*/ 77 w 178"/>
                <a:gd name="T19" fmla="*/ 132 h 169"/>
                <a:gd name="T20" fmla="*/ 27 w 178"/>
                <a:gd name="T21" fmla="*/ 79 h 169"/>
                <a:gd name="T22" fmla="*/ 112 w 178"/>
                <a:gd name="T23" fmla="*/ 41 h 169"/>
                <a:gd name="T24" fmla="*/ 129 w 178"/>
                <a:gd name="T25" fmla="*/ 8 h 169"/>
                <a:gd name="T26" fmla="*/ 129 w 178"/>
                <a:gd name="T27" fmla="*/ 2 h 169"/>
                <a:gd name="T28" fmla="*/ 178 w 178"/>
                <a:gd name="T29" fmla="*/ 2 h 169"/>
                <a:gd name="T30" fmla="*/ 42 w 178"/>
                <a:gd name="T31" fmla="*/ 95 h 169"/>
                <a:gd name="T32" fmla="*/ 71 w 178"/>
                <a:gd name="T33" fmla="*/ 139 h 169"/>
                <a:gd name="T34" fmla="*/ 64 w 178"/>
                <a:gd name="T35" fmla="*/ 157 h 169"/>
                <a:gd name="T36" fmla="*/ 60 w 178"/>
                <a:gd name="T37" fmla="*/ 153 h 169"/>
                <a:gd name="T38" fmla="*/ 41 w 178"/>
                <a:gd name="T39" fmla="*/ 97 h 169"/>
                <a:gd name="T40" fmla="*/ 42 w 178"/>
                <a:gd name="T41" fmla="*/ 95 h 169"/>
                <a:gd name="T42" fmla="*/ 30 w 178"/>
                <a:gd name="T43" fmla="*/ 93 h 169"/>
                <a:gd name="T44" fmla="*/ 44 w 178"/>
                <a:gd name="T45" fmla="*/ 113 h 169"/>
                <a:gd name="T46" fmla="*/ 51 w 178"/>
                <a:gd name="T47" fmla="*/ 152 h 169"/>
                <a:gd name="T48" fmla="*/ 23 w 178"/>
                <a:gd name="T49" fmla="*/ 93 h 169"/>
                <a:gd name="T50" fmla="*/ 30 w 178"/>
                <a:gd name="T51" fmla="*/ 93 h 169"/>
                <a:gd name="T52" fmla="*/ 84 w 178"/>
                <a:gd name="T53" fmla="*/ 14 h 169"/>
                <a:gd name="T54" fmla="*/ 91 w 178"/>
                <a:gd name="T55" fmla="*/ 18 h 169"/>
                <a:gd name="T56" fmla="*/ 60 w 178"/>
                <a:gd name="T57" fmla="*/ 56 h 169"/>
                <a:gd name="T58" fmla="*/ 84 w 178"/>
                <a:gd name="T59" fmla="*/ 14 h 169"/>
                <a:gd name="T60" fmla="*/ 91 w 178"/>
                <a:gd name="T61" fmla="*/ 57 h 169"/>
                <a:gd name="T62" fmla="*/ 68 w 178"/>
                <a:gd name="T63" fmla="*/ 62 h 169"/>
                <a:gd name="T64" fmla="*/ 67 w 178"/>
                <a:gd name="T65" fmla="*/ 61 h 169"/>
                <a:gd name="T66" fmla="*/ 114 w 178"/>
                <a:gd name="T67" fmla="*/ 10 h 169"/>
                <a:gd name="T68" fmla="*/ 91 w 178"/>
                <a:gd name="T69" fmla="*/ 5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8" h="169">
                  <a:moveTo>
                    <a:pt x="178" y="2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0" y="4"/>
                    <a:pt x="102" y="10"/>
                    <a:pt x="92" y="6"/>
                  </a:cubicBezTo>
                  <a:cubicBezTo>
                    <a:pt x="63" y="9"/>
                    <a:pt x="56" y="42"/>
                    <a:pt x="47" y="62"/>
                  </a:cubicBezTo>
                  <a:cubicBezTo>
                    <a:pt x="34" y="76"/>
                    <a:pt x="14" y="69"/>
                    <a:pt x="0" y="75"/>
                  </a:cubicBezTo>
                  <a:cubicBezTo>
                    <a:pt x="4" y="80"/>
                    <a:pt x="14" y="82"/>
                    <a:pt x="16" y="91"/>
                  </a:cubicBezTo>
                  <a:cubicBezTo>
                    <a:pt x="23" y="102"/>
                    <a:pt x="15" y="113"/>
                    <a:pt x="23" y="123"/>
                  </a:cubicBezTo>
                  <a:cubicBezTo>
                    <a:pt x="27" y="145"/>
                    <a:pt x="45" y="157"/>
                    <a:pt x="63" y="169"/>
                  </a:cubicBezTo>
                  <a:cubicBezTo>
                    <a:pt x="73" y="159"/>
                    <a:pt x="78" y="147"/>
                    <a:pt x="77" y="132"/>
                  </a:cubicBezTo>
                  <a:cubicBezTo>
                    <a:pt x="72" y="108"/>
                    <a:pt x="49" y="88"/>
                    <a:pt x="27" y="79"/>
                  </a:cubicBezTo>
                  <a:cubicBezTo>
                    <a:pt x="53" y="60"/>
                    <a:pt x="98" y="79"/>
                    <a:pt x="112" y="41"/>
                  </a:cubicBezTo>
                  <a:cubicBezTo>
                    <a:pt x="116" y="29"/>
                    <a:pt x="118" y="14"/>
                    <a:pt x="129" y="8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46" y="5"/>
                    <a:pt x="160" y="3"/>
                    <a:pt x="178" y="2"/>
                  </a:cubicBezTo>
                  <a:close/>
                  <a:moveTo>
                    <a:pt x="42" y="95"/>
                  </a:moveTo>
                  <a:cubicBezTo>
                    <a:pt x="60" y="102"/>
                    <a:pt x="68" y="121"/>
                    <a:pt x="71" y="139"/>
                  </a:cubicBezTo>
                  <a:cubicBezTo>
                    <a:pt x="69" y="146"/>
                    <a:pt x="72" y="153"/>
                    <a:pt x="64" y="157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55" y="134"/>
                    <a:pt x="53" y="114"/>
                    <a:pt x="41" y="97"/>
                  </a:cubicBezTo>
                  <a:lnTo>
                    <a:pt x="42" y="95"/>
                  </a:lnTo>
                  <a:close/>
                  <a:moveTo>
                    <a:pt x="30" y="93"/>
                  </a:moveTo>
                  <a:cubicBezTo>
                    <a:pt x="44" y="113"/>
                    <a:pt x="44" y="113"/>
                    <a:pt x="44" y="113"/>
                  </a:cubicBezTo>
                  <a:cubicBezTo>
                    <a:pt x="45" y="127"/>
                    <a:pt x="53" y="138"/>
                    <a:pt x="51" y="152"/>
                  </a:cubicBezTo>
                  <a:cubicBezTo>
                    <a:pt x="28" y="140"/>
                    <a:pt x="22" y="116"/>
                    <a:pt x="23" y="93"/>
                  </a:cubicBezTo>
                  <a:cubicBezTo>
                    <a:pt x="24" y="89"/>
                    <a:pt x="27" y="93"/>
                    <a:pt x="30" y="93"/>
                  </a:cubicBezTo>
                  <a:close/>
                  <a:moveTo>
                    <a:pt x="84" y="14"/>
                  </a:moveTo>
                  <a:cubicBezTo>
                    <a:pt x="87" y="14"/>
                    <a:pt x="96" y="12"/>
                    <a:pt x="91" y="18"/>
                  </a:cubicBezTo>
                  <a:cubicBezTo>
                    <a:pt x="80" y="31"/>
                    <a:pt x="75" y="48"/>
                    <a:pt x="60" y="56"/>
                  </a:cubicBezTo>
                  <a:cubicBezTo>
                    <a:pt x="60" y="42"/>
                    <a:pt x="68" y="22"/>
                    <a:pt x="84" y="14"/>
                  </a:cubicBezTo>
                  <a:close/>
                  <a:moveTo>
                    <a:pt x="91" y="57"/>
                  </a:moveTo>
                  <a:cubicBezTo>
                    <a:pt x="83" y="59"/>
                    <a:pt x="76" y="64"/>
                    <a:pt x="68" y="62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89" y="46"/>
                    <a:pt x="88" y="15"/>
                    <a:pt x="114" y="10"/>
                  </a:cubicBezTo>
                  <a:cubicBezTo>
                    <a:pt x="113" y="27"/>
                    <a:pt x="105" y="45"/>
                    <a:pt x="91" y="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9"/>
            <p:cNvSpPr>
              <a:spLocks/>
            </p:cNvSpPr>
            <p:nvPr/>
          </p:nvSpPr>
          <p:spPr bwMode="auto">
            <a:xfrm>
              <a:off x="-882608" y="-3275781"/>
              <a:ext cx="341090" cy="214017"/>
            </a:xfrm>
            <a:custGeom>
              <a:avLst/>
              <a:gdLst>
                <a:gd name="T0" fmla="*/ 72 w 72"/>
                <a:gd name="T1" fmla="*/ 42 h 45"/>
                <a:gd name="T2" fmla="*/ 72 w 72"/>
                <a:gd name="T3" fmla="*/ 27 h 45"/>
                <a:gd name="T4" fmla="*/ 59 w 72"/>
                <a:gd name="T5" fmla="*/ 0 h 45"/>
                <a:gd name="T6" fmla="*/ 50 w 72"/>
                <a:gd name="T7" fmla="*/ 0 h 45"/>
                <a:gd name="T8" fmla="*/ 59 w 72"/>
                <a:gd name="T9" fmla="*/ 10 h 45"/>
                <a:gd name="T10" fmla="*/ 65 w 72"/>
                <a:gd name="T11" fmla="*/ 24 h 45"/>
                <a:gd name="T12" fmla="*/ 59 w 72"/>
                <a:gd name="T13" fmla="*/ 22 h 45"/>
                <a:gd name="T14" fmla="*/ 41 w 72"/>
                <a:gd name="T15" fmla="*/ 0 h 45"/>
                <a:gd name="T16" fmla="*/ 30 w 72"/>
                <a:gd name="T17" fmla="*/ 0 h 45"/>
                <a:gd name="T18" fmla="*/ 58 w 72"/>
                <a:gd name="T19" fmla="*/ 30 h 45"/>
                <a:gd name="T20" fmla="*/ 56 w 72"/>
                <a:gd name="T21" fmla="*/ 36 h 45"/>
                <a:gd name="T22" fmla="*/ 11 w 72"/>
                <a:gd name="T23" fmla="*/ 13 h 45"/>
                <a:gd name="T24" fmla="*/ 8 w 72"/>
                <a:gd name="T25" fmla="*/ 0 h 45"/>
                <a:gd name="T26" fmla="*/ 0 w 72"/>
                <a:gd name="T27" fmla="*/ 0 h 45"/>
                <a:gd name="T28" fmla="*/ 16 w 72"/>
                <a:gd name="T29" fmla="*/ 29 h 45"/>
                <a:gd name="T30" fmla="*/ 69 w 72"/>
                <a:gd name="T31" fmla="*/ 45 h 45"/>
                <a:gd name="T32" fmla="*/ 72 w 72"/>
                <a:gd name="T33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45">
                  <a:moveTo>
                    <a:pt x="72" y="42"/>
                  </a:moveTo>
                  <a:cubicBezTo>
                    <a:pt x="64" y="37"/>
                    <a:pt x="72" y="32"/>
                    <a:pt x="72" y="27"/>
                  </a:cubicBezTo>
                  <a:cubicBezTo>
                    <a:pt x="69" y="18"/>
                    <a:pt x="66" y="8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4" y="3"/>
                    <a:pt x="56" y="7"/>
                    <a:pt x="59" y="1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2" y="6"/>
                    <a:pt x="49" y="19"/>
                    <a:pt x="58" y="30"/>
                  </a:cubicBezTo>
                  <a:cubicBezTo>
                    <a:pt x="59" y="31"/>
                    <a:pt x="59" y="34"/>
                    <a:pt x="56" y="36"/>
                  </a:cubicBezTo>
                  <a:cubicBezTo>
                    <a:pt x="39" y="35"/>
                    <a:pt x="19" y="30"/>
                    <a:pt x="11" y="13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9"/>
                    <a:pt x="6" y="22"/>
                    <a:pt x="16" y="29"/>
                  </a:cubicBezTo>
                  <a:cubicBezTo>
                    <a:pt x="33" y="38"/>
                    <a:pt x="52" y="40"/>
                    <a:pt x="69" y="45"/>
                  </a:cubicBezTo>
                  <a:lnTo>
                    <a:pt x="72" y="4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0"/>
            <p:cNvSpPr>
              <a:spLocks/>
            </p:cNvSpPr>
            <p:nvPr/>
          </p:nvSpPr>
          <p:spPr bwMode="auto">
            <a:xfrm>
              <a:off x="-569943" y="-2979835"/>
              <a:ext cx="95305" cy="65209"/>
            </a:xfrm>
            <a:custGeom>
              <a:avLst/>
              <a:gdLst>
                <a:gd name="T0" fmla="*/ 20 w 20"/>
                <a:gd name="T1" fmla="*/ 10 h 14"/>
                <a:gd name="T2" fmla="*/ 9 w 20"/>
                <a:gd name="T3" fmla="*/ 1 h 14"/>
                <a:gd name="T4" fmla="*/ 1 w 20"/>
                <a:gd name="T5" fmla="*/ 10 h 14"/>
                <a:gd name="T6" fmla="*/ 20 w 20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4">
                  <a:moveTo>
                    <a:pt x="20" y="10"/>
                  </a:moveTo>
                  <a:cubicBezTo>
                    <a:pt x="13" y="8"/>
                    <a:pt x="16" y="0"/>
                    <a:pt x="9" y="1"/>
                  </a:cubicBezTo>
                  <a:cubicBezTo>
                    <a:pt x="6" y="4"/>
                    <a:pt x="0" y="5"/>
                    <a:pt x="1" y="10"/>
                  </a:cubicBezTo>
                  <a:cubicBezTo>
                    <a:pt x="7" y="10"/>
                    <a:pt x="15" y="14"/>
                    <a:pt x="20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1"/>
            <p:cNvSpPr>
              <a:spLocks/>
            </p:cNvSpPr>
            <p:nvPr/>
          </p:nvSpPr>
          <p:spPr bwMode="auto">
            <a:xfrm>
              <a:off x="1622062" y="-3275781"/>
              <a:ext cx="245786" cy="152153"/>
            </a:xfrm>
            <a:custGeom>
              <a:avLst/>
              <a:gdLst>
                <a:gd name="T0" fmla="*/ 43 w 52"/>
                <a:gd name="T1" fmla="*/ 32 h 32"/>
                <a:gd name="T2" fmla="*/ 49 w 52"/>
                <a:gd name="T3" fmla="*/ 14 h 32"/>
                <a:gd name="T4" fmla="*/ 52 w 52"/>
                <a:gd name="T5" fmla="*/ 0 h 32"/>
                <a:gd name="T6" fmla="*/ 47 w 52"/>
                <a:gd name="T7" fmla="*/ 0 h 32"/>
                <a:gd name="T8" fmla="*/ 44 w 52"/>
                <a:gd name="T9" fmla="*/ 8 h 32"/>
                <a:gd name="T10" fmla="*/ 41 w 52"/>
                <a:gd name="T11" fmla="*/ 7 h 32"/>
                <a:gd name="T12" fmla="*/ 38 w 52"/>
                <a:gd name="T13" fmla="*/ 0 h 32"/>
                <a:gd name="T14" fmla="*/ 33 w 52"/>
                <a:gd name="T15" fmla="*/ 0 h 32"/>
                <a:gd name="T16" fmla="*/ 37 w 52"/>
                <a:gd name="T17" fmla="*/ 19 h 32"/>
                <a:gd name="T18" fmla="*/ 9 w 52"/>
                <a:gd name="T19" fmla="*/ 0 h 32"/>
                <a:gd name="T20" fmla="*/ 0 w 52"/>
                <a:gd name="T21" fmla="*/ 0 h 32"/>
                <a:gd name="T22" fmla="*/ 43 w 52"/>
                <a:gd name="T2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32">
                  <a:moveTo>
                    <a:pt x="43" y="32"/>
                  </a:moveTo>
                  <a:cubicBezTo>
                    <a:pt x="48" y="30"/>
                    <a:pt x="50" y="21"/>
                    <a:pt x="49" y="14"/>
                  </a:cubicBezTo>
                  <a:cubicBezTo>
                    <a:pt x="51" y="10"/>
                    <a:pt x="51" y="5"/>
                    <a:pt x="5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3"/>
                    <a:pt x="46" y="6"/>
                    <a:pt x="44" y="8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5"/>
                    <a:pt x="39" y="3"/>
                    <a:pt x="3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5" y="6"/>
                    <a:pt x="36" y="13"/>
                    <a:pt x="37" y="19"/>
                  </a:cubicBezTo>
                  <a:cubicBezTo>
                    <a:pt x="25" y="19"/>
                    <a:pt x="16" y="1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4"/>
                    <a:pt x="25" y="26"/>
                    <a:pt x="43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2"/>
            <p:cNvSpPr>
              <a:spLocks noEditPoints="1"/>
            </p:cNvSpPr>
            <p:nvPr/>
          </p:nvSpPr>
          <p:spPr bwMode="auto">
            <a:xfrm>
              <a:off x="-1807230" y="-3275781"/>
              <a:ext cx="312666" cy="451443"/>
            </a:xfrm>
            <a:custGeom>
              <a:avLst/>
              <a:gdLst>
                <a:gd name="T0" fmla="*/ 34 w 66"/>
                <a:gd name="T1" fmla="*/ 2 h 95"/>
                <a:gd name="T2" fmla="*/ 43 w 66"/>
                <a:gd name="T3" fmla="*/ 50 h 95"/>
                <a:gd name="T4" fmla="*/ 47 w 66"/>
                <a:gd name="T5" fmla="*/ 54 h 95"/>
                <a:gd name="T6" fmla="*/ 45 w 66"/>
                <a:gd name="T7" fmla="*/ 7 h 95"/>
                <a:gd name="T8" fmla="*/ 62 w 66"/>
                <a:gd name="T9" fmla="*/ 39 h 95"/>
                <a:gd name="T10" fmla="*/ 56 w 66"/>
                <a:gd name="T11" fmla="*/ 66 h 95"/>
                <a:gd name="T12" fmla="*/ 48 w 66"/>
                <a:gd name="T13" fmla="*/ 80 h 95"/>
                <a:gd name="T14" fmla="*/ 45 w 66"/>
                <a:gd name="T15" fmla="*/ 55 h 95"/>
                <a:gd name="T16" fmla="*/ 37 w 66"/>
                <a:gd name="T17" fmla="*/ 66 h 95"/>
                <a:gd name="T18" fmla="*/ 23 w 66"/>
                <a:gd name="T19" fmla="*/ 0 h 95"/>
                <a:gd name="T20" fmla="*/ 15 w 66"/>
                <a:gd name="T21" fmla="*/ 0 h 95"/>
                <a:gd name="T22" fmla="*/ 15 w 66"/>
                <a:gd name="T23" fmla="*/ 7 h 95"/>
                <a:gd name="T24" fmla="*/ 42 w 66"/>
                <a:gd name="T25" fmla="*/ 93 h 95"/>
                <a:gd name="T26" fmla="*/ 46 w 66"/>
                <a:gd name="T27" fmla="*/ 95 h 95"/>
                <a:gd name="T28" fmla="*/ 66 w 66"/>
                <a:gd name="T29" fmla="*/ 57 h 95"/>
                <a:gd name="T30" fmla="*/ 51 w 66"/>
                <a:gd name="T31" fmla="*/ 1 h 95"/>
                <a:gd name="T32" fmla="*/ 51 w 66"/>
                <a:gd name="T33" fmla="*/ 0 h 95"/>
                <a:gd name="T34" fmla="*/ 32 w 66"/>
                <a:gd name="T35" fmla="*/ 0 h 95"/>
                <a:gd name="T36" fmla="*/ 34 w 66"/>
                <a:gd name="T37" fmla="*/ 2 h 95"/>
                <a:gd name="T38" fmla="*/ 41 w 66"/>
                <a:gd name="T39" fmla="*/ 6 h 95"/>
                <a:gd name="T40" fmla="*/ 42 w 66"/>
                <a:gd name="T41" fmla="*/ 10 h 95"/>
                <a:gd name="T42" fmla="*/ 41 w 66"/>
                <a:gd name="T43" fmla="*/ 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6" h="95">
                  <a:moveTo>
                    <a:pt x="34" y="2"/>
                  </a:moveTo>
                  <a:cubicBezTo>
                    <a:pt x="41" y="17"/>
                    <a:pt x="46" y="34"/>
                    <a:pt x="43" y="50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53" y="41"/>
                    <a:pt x="48" y="22"/>
                    <a:pt x="45" y="7"/>
                  </a:cubicBezTo>
                  <a:cubicBezTo>
                    <a:pt x="57" y="13"/>
                    <a:pt x="58" y="27"/>
                    <a:pt x="62" y="39"/>
                  </a:cubicBezTo>
                  <a:cubicBezTo>
                    <a:pt x="63" y="48"/>
                    <a:pt x="56" y="57"/>
                    <a:pt x="56" y="66"/>
                  </a:cubicBezTo>
                  <a:cubicBezTo>
                    <a:pt x="50" y="69"/>
                    <a:pt x="54" y="77"/>
                    <a:pt x="48" y="80"/>
                  </a:cubicBezTo>
                  <a:cubicBezTo>
                    <a:pt x="42" y="72"/>
                    <a:pt x="54" y="61"/>
                    <a:pt x="45" y="55"/>
                  </a:cubicBezTo>
                  <a:cubicBezTo>
                    <a:pt x="41" y="57"/>
                    <a:pt x="42" y="68"/>
                    <a:pt x="37" y="66"/>
                  </a:cubicBezTo>
                  <a:cubicBezTo>
                    <a:pt x="21" y="49"/>
                    <a:pt x="14" y="23"/>
                    <a:pt x="2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3"/>
                    <a:pt x="14" y="5"/>
                    <a:pt x="15" y="7"/>
                  </a:cubicBezTo>
                  <a:cubicBezTo>
                    <a:pt x="0" y="43"/>
                    <a:pt x="35" y="63"/>
                    <a:pt x="42" y="93"/>
                  </a:cubicBezTo>
                  <a:cubicBezTo>
                    <a:pt x="43" y="93"/>
                    <a:pt x="44" y="95"/>
                    <a:pt x="46" y="95"/>
                  </a:cubicBezTo>
                  <a:cubicBezTo>
                    <a:pt x="57" y="83"/>
                    <a:pt x="61" y="70"/>
                    <a:pt x="66" y="57"/>
                  </a:cubicBezTo>
                  <a:cubicBezTo>
                    <a:pt x="66" y="36"/>
                    <a:pt x="66" y="16"/>
                    <a:pt x="51" y="1"/>
                  </a:cubicBezTo>
                  <a:cubicBezTo>
                    <a:pt x="51" y="1"/>
                    <a:pt x="51" y="1"/>
                    <a:pt x="5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1"/>
                    <a:pt x="33" y="1"/>
                    <a:pt x="34" y="2"/>
                  </a:cubicBezTo>
                  <a:close/>
                  <a:moveTo>
                    <a:pt x="41" y="6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1" y="10"/>
                    <a:pt x="40" y="7"/>
                    <a:pt x="41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3"/>
            <p:cNvSpPr>
              <a:spLocks/>
            </p:cNvSpPr>
            <p:nvPr/>
          </p:nvSpPr>
          <p:spPr bwMode="auto">
            <a:xfrm>
              <a:off x="-1280546" y="-3275781"/>
              <a:ext cx="725652" cy="481539"/>
            </a:xfrm>
            <a:custGeom>
              <a:avLst/>
              <a:gdLst>
                <a:gd name="T0" fmla="*/ 149 w 153"/>
                <a:gd name="T1" fmla="*/ 101 h 101"/>
                <a:gd name="T2" fmla="*/ 131 w 153"/>
                <a:gd name="T3" fmla="*/ 73 h 101"/>
                <a:gd name="T4" fmla="*/ 146 w 153"/>
                <a:gd name="T5" fmla="*/ 67 h 101"/>
                <a:gd name="T6" fmla="*/ 119 w 153"/>
                <a:gd name="T7" fmla="*/ 66 h 101"/>
                <a:gd name="T8" fmla="*/ 33 w 153"/>
                <a:gd name="T9" fmla="*/ 6 h 101"/>
                <a:gd name="T10" fmla="*/ 44 w 153"/>
                <a:gd name="T11" fmla="*/ 0 h 101"/>
                <a:gd name="T12" fmla="*/ 0 w 153"/>
                <a:gd name="T13" fmla="*/ 0 h 101"/>
                <a:gd name="T14" fmla="*/ 91 w 153"/>
                <a:gd name="T15" fmla="*/ 50 h 101"/>
                <a:gd name="T16" fmla="*/ 149 w 153"/>
                <a:gd name="T1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3" h="101">
                  <a:moveTo>
                    <a:pt x="149" y="101"/>
                  </a:moveTo>
                  <a:cubicBezTo>
                    <a:pt x="153" y="89"/>
                    <a:pt x="137" y="83"/>
                    <a:pt x="131" y="73"/>
                  </a:cubicBezTo>
                  <a:cubicBezTo>
                    <a:pt x="133" y="68"/>
                    <a:pt x="149" y="75"/>
                    <a:pt x="146" y="67"/>
                  </a:cubicBezTo>
                  <a:cubicBezTo>
                    <a:pt x="119" y="66"/>
                    <a:pt x="119" y="66"/>
                    <a:pt x="119" y="66"/>
                  </a:cubicBezTo>
                  <a:cubicBezTo>
                    <a:pt x="93" y="39"/>
                    <a:pt x="61" y="28"/>
                    <a:pt x="33" y="6"/>
                  </a:cubicBezTo>
                  <a:cubicBezTo>
                    <a:pt x="37" y="4"/>
                    <a:pt x="40" y="2"/>
                    <a:pt x="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" y="12"/>
                    <a:pt x="63" y="29"/>
                    <a:pt x="91" y="50"/>
                  </a:cubicBezTo>
                  <a:cubicBezTo>
                    <a:pt x="110" y="67"/>
                    <a:pt x="132" y="82"/>
                    <a:pt x="149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4"/>
            <p:cNvSpPr>
              <a:spLocks/>
            </p:cNvSpPr>
            <p:nvPr/>
          </p:nvSpPr>
          <p:spPr bwMode="auto">
            <a:xfrm>
              <a:off x="-4586109" y="-3275781"/>
              <a:ext cx="28425" cy="10032"/>
            </a:xfrm>
            <a:custGeom>
              <a:avLst/>
              <a:gdLst>
                <a:gd name="T0" fmla="*/ 3 w 6"/>
                <a:gd name="T1" fmla="*/ 2 h 2"/>
                <a:gd name="T2" fmla="*/ 6 w 6"/>
                <a:gd name="T3" fmla="*/ 0 h 2"/>
                <a:gd name="T4" fmla="*/ 0 w 6"/>
                <a:gd name="T5" fmla="*/ 0 h 2"/>
                <a:gd name="T6" fmla="*/ 3 w 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3" y="2"/>
                  </a:moveTo>
                  <a:cubicBezTo>
                    <a:pt x="4" y="1"/>
                    <a:pt x="5" y="1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5"/>
            <p:cNvSpPr>
              <a:spLocks/>
            </p:cNvSpPr>
            <p:nvPr/>
          </p:nvSpPr>
          <p:spPr bwMode="auto">
            <a:xfrm>
              <a:off x="-317469" y="-3275781"/>
              <a:ext cx="297618" cy="123729"/>
            </a:xfrm>
            <a:custGeom>
              <a:avLst/>
              <a:gdLst>
                <a:gd name="T0" fmla="*/ 6 w 63"/>
                <a:gd name="T1" fmla="*/ 26 h 26"/>
                <a:gd name="T2" fmla="*/ 51 w 63"/>
                <a:gd name="T3" fmla="*/ 12 h 26"/>
                <a:gd name="T4" fmla="*/ 63 w 63"/>
                <a:gd name="T5" fmla="*/ 0 h 26"/>
                <a:gd name="T6" fmla="*/ 54 w 63"/>
                <a:gd name="T7" fmla="*/ 0 h 26"/>
                <a:gd name="T8" fmla="*/ 19 w 63"/>
                <a:gd name="T9" fmla="*/ 15 h 26"/>
                <a:gd name="T10" fmla="*/ 21 w 63"/>
                <a:gd name="T11" fmla="*/ 0 h 26"/>
                <a:gd name="T12" fmla="*/ 14 w 63"/>
                <a:gd name="T13" fmla="*/ 0 h 26"/>
                <a:gd name="T14" fmla="*/ 9 w 63"/>
                <a:gd name="T15" fmla="*/ 13 h 26"/>
                <a:gd name="T16" fmla="*/ 6 w 63"/>
                <a:gd name="T17" fmla="*/ 0 h 26"/>
                <a:gd name="T18" fmla="*/ 0 w 63"/>
                <a:gd name="T19" fmla="*/ 0 h 26"/>
                <a:gd name="T20" fmla="*/ 3 w 63"/>
                <a:gd name="T21" fmla="*/ 25 h 26"/>
                <a:gd name="T22" fmla="*/ 6 w 63"/>
                <a:gd name="T2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26">
                  <a:moveTo>
                    <a:pt x="6" y="26"/>
                  </a:moveTo>
                  <a:cubicBezTo>
                    <a:pt x="51" y="12"/>
                    <a:pt x="51" y="12"/>
                    <a:pt x="51" y="12"/>
                  </a:cubicBezTo>
                  <a:cubicBezTo>
                    <a:pt x="55" y="8"/>
                    <a:pt x="59" y="4"/>
                    <a:pt x="6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3" y="8"/>
                    <a:pt x="31" y="12"/>
                    <a:pt x="19" y="15"/>
                  </a:cubicBezTo>
                  <a:cubicBezTo>
                    <a:pt x="19" y="10"/>
                    <a:pt x="20" y="5"/>
                    <a:pt x="21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2" y="4"/>
                    <a:pt x="11" y="9"/>
                    <a:pt x="9" y="13"/>
                  </a:cubicBezTo>
                  <a:cubicBezTo>
                    <a:pt x="8" y="9"/>
                    <a:pt x="7" y="5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1" y="17"/>
                    <a:pt x="3" y="25"/>
                  </a:cubicBezTo>
                  <a:lnTo>
                    <a:pt x="6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2" name="椭圆 71"/>
          <p:cNvSpPr/>
          <p:nvPr/>
        </p:nvSpPr>
        <p:spPr>
          <a:xfrm>
            <a:off x="3189361" y="1684869"/>
            <a:ext cx="874610" cy="874610"/>
          </a:xfrm>
          <a:prstGeom prst="ellipse">
            <a:avLst/>
          </a:prstGeom>
          <a:noFill/>
          <a:ln>
            <a:solidFill>
              <a:srgbClr val="354C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73" name="组合 72"/>
          <p:cNvGrpSpPr/>
          <p:nvPr/>
        </p:nvGrpSpPr>
        <p:grpSpPr>
          <a:xfrm>
            <a:off x="3457502" y="1940094"/>
            <a:ext cx="387799" cy="386579"/>
            <a:chOff x="5973763" y="3316288"/>
            <a:chExt cx="504825" cy="503238"/>
          </a:xfrm>
          <a:solidFill>
            <a:srgbClr val="425363"/>
          </a:solidFill>
        </p:grpSpPr>
        <p:sp>
          <p:nvSpPr>
            <p:cNvPr id="74" name="Freeform 26"/>
            <p:cNvSpPr>
              <a:spLocks noEditPoints="1"/>
            </p:cNvSpPr>
            <p:nvPr/>
          </p:nvSpPr>
          <p:spPr bwMode="auto">
            <a:xfrm>
              <a:off x="5973763" y="3341688"/>
              <a:ext cx="147638" cy="477838"/>
            </a:xfrm>
            <a:custGeom>
              <a:avLst/>
              <a:gdLst>
                <a:gd name="T0" fmla="*/ 15 w 17"/>
                <a:gd name="T1" fmla="*/ 0 h 55"/>
                <a:gd name="T2" fmla="*/ 2 w 17"/>
                <a:gd name="T3" fmla="*/ 0 h 55"/>
                <a:gd name="T4" fmla="*/ 0 w 17"/>
                <a:gd name="T5" fmla="*/ 0 h 55"/>
                <a:gd name="T6" fmla="*/ 0 w 17"/>
                <a:gd name="T7" fmla="*/ 54 h 55"/>
                <a:gd name="T8" fmla="*/ 2 w 17"/>
                <a:gd name="T9" fmla="*/ 55 h 55"/>
                <a:gd name="T10" fmla="*/ 15 w 17"/>
                <a:gd name="T11" fmla="*/ 55 h 55"/>
                <a:gd name="T12" fmla="*/ 17 w 17"/>
                <a:gd name="T13" fmla="*/ 54 h 55"/>
                <a:gd name="T14" fmla="*/ 17 w 17"/>
                <a:gd name="T15" fmla="*/ 0 h 55"/>
                <a:gd name="T16" fmla="*/ 15 w 17"/>
                <a:gd name="T17" fmla="*/ 0 h 55"/>
                <a:gd name="T18" fmla="*/ 16 w 17"/>
                <a:gd name="T19" fmla="*/ 48 h 55"/>
                <a:gd name="T20" fmla="*/ 16 w 17"/>
                <a:gd name="T21" fmla="*/ 48 h 55"/>
                <a:gd name="T22" fmla="*/ 2 w 17"/>
                <a:gd name="T23" fmla="*/ 48 h 55"/>
                <a:gd name="T24" fmla="*/ 2 w 17"/>
                <a:gd name="T25" fmla="*/ 48 h 55"/>
                <a:gd name="T26" fmla="*/ 2 w 17"/>
                <a:gd name="T27" fmla="*/ 47 h 55"/>
                <a:gd name="T28" fmla="*/ 2 w 17"/>
                <a:gd name="T29" fmla="*/ 46 h 55"/>
                <a:gd name="T30" fmla="*/ 16 w 17"/>
                <a:gd name="T31" fmla="*/ 46 h 55"/>
                <a:gd name="T32" fmla="*/ 16 w 17"/>
                <a:gd name="T33" fmla="*/ 47 h 55"/>
                <a:gd name="T34" fmla="*/ 16 w 17"/>
                <a:gd name="T35" fmla="*/ 48 h 55"/>
                <a:gd name="T36" fmla="*/ 16 w 17"/>
                <a:gd name="T37" fmla="*/ 15 h 55"/>
                <a:gd name="T38" fmla="*/ 16 w 17"/>
                <a:gd name="T39" fmla="*/ 16 h 55"/>
                <a:gd name="T40" fmla="*/ 2 w 17"/>
                <a:gd name="T41" fmla="*/ 16 h 55"/>
                <a:gd name="T42" fmla="*/ 2 w 17"/>
                <a:gd name="T43" fmla="*/ 15 h 55"/>
                <a:gd name="T44" fmla="*/ 2 w 17"/>
                <a:gd name="T45" fmla="*/ 14 h 55"/>
                <a:gd name="T46" fmla="*/ 2 w 17"/>
                <a:gd name="T47" fmla="*/ 14 h 55"/>
                <a:gd name="T48" fmla="*/ 16 w 17"/>
                <a:gd name="T49" fmla="*/ 14 h 55"/>
                <a:gd name="T50" fmla="*/ 16 w 17"/>
                <a:gd name="T51" fmla="*/ 14 h 55"/>
                <a:gd name="T52" fmla="*/ 16 w 17"/>
                <a:gd name="T53" fmla="*/ 15 h 55"/>
                <a:gd name="T54" fmla="*/ 16 w 17"/>
                <a:gd name="T55" fmla="*/ 9 h 55"/>
                <a:gd name="T56" fmla="*/ 16 w 17"/>
                <a:gd name="T57" fmla="*/ 9 h 55"/>
                <a:gd name="T58" fmla="*/ 2 w 17"/>
                <a:gd name="T59" fmla="*/ 9 h 55"/>
                <a:gd name="T60" fmla="*/ 2 w 17"/>
                <a:gd name="T61" fmla="*/ 9 h 55"/>
                <a:gd name="T62" fmla="*/ 2 w 17"/>
                <a:gd name="T63" fmla="*/ 7 h 55"/>
                <a:gd name="T64" fmla="*/ 2 w 17"/>
                <a:gd name="T65" fmla="*/ 7 h 55"/>
                <a:gd name="T66" fmla="*/ 16 w 17"/>
                <a:gd name="T67" fmla="*/ 7 h 55"/>
                <a:gd name="T68" fmla="*/ 16 w 17"/>
                <a:gd name="T69" fmla="*/ 7 h 55"/>
                <a:gd name="T70" fmla="*/ 16 w 17"/>
                <a:gd name="T71" fmla="*/ 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" h="55">
                  <a:moveTo>
                    <a:pt x="1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1" y="55"/>
                    <a:pt x="2" y="55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6" y="55"/>
                    <a:pt x="17" y="54"/>
                    <a:pt x="17" y="54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6" y="0"/>
                    <a:pt x="15" y="0"/>
                  </a:cubicBezTo>
                  <a:close/>
                  <a:moveTo>
                    <a:pt x="16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7"/>
                    <a:pt x="16" y="47"/>
                    <a:pt x="16" y="47"/>
                  </a:cubicBezTo>
                  <a:lnTo>
                    <a:pt x="16" y="48"/>
                  </a:lnTo>
                  <a:close/>
                  <a:moveTo>
                    <a:pt x="16" y="15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lnTo>
                    <a:pt x="16" y="15"/>
                  </a:lnTo>
                  <a:close/>
                  <a:moveTo>
                    <a:pt x="16" y="9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lnTo>
                    <a:pt x="16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5" name="Freeform 27"/>
            <p:cNvSpPr>
              <a:spLocks noEditPoints="1"/>
            </p:cNvSpPr>
            <p:nvPr/>
          </p:nvSpPr>
          <p:spPr bwMode="auto">
            <a:xfrm>
              <a:off x="6148388" y="3316288"/>
              <a:ext cx="330200" cy="495300"/>
            </a:xfrm>
            <a:custGeom>
              <a:avLst/>
              <a:gdLst>
                <a:gd name="T0" fmla="*/ 38 w 38"/>
                <a:gd name="T1" fmla="*/ 50 h 57"/>
                <a:gd name="T2" fmla="*/ 17 w 38"/>
                <a:gd name="T3" fmla="*/ 1 h 57"/>
                <a:gd name="T4" fmla="*/ 14 w 38"/>
                <a:gd name="T5" fmla="*/ 1 h 57"/>
                <a:gd name="T6" fmla="*/ 3 w 38"/>
                <a:gd name="T7" fmla="*/ 6 h 57"/>
                <a:gd name="T8" fmla="*/ 1 w 38"/>
                <a:gd name="T9" fmla="*/ 7 h 57"/>
                <a:gd name="T10" fmla="*/ 21 w 38"/>
                <a:gd name="T11" fmla="*/ 57 h 57"/>
                <a:gd name="T12" fmla="*/ 24 w 38"/>
                <a:gd name="T13" fmla="*/ 56 h 57"/>
                <a:gd name="T14" fmla="*/ 35 w 38"/>
                <a:gd name="T15" fmla="*/ 52 h 57"/>
                <a:gd name="T16" fmla="*/ 38 w 38"/>
                <a:gd name="T17" fmla="*/ 50 h 57"/>
                <a:gd name="T18" fmla="*/ 6 w 38"/>
                <a:gd name="T19" fmla="*/ 14 h 57"/>
                <a:gd name="T20" fmla="*/ 5 w 38"/>
                <a:gd name="T21" fmla="*/ 13 h 57"/>
                <a:gd name="T22" fmla="*/ 5 w 38"/>
                <a:gd name="T23" fmla="*/ 13 h 57"/>
                <a:gd name="T24" fmla="*/ 18 w 38"/>
                <a:gd name="T25" fmla="*/ 7 h 57"/>
                <a:gd name="T26" fmla="*/ 18 w 38"/>
                <a:gd name="T27" fmla="*/ 8 h 57"/>
                <a:gd name="T28" fmla="*/ 19 w 38"/>
                <a:gd name="T29" fmla="*/ 9 h 57"/>
                <a:gd name="T30" fmla="*/ 19 w 38"/>
                <a:gd name="T31" fmla="*/ 9 h 57"/>
                <a:gd name="T32" fmla="*/ 6 w 38"/>
                <a:gd name="T33" fmla="*/ 15 h 57"/>
                <a:gd name="T34" fmla="*/ 6 w 38"/>
                <a:gd name="T35" fmla="*/ 14 h 57"/>
                <a:gd name="T36" fmla="*/ 9 w 38"/>
                <a:gd name="T37" fmla="*/ 20 h 57"/>
                <a:gd name="T38" fmla="*/ 8 w 38"/>
                <a:gd name="T39" fmla="*/ 19 h 57"/>
                <a:gd name="T40" fmla="*/ 8 w 38"/>
                <a:gd name="T41" fmla="*/ 19 h 57"/>
                <a:gd name="T42" fmla="*/ 20 w 38"/>
                <a:gd name="T43" fmla="*/ 13 h 57"/>
                <a:gd name="T44" fmla="*/ 21 w 38"/>
                <a:gd name="T45" fmla="*/ 14 h 57"/>
                <a:gd name="T46" fmla="*/ 21 w 38"/>
                <a:gd name="T47" fmla="*/ 15 h 57"/>
                <a:gd name="T48" fmla="*/ 21 w 38"/>
                <a:gd name="T49" fmla="*/ 15 h 57"/>
                <a:gd name="T50" fmla="*/ 9 w 38"/>
                <a:gd name="T51" fmla="*/ 21 h 57"/>
                <a:gd name="T52" fmla="*/ 9 w 38"/>
                <a:gd name="T53" fmla="*/ 20 h 57"/>
                <a:gd name="T54" fmla="*/ 34 w 38"/>
                <a:gd name="T55" fmla="*/ 46 h 57"/>
                <a:gd name="T56" fmla="*/ 21 w 38"/>
                <a:gd name="T57" fmla="*/ 51 h 57"/>
                <a:gd name="T58" fmla="*/ 21 w 38"/>
                <a:gd name="T59" fmla="*/ 51 h 57"/>
                <a:gd name="T60" fmla="*/ 20 w 38"/>
                <a:gd name="T61" fmla="*/ 49 h 57"/>
                <a:gd name="T62" fmla="*/ 21 w 38"/>
                <a:gd name="T63" fmla="*/ 49 h 57"/>
                <a:gd name="T64" fmla="*/ 33 w 38"/>
                <a:gd name="T65" fmla="*/ 44 h 57"/>
                <a:gd name="T66" fmla="*/ 33 w 38"/>
                <a:gd name="T67" fmla="*/ 44 h 57"/>
                <a:gd name="T68" fmla="*/ 34 w 38"/>
                <a:gd name="T69" fmla="*/ 45 h 57"/>
                <a:gd name="T70" fmla="*/ 34 w 38"/>
                <a:gd name="T71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8" h="57">
                  <a:moveTo>
                    <a:pt x="38" y="50"/>
                  </a:move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6" y="0"/>
                    <a:pt x="14" y="1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7"/>
                    <a:pt x="1" y="7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21" y="57"/>
                    <a:pt x="22" y="57"/>
                    <a:pt x="24" y="56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7" y="51"/>
                    <a:pt x="38" y="50"/>
                    <a:pt x="38" y="50"/>
                  </a:cubicBezTo>
                  <a:close/>
                  <a:moveTo>
                    <a:pt x="6" y="14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6" y="15"/>
                    <a:pt x="6" y="15"/>
                    <a:pt x="6" y="15"/>
                  </a:cubicBezTo>
                  <a:lnTo>
                    <a:pt x="6" y="14"/>
                  </a:lnTo>
                  <a:close/>
                  <a:moveTo>
                    <a:pt x="9" y="20"/>
                  </a:move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9" y="21"/>
                    <a:pt x="9" y="21"/>
                    <a:pt x="9" y="21"/>
                  </a:cubicBezTo>
                  <a:lnTo>
                    <a:pt x="9" y="20"/>
                  </a:lnTo>
                  <a:close/>
                  <a:moveTo>
                    <a:pt x="34" y="46"/>
                  </a:move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4" y="45"/>
                    <a:pt x="34" y="45"/>
                    <a:pt x="34" y="45"/>
                  </a:cubicBezTo>
                  <a:lnTo>
                    <a:pt x="34" y="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sp>
        <p:nvSpPr>
          <p:cNvPr id="76" name="椭圆 75"/>
          <p:cNvSpPr/>
          <p:nvPr/>
        </p:nvSpPr>
        <p:spPr>
          <a:xfrm>
            <a:off x="5059054" y="2788113"/>
            <a:ext cx="874610" cy="874610"/>
          </a:xfrm>
          <a:prstGeom prst="ellipse">
            <a:avLst/>
          </a:prstGeom>
          <a:noFill/>
          <a:ln>
            <a:solidFill>
              <a:srgbClr val="354C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77" name="Group 21"/>
          <p:cNvGrpSpPr>
            <a:grpSpLocks noChangeAspect="1"/>
          </p:cNvGrpSpPr>
          <p:nvPr/>
        </p:nvGrpSpPr>
        <p:grpSpPr bwMode="auto">
          <a:xfrm>
            <a:off x="5321806" y="3089914"/>
            <a:ext cx="349106" cy="369949"/>
            <a:chOff x="3773" y="2089"/>
            <a:chExt cx="134" cy="142"/>
          </a:xfrm>
        </p:grpSpPr>
        <p:sp>
          <p:nvSpPr>
            <p:cNvPr id="78" name="AutoShape 20"/>
            <p:cNvSpPr>
              <a:spLocks noChangeAspect="1" noChangeArrowheads="1" noTextEdit="1"/>
            </p:cNvSpPr>
            <p:nvPr/>
          </p:nvSpPr>
          <p:spPr bwMode="auto">
            <a:xfrm>
              <a:off x="3773" y="2089"/>
              <a:ext cx="134" cy="1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9" name="Freeform 22"/>
            <p:cNvSpPr>
              <a:spLocks noEditPoints="1"/>
            </p:cNvSpPr>
            <p:nvPr/>
          </p:nvSpPr>
          <p:spPr bwMode="auto">
            <a:xfrm>
              <a:off x="3771" y="2086"/>
              <a:ext cx="138" cy="143"/>
            </a:xfrm>
            <a:custGeom>
              <a:avLst/>
              <a:gdLst>
                <a:gd name="T0" fmla="*/ 44 w 56"/>
                <a:gd name="T1" fmla="*/ 0 h 57"/>
                <a:gd name="T2" fmla="*/ 12 w 56"/>
                <a:gd name="T3" fmla="*/ 0 h 57"/>
                <a:gd name="T4" fmla="*/ 0 w 56"/>
                <a:gd name="T5" fmla="*/ 13 h 57"/>
                <a:gd name="T6" fmla="*/ 0 w 56"/>
                <a:gd name="T7" fmla="*/ 26 h 57"/>
                <a:gd name="T8" fmla="*/ 8 w 56"/>
                <a:gd name="T9" fmla="*/ 39 h 57"/>
                <a:gd name="T10" fmla="*/ 2 w 56"/>
                <a:gd name="T11" fmla="*/ 57 h 57"/>
                <a:gd name="T12" fmla="*/ 31 w 56"/>
                <a:gd name="T13" fmla="*/ 40 h 57"/>
                <a:gd name="T14" fmla="*/ 44 w 56"/>
                <a:gd name="T15" fmla="*/ 40 h 57"/>
                <a:gd name="T16" fmla="*/ 56 w 56"/>
                <a:gd name="T17" fmla="*/ 26 h 57"/>
                <a:gd name="T18" fmla="*/ 56 w 56"/>
                <a:gd name="T19" fmla="*/ 13 h 57"/>
                <a:gd name="T20" fmla="*/ 44 w 56"/>
                <a:gd name="T21" fmla="*/ 0 h 57"/>
                <a:gd name="T22" fmla="*/ 42 w 56"/>
                <a:gd name="T23" fmla="*/ 29 h 57"/>
                <a:gd name="T24" fmla="*/ 13 w 56"/>
                <a:gd name="T25" fmla="*/ 29 h 57"/>
                <a:gd name="T26" fmla="*/ 11 w 56"/>
                <a:gd name="T27" fmla="*/ 27 h 57"/>
                <a:gd name="T28" fmla="*/ 13 w 56"/>
                <a:gd name="T29" fmla="*/ 25 h 57"/>
                <a:gd name="T30" fmla="*/ 42 w 56"/>
                <a:gd name="T31" fmla="*/ 25 h 57"/>
                <a:gd name="T32" fmla="*/ 44 w 56"/>
                <a:gd name="T33" fmla="*/ 27 h 57"/>
                <a:gd name="T34" fmla="*/ 42 w 56"/>
                <a:gd name="T35" fmla="*/ 29 h 57"/>
                <a:gd name="T36" fmla="*/ 47 w 56"/>
                <a:gd name="T37" fmla="*/ 22 h 57"/>
                <a:gd name="T38" fmla="*/ 13 w 56"/>
                <a:gd name="T39" fmla="*/ 22 h 57"/>
                <a:gd name="T40" fmla="*/ 11 w 56"/>
                <a:gd name="T41" fmla="*/ 20 h 57"/>
                <a:gd name="T42" fmla="*/ 13 w 56"/>
                <a:gd name="T43" fmla="*/ 17 h 57"/>
                <a:gd name="T44" fmla="*/ 47 w 56"/>
                <a:gd name="T45" fmla="*/ 17 h 57"/>
                <a:gd name="T46" fmla="*/ 49 w 56"/>
                <a:gd name="T47" fmla="*/ 20 h 57"/>
                <a:gd name="T48" fmla="*/ 47 w 56"/>
                <a:gd name="T49" fmla="*/ 22 h 57"/>
                <a:gd name="T50" fmla="*/ 47 w 56"/>
                <a:gd name="T51" fmla="*/ 14 h 57"/>
                <a:gd name="T52" fmla="*/ 13 w 56"/>
                <a:gd name="T53" fmla="*/ 14 h 57"/>
                <a:gd name="T54" fmla="*/ 11 w 56"/>
                <a:gd name="T55" fmla="*/ 12 h 57"/>
                <a:gd name="T56" fmla="*/ 13 w 56"/>
                <a:gd name="T57" fmla="*/ 10 h 57"/>
                <a:gd name="T58" fmla="*/ 47 w 56"/>
                <a:gd name="T59" fmla="*/ 10 h 57"/>
                <a:gd name="T60" fmla="*/ 49 w 56"/>
                <a:gd name="T61" fmla="*/ 12 h 57"/>
                <a:gd name="T62" fmla="*/ 47 w 56"/>
                <a:gd name="T63" fmla="*/ 1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6" h="57">
                  <a:moveTo>
                    <a:pt x="44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2"/>
                    <a:pt x="3" y="37"/>
                    <a:pt x="8" y="39"/>
                  </a:cubicBezTo>
                  <a:cubicBezTo>
                    <a:pt x="4" y="51"/>
                    <a:pt x="2" y="57"/>
                    <a:pt x="2" y="57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51" y="40"/>
                    <a:pt x="56" y="34"/>
                    <a:pt x="56" y="26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6" y="6"/>
                    <a:pt x="51" y="0"/>
                    <a:pt x="44" y="0"/>
                  </a:cubicBezTo>
                  <a:close/>
                  <a:moveTo>
                    <a:pt x="42" y="29"/>
                  </a:moveTo>
                  <a:cubicBezTo>
                    <a:pt x="13" y="29"/>
                    <a:pt x="13" y="29"/>
                    <a:pt x="13" y="29"/>
                  </a:cubicBezTo>
                  <a:cubicBezTo>
                    <a:pt x="12" y="29"/>
                    <a:pt x="11" y="28"/>
                    <a:pt x="11" y="27"/>
                  </a:cubicBezTo>
                  <a:cubicBezTo>
                    <a:pt x="11" y="26"/>
                    <a:pt x="12" y="25"/>
                    <a:pt x="13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3" y="25"/>
                    <a:pt x="44" y="26"/>
                    <a:pt x="44" y="27"/>
                  </a:cubicBezTo>
                  <a:cubicBezTo>
                    <a:pt x="44" y="28"/>
                    <a:pt x="43" y="29"/>
                    <a:pt x="42" y="29"/>
                  </a:cubicBezTo>
                  <a:close/>
                  <a:moveTo>
                    <a:pt x="47" y="22"/>
                  </a:moveTo>
                  <a:cubicBezTo>
                    <a:pt x="13" y="22"/>
                    <a:pt x="13" y="22"/>
                    <a:pt x="13" y="22"/>
                  </a:cubicBezTo>
                  <a:cubicBezTo>
                    <a:pt x="12" y="22"/>
                    <a:pt x="11" y="21"/>
                    <a:pt x="11" y="20"/>
                  </a:cubicBezTo>
                  <a:cubicBezTo>
                    <a:pt x="11" y="18"/>
                    <a:pt x="12" y="17"/>
                    <a:pt x="13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8" y="17"/>
                    <a:pt x="49" y="18"/>
                    <a:pt x="49" y="20"/>
                  </a:cubicBezTo>
                  <a:cubicBezTo>
                    <a:pt x="49" y="21"/>
                    <a:pt x="48" y="22"/>
                    <a:pt x="47" y="22"/>
                  </a:cubicBezTo>
                  <a:close/>
                  <a:moveTo>
                    <a:pt x="47" y="14"/>
                  </a:moveTo>
                  <a:cubicBezTo>
                    <a:pt x="13" y="14"/>
                    <a:pt x="13" y="14"/>
                    <a:pt x="13" y="14"/>
                  </a:cubicBezTo>
                  <a:cubicBezTo>
                    <a:pt x="12" y="14"/>
                    <a:pt x="11" y="13"/>
                    <a:pt x="11" y="12"/>
                  </a:cubicBezTo>
                  <a:cubicBezTo>
                    <a:pt x="11" y="11"/>
                    <a:pt x="12" y="10"/>
                    <a:pt x="13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8" y="10"/>
                    <a:pt x="49" y="11"/>
                    <a:pt x="49" y="12"/>
                  </a:cubicBezTo>
                  <a:cubicBezTo>
                    <a:pt x="49" y="13"/>
                    <a:pt x="48" y="14"/>
                    <a:pt x="47" y="14"/>
                  </a:cubicBezTo>
                  <a:close/>
                </a:path>
              </a:pathLst>
            </a:custGeom>
            <a:solidFill>
              <a:srgbClr val="4253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sp>
        <p:nvSpPr>
          <p:cNvPr id="80" name="椭圆 79"/>
          <p:cNvSpPr/>
          <p:nvPr/>
        </p:nvSpPr>
        <p:spPr>
          <a:xfrm>
            <a:off x="6819928" y="2150348"/>
            <a:ext cx="1148611" cy="1148611"/>
          </a:xfrm>
          <a:prstGeom prst="ellipse">
            <a:avLst/>
          </a:prstGeom>
          <a:noFill/>
          <a:ln>
            <a:solidFill>
              <a:srgbClr val="354C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81" name="组合 80"/>
          <p:cNvGrpSpPr/>
          <p:nvPr/>
        </p:nvGrpSpPr>
        <p:grpSpPr>
          <a:xfrm>
            <a:off x="7096202" y="2486228"/>
            <a:ext cx="596063" cy="476851"/>
            <a:chOff x="3752832" y="4074584"/>
            <a:chExt cx="933980" cy="747184"/>
          </a:xfrm>
          <a:solidFill>
            <a:srgbClr val="354C75"/>
          </a:solidFill>
        </p:grpSpPr>
        <p:sp>
          <p:nvSpPr>
            <p:cNvPr id="82" name="Freeform 35"/>
            <p:cNvSpPr>
              <a:spLocks/>
            </p:cNvSpPr>
            <p:nvPr/>
          </p:nvSpPr>
          <p:spPr bwMode="auto">
            <a:xfrm>
              <a:off x="3752832" y="4792581"/>
              <a:ext cx="933980" cy="29187"/>
            </a:xfrm>
            <a:custGeom>
              <a:avLst/>
              <a:gdLst>
                <a:gd name="T0" fmla="*/ 1 w 65"/>
                <a:gd name="T1" fmla="*/ 2 h 2"/>
                <a:gd name="T2" fmla="*/ 0 w 65"/>
                <a:gd name="T3" fmla="*/ 1 h 2"/>
                <a:gd name="T4" fmla="*/ 1 w 65"/>
                <a:gd name="T5" fmla="*/ 0 h 2"/>
                <a:gd name="T6" fmla="*/ 64 w 65"/>
                <a:gd name="T7" fmla="*/ 0 h 2"/>
                <a:gd name="T8" fmla="*/ 65 w 65"/>
                <a:gd name="T9" fmla="*/ 1 h 2"/>
                <a:gd name="T10" fmla="*/ 64 w 65"/>
                <a:gd name="T11" fmla="*/ 2 h 2"/>
                <a:gd name="T12" fmla="*/ 1 w 65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2">
                  <a:moveTo>
                    <a:pt x="1" y="2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1"/>
                  </a:cubicBezTo>
                  <a:cubicBezTo>
                    <a:pt x="65" y="2"/>
                    <a:pt x="65" y="2"/>
                    <a:pt x="64" y="2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83" name="Rectangle 36"/>
            <p:cNvSpPr>
              <a:spLocks noChangeArrowheads="1"/>
            </p:cNvSpPr>
            <p:nvPr/>
          </p:nvSpPr>
          <p:spPr bwMode="auto">
            <a:xfrm>
              <a:off x="3869579" y="4249705"/>
              <a:ext cx="128422" cy="46699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84" name="Rectangle 37"/>
            <p:cNvSpPr>
              <a:spLocks noChangeArrowheads="1"/>
            </p:cNvSpPr>
            <p:nvPr/>
          </p:nvSpPr>
          <p:spPr bwMode="auto">
            <a:xfrm>
              <a:off x="4068050" y="4074584"/>
              <a:ext cx="145934" cy="64211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85" name="Rectangle 38"/>
            <p:cNvSpPr>
              <a:spLocks noChangeArrowheads="1"/>
            </p:cNvSpPr>
            <p:nvPr/>
          </p:nvSpPr>
          <p:spPr bwMode="auto">
            <a:xfrm>
              <a:off x="4254846" y="4278892"/>
              <a:ext cx="145934" cy="43780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86" name="Rectangle 39"/>
            <p:cNvSpPr>
              <a:spLocks noChangeArrowheads="1"/>
            </p:cNvSpPr>
            <p:nvPr/>
          </p:nvSpPr>
          <p:spPr bwMode="auto">
            <a:xfrm>
              <a:off x="4470829" y="4424827"/>
              <a:ext cx="128422" cy="291869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sp>
        <p:nvSpPr>
          <p:cNvPr id="87" name="椭圆 86"/>
          <p:cNvSpPr/>
          <p:nvPr/>
        </p:nvSpPr>
        <p:spPr>
          <a:xfrm>
            <a:off x="8204554" y="3822170"/>
            <a:ext cx="1266508" cy="1266508"/>
          </a:xfrm>
          <a:prstGeom prst="ellipse">
            <a:avLst/>
          </a:prstGeom>
          <a:noFill/>
          <a:ln>
            <a:solidFill>
              <a:srgbClr val="354C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88" name="Group 46"/>
          <p:cNvGrpSpPr>
            <a:grpSpLocks noChangeAspect="1"/>
          </p:cNvGrpSpPr>
          <p:nvPr/>
        </p:nvGrpSpPr>
        <p:grpSpPr bwMode="auto">
          <a:xfrm>
            <a:off x="8539955" y="4157572"/>
            <a:ext cx="595704" cy="595704"/>
            <a:chOff x="3769" y="2089"/>
            <a:chExt cx="573" cy="573"/>
          </a:xfrm>
        </p:grpSpPr>
        <p:sp>
          <p:nvSpPr>
            <p:cNvPr id="89" name="AutoShape 45"/>
            <p:cNvSpPr>
              <a:spLocks noChangeAspect="1" noChangeArrowheads="1" noTextEdit="1"/>
            </p:cNvSpPr>
            <p:nvPr/>
          </p:nvSpPr>
          <p:spPr bwMode="auto">
            <a:xfrm>
              <a:off x="3769" y="2089"/>
              <a:ext cx="573" cy="5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90" name="Freeform 47"/>
            <p:cNvSpPr>
              <a:spLocks noEditPoints="1"/>
            </p:cNvSpPr>
            <p:nvPr/>
          </p:nvSpPr>
          <p:spPr bwMode="auto">
            <a:xfrm>
              <a:off x="3980" y="2079"/>
              <a:ext cx="362" cy="362"/>
            </a:xfrm>
            <a:custGeom>
              <a:avLst/>
              <a:gdLst>
                <a:gd name="T0" fmla="*/ 30 w 36"/>
                <a:gd name="T1" fmla="*/ 7 h 36"/>
                <a:gd name="T2" fmla="*/ 6 w 36"/>
                <a:gd name="T3" fmla="*/ 7 h 36"/>
                <a:gd name="T4" fmla="*/ 2 w 36"/>
                <a:gd name="T5" fmla="*/ 23 h 36"/>
                <a:gd name="T6" fmla="*/ 3 w 36"/>
                <a:gd name="T7" fmla="*/ 22 h 36"/>
                <a:gd name="T8" fmla="*/ 13 w 36"/>
                <a:gd name="T9" fmla="*/ 24 h 36"/>
                <a:gd name="T10" fmla="*/ 14 w 36"/>
                <a:gd name="T11" fmla="*/ 34 h 36"/>
                <a:gd name="T12" fmla="*/ 13 w 36"/>
                <a:gd name="T13" fmla="*/ 35 h 36"/>
                <a:gd name="T14" fmla="*/ 30 w 36"/>
                <a:gd name="T15" fmla="*/ 31 h 36"/>
                <a:gd name="T16" fmla="*/ 30 w 36"/>
                <a:gd name="T17" fmla="*/ 7 h 36"/>
                <a:gd name="T18" fmla="*/ 27 w 36"/>
                <a:gd name="T19" fmla="*/ 18 h 36"/>
                <a:gd name="T20" fmla="*/ 20 w 36"/>
                <a:gd name="T21" fmla="*/ 18 h 36"/>
                <a:gd name="T22" fmla="*/ 20 w 36"/>
                <a:gd name="T23" fmla="*/ 11 h 36"/>
                <a:gd name="T24" fmla="*/ 27 w 36"/>
                <a:gd name="T25" fmla="*/ 11 h 36"/>
                <a:gd name="T26" fmla="*/ 27 w 36"/>
                <a:gd name="T27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36">
                  <a:moveTo>
                    <a:pt x="30" y="7"/>
                  </a:moveTo>
                  <a:cubicBezTo>
                    <a:pt x="23" y="0"/>
                    <a:pt x="13" y="0"/>
                    <a:pt x="6" y="7"/>
                  </a:cubicBezTo>
                  <a:cubicBezTo>
                    <a:pt x="2" y="11"/>
                    <a:pt x="0" y="18"/>
                    <a:pt x="2" y="2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5" y="20"/>
                    <a:pt x="10" y="20"/>
                    <a:pt x="13" y="24"/>
                  </a:cubicBezTo>
                  <a:cubicBezTo>
                    <a:pt x="16" y="27"/>
                    <a:pt x="17" y="31"/>
                    <a:pt x="14" y="34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9" y="36"/>
                    <a:pt x="25" y="35"/>
                    <a:pt x="30" y="31"/>
                  </a:cubicBezTo>
                  <a:cubicBezTo>
                    <a:pt x="36" y="24"/>
                    <a:pt x="36" y="13"/>
                    <a:pt x="30" y="7"/>
                  </a:cubicBezTo>
                  <a:close/>
                  <a:moveTo>
                    <a:pt x="27" y="18"/>
                  </a:moveTo>
                  <a:cubicBezTo>
                    <a:pt x="25" y="19"/>
                    <a:pt x="22" y="19"/>
                    <a:pt x="20" y="18"/>
                  </a:cubicBezTo>
                  <a:cubicBezTo>
                    <a:pt x="18" y="16"/>
                    <a:pt x="18" y="13"/>
                    <a:pt x="20" y="11"/>
                  </a:cubicBezTo>
                  <a:cubicBezTo>
                    <a:pt x="22" y="9"/>
                    <a:pt x="25" y="9"/>
                    <a:pt x="27" y="11"/>
                  </a:cubicBezTo>
                  <a:cubicBezTo>
                    <a:pt x="28" y="13"/>
                    <a:pt x="28" y="16"/>
                    <a:pt x="27" y="18"/>
                  </a:cubicBezTo>
                  <a:close/>
                </a:path>
              </a:pathLst>
            </a:custGeom>
            <a:solidFill>
              <a:srgbClr val="4253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91" name="Freeform 48"/>
            <p:cNvSpPr>
              <a:spLocks/>
            </p:cNvSpPr>
            <p:nvPr/>
          </p:nvSpPr>
          <p:spPr bwMode="auto">
            <a:xfrm>
              <a:off x="3758" y="2290"/>
              <a:ext cx="383" cy="383"/>
            </a:xfrm>
            <a:custGeom>
              <a:avLst/>
              <a:gdLst>
                <a:gd name="T0" fmla="*/ 34 w 38"/>
                <a:gd name="T1" fmla="*/ 3 h 38"/>
                <a:gd name="T2" fmla="*/ 25 w 38"/>
                <a:gd name="T3" fmla="*/ 2 h 38"/>
                <a:gd name="T4" fmla="*/ 24 w 38"/>
                <a:gd name="T5" fmla="*/ 3 h 38"/>
                <a:gd name="T6" fmla="*/ 2 w 38"/>
                <a:gd name="T7" fmla="*/ 26 h 38"/>
                <a:gd name="T8" fmla="*/ 3 w 38"/>
                <a:gd name="T9" fmla="*/ 35 h 38"/>
                <a:gd name="T10" fmla="*/ 12 w 38"/>
                <a:gd name="T11" fmla="*/ 36 h 38"/>
                <a:gd name="T12" fmla="*/ 12 w 38"/>
                <a:gd name="T13" fmla="*/ 36 h 38"/>
                <a:gd name="T14" fmla="*/ 12 w 38"/>
                <a:gd name="T15" fmla="*/ 36 h 38"/>
                <a:gd name="T16" fmla="*/ 11 w 38"/>
                <a:gd name="T17" fmla="*/ 31 h 38"/>
                <a:gd name="T18" fmla="*/ 16 w 38"/>
                <a:gd name="T19" fmla="*/ 32 h 38"/>
                <a:gd name="T20" fmla="*/ 16 w 38"/>
                <a:gd name="T21" fmla="*/ 32 h 38"/>
                <a:gd name="T22" fmla="*/ 17 w 38"/>
                <a:gd name="T23" fmla="*/ 31 h 38"/>
                <a:gd name="T24" fmla="*/ 17 w 38"/>
                <a:gd name="T25" fmla="*/ 31 h 38"/>
                <a:gd name="T26" fmla="*/ 16 w 38"/>
                <a:gd name="T27" fmla="*/ 26 h 38"/>
                <a:gd name="T28" fmla="*/ 21 w 38"/>
                <a:gd name="T29" fmla="*/ 27 h 38"/>
                <a:gd name="T30" fmla="*/ 21 w 38"/>
                <a:gd name="T31" fmla="*/ 27 h 38"/>
                <a:gd name="T32" fmla="*/ 22 w 38"/>
                <a:gd name="T33" fmla="*/ 26 h 38"/>
                <a:gd name="T34" fmla="*/ 22 w 38"/>
                <a:gd name="T35" fmla="*/ 26 h 38"/>
                <a:gd name="T36" fmla="*/ 21 w 38"/>
                <a:gd name="T37" fmla="*/ 21 h 38"/>
                <a:gd name="T38" fmla="*/ 26 w 38"/>
                <a:gd name="T39" fmla="*/ 22 h 38"/>
                <a:gd name="T40" fmla="*/ 26 w 38"/>
                <a:gd name="T41" fmla="*/ 22 h 38"/>
                <a:gd name="T42" fmla="*/ 27 w 38"/>
                <a:gd name="T43" fmla="*/ 21 h 38"/>
                <a:gd name="T44" fmla="*/ 27 w 38"/>
                <a:gd name="T45" fmla="*/ 21 h 38"/>
                <a:gd name="T46" fmla="*/ 26 w 38"/>
                <a:gd name="T47" fmla="*/ 16 h 38"/>
                <a:gd name="T48" fmla="*/ 31 w 38"/>
                <a:gd name="T49" fmla="*/ 17 h 38"/>
                <a:gd name="T50" fmla="*/ 31 w 38"/>
                <a:gd name="T51" fmla="*/ 17 h 38"/>
                <a:gd name="T52" fmla="*/ 35 w 38"/>
                <a:gd name="T53" fmla="*/ 13 h 38"/>
                <a:gd name="T54" fmla="*/ 36 w 38"/>
                <a:gd name="T55" fmla="*/ 12 h 38"/>
                <a:gd name="T56" fmla="*/ 34 w 38"/>
                <a:gd name="T57" fmla="*/ 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" h="38">
                  <a:moveTo>
                    <a:pt x="34" y="3"/>
                  </a:moveTo>
                  <a:cubicBezTo>
                    <a:pt x="32" y="0"/>
                    <a:pt x="28" y="0"/>
                    <a:pt x="25" y="2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0" y="28"/>
                    <a:pt x="0" y="32"/>
                    <a:pt x="3" y="35"/>
                  </a:cubicBezTo>
                  <a:cubicBezTo>
                    <a:pt x="6" y="38"/>
                    <a:pt x="10" y="38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8" y="10"/>
                    <a:pt x="37" y="6"/>
                    <a:pt x="34" y="3"/>
                  </a:cubicBezTo>
                  <a:close/>
                </a:path>
              </a:pathLst>
            </a:custGeom>
            <a:solidFill>
              <a:srgbClr val="4253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2208994" y="3695545"/>
            <a:ext cx="1854977" cy="1850876"/>
            <a:chOff x="1319643" y="3055591"/>
            <a:chExt cx="2824623" cy="2818377"/>
          </a:xfrm>
        </p:grpSpPr>
        <p:sp>
          <p:nvSpPr>
            <p:cNvPr id="93" name="椭圆 92"/>
            <p:cNvSpPr/>
            <p:nvPr/>
          </p:nvSpPr>
          <p:spPr>
            <a:xfrm>
              <a:off x="1319643" y="3055591"/>
              <a:ext cx="2818377" cy="2818377"/>
            </a:xfrm>
            <a:prstGeom prst="ellipse">
              <a:avLst/>
            </a:prstGeom>
            <a:solidFill>
              <a:srgbClr val="42536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1319643" y="4252359"/>
              <a:ext cx="2824623" cy="5623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项目标题</a:t>
              </a:r>
              <a:endParaRPr lang="zh-CN" altLang="en-US" sz="1800" b="1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cxnSp>
          <p:nvCxnSpPr>
            <p:cNvPr id="95" name="直接连接符 94"/>
            <p:cNvCxnSpPr/>
            <p:nvPr/>
          </p:nvCxnSpPr>
          <p:spPr>
            <a:xfrm>
              <a:off x="2891021" y="4877169"/>
              <a:ext cx="844363" cy="0"/>
            </a:xfrm>
            <a:prstGeom prst="line">
              <a:avLst/>
            </a:prstGeom>
            <a:ln>
              <a:solidFill>
                <a:schemeClr val="bg1">
                  <a:alpha val="5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6" name="TextBox 2"/>
          <p:cNvSpPr txBox="1"/>
          <p:nvPr/>
        </p:nvSpPr>
        <p:spPr>
          <a:xfrm>
            <a:off x="2876521" y="2667452"/>
            <a:ext cx="1500290" cy="3000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sz="900" dirty="0"/>
              <a:t>YOU CAN TEXT HERE</a:t>
            </a:r>
            <a:endParaRPr lang="id-ID" sz="900" dirty="0"/>
          </a:p>
        </p:txBody>
      </p:sp>
      <p:sp>
        <p:nvSpPr>
          <p:cNvPr id="97" name="TextBox 2"/>
          <p:cNvSpPr txBox="1"/>
          <p:nvPr/>
        </p:nvSpPr>
        <p:spPr>
          <a:xfrm>
            <a:off x="4746213" y="3818208"/>
            <a:ext cx="1500290" cy="3000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sz="900" dirty="0"/>
              <a:t>YOU CAN TEXT HERE</a:t>
            </a:r>
            <a:endParaRPr lang="id-ID" sz="900" dirty="0"/>
          </a:p>
        </p:txBody>
      </p:sp>
      <p:sp>
        <p:nvSpPr>
          <p:cNvPr id="98" name="TextBox 2"/>
          <p:cNvSpPr txBox="1"/>
          <p:nvPr/>
        </p:nvSpPr>
        <p:spPr>
          <a:xfrm>
            <a:off x="6666440" y="3454652"/>
            <a:ext cx="1500290" cy="3000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sz="900" dirty="0"/>
              <a:t>YOU CAN TEXT HERE</a:t>
            </a:r>
            <a:endParaRPr lang="id-ID" sz="900" dirty="0"/>
          </a:p>
        </p:txBody>
      </p:sp>
      <p:sp>
        <p:nvSpPr>
          <p:cNvPr id="99" name="TextBox 2"/>
          <p:cNvSpPr txBox="1"/>
          <p:nvPr/>
        </p:nvSpPr>
        <p:spPr>
          <a:xfrm>
            <a:off x="8087662" y="5182263"/>
            <a:ext cx="1500290" cy="3000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sz="900" dirty="0"/>
              <a:t>YOU CAN TEXT HERE</a:t>
            </a:r>
            <a:endParaRPr lang="id-ID" sz="900" dirty="0"/>
          </a:p>
        </p:txBody>
      </p:sp>
    </p:spTree>
    <p:extLst>
      <p:ext uri="{BB962C8B-B14F-4D97-AF65-F5344CB8AC3E}">
        <p14:creationId xmlns:p14="http://schemas.microsoft.com/office/powerpoint/2010/main" val="548483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flythrough hasBounce="1"/>
      </p:transition>
    </mc:Choice>
    <mc:Fallback xmlns="">
      <p:transition spd="slow" advTm="1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8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8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fill="hold" nodeType="withEffect" p14:presetBounceEnd="24000">
                                      <p:stCondLst>
                                        <p:cond delay="200"/>
                                      </p:stCondLst>
                                      <p:childTnLst>
                                        <p:animScale p14:bounceEnd="24000">
                                          <p:cBhvr>
                                            <p:cTn id="10" dur="800" fill="hold"/>
                                            <p:tgtEl>
                                              <p:spTgt spid="92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4" dur="8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7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1" presetClass="entr" presetSubtype="1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6" dur="8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4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0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7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7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1" presetClass="entr" presetSubtype="1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8" dur="8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4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2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28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7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7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7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1" presetClass="entr" presetSubtype="1" fill="hold" grpId="0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0" dur="8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2" presetClass="entr" presetSubtype="4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4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41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7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7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7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2" grpId="0" animBg="1"/>
          <p:bldP spid="76" grpId="0" animBg="1"/>
          <p:bldP spid="80" grpId="0" animBg="1"/>
          <p:bldP spid="87" grpId="0" animBg="1"/>
          <p:bldP spid="96" grpId="0"/>
          <p:bldP spid="97" grpId="0"/>
          <p:bldP spid="98" grpId="0"/>
          <p:bldP spid="9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8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8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800" fill="hold"/>
                                            <p:tgtEl>
                                              <p:spTgt spid="92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4" dur="8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7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1" presetClass="entr" presetSubtype="1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6" dur="8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4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0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7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7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1" presetClass="entr" presetSubtype="1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8" dur="8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4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2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28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7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7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7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1" presetClass="entr" presetSubtype="1" fill="hold" grpId="0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0" dur="8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2" presetClass="entr" presetSubtype="4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4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41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7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7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7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2" grpId="0" animBg="1"/>
          <p:bldP spid="76" grpId="0" animBg="1"/>
          <p:bldP spid="80" grpId="0" animBg="1"/>
          <p:bldP spid="87" grpId="0" animBg="1"/>
          <p:bldP spid="96" grpId="0"/>
          <p:bldP spid="97" grpId="0"/>
          <p:bldP spid="98" grpId="0"/>
          <p:bldP spid="99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73427" y="1362890"/>
            <a:ext cx="7047828" cy="1839334"/>
            <a:chOff x="873427" y="1362890"/>
            <a:chExt cx="7047828" cy="1839334"/>
          </a:xfrm>
        </p:grpSpPr>
        <p:sp>
          <p:nvSpPr>
            <p:cNvPr id="78" name="Rectangle 8"/>
            <p:cNvSpPr/>
            <p:nvPr/>
          </p:nvSpPr>
          <p:spPr>
            <a:xfrm>
              <a:off x="1874520" y="1367970"/>
              <a:ext cx="6046735" cy="1828800"/>
            </a:xfrm>
            <a:prstGeom prst="rect">
              <a:avLst/>
            </a:prstGeom>
            <a:solidFill>
              <a:srgbClr val="4253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3" name="组合 12"/>
            <p:cNvGrpSpPr/>
            <p:nvPr/>
          </p:nvGrpSpPr>
          <p:grpSpPr>
            <a:xfrm rot="5400000">
              <a:off x="458682" y="1777635"/>
              <a:ext cx="1839334" cy="1009843"/>
              <a:chOff x="-4913823" y="-4512989"/>
              <a:chExt cx="7137808" cy="2972835"/>
            </a:xfrm>
            <a:solidFill>
              <a:srgbClr val="425363"/>
            </a:solidFill>
          </p:grpSpPr>
          <p:sp>
            <p:nvSpPr>
              <p:cNvPr id="14" name="Freeform 5"/>
              <p:cNvSpPr>
                <a:spLocks noEditPoints="1"/>
              </p:cNvSpPr>
              <p:nvPr/>
            </p:nvSpPr>
            <p:spPr bwMode="auto">
              <a:xfrm>
                <a:off x="-4913823" y="-4512989"/>
                <a:ext cx="7137808" cy="2972835"/>
              </a:xfrm>
              <a:custGeom>
                <a:avLst/>
                <a:gdLst>
                  <a:gd name="T0" fmla="*/ 1056 w 1505"/>
                  <a:gd name="T1" fmla="*/ 370 h 625"/>
                  <a:gd name="T2" fmla="*/ 967 w 1505"/>
                  <a:gd name="T3" fmla="*/ 470 h 625"/>
                  <a:gd name="T4" fmla="*/ 420 w 1505"/>
                  <a:gd name="T5" fmla="*/ 329 h 625"/>
                  <a:gd name="T6" fmla="*/ 1312 w 1505"/>
                  <a:gd name="T7" fmla="*/ 108 h 625"/>
                  <a:gd name="T8" fmla="*/ 1299 w 1505"/>
                  <a:gd name="T9" fmla="*/ 4 h 625"/>
                  <a:gd name="T10" fmla="*/ 1196 w 1505"/>
                  <a:gd name="T11" fmla="*/ 29 h 625"/>
                  <a:gd name="T12" fmla="*/ 1151 w 1505"/>
                  <a:gd name="T13" fmla="*/ 222 h 625"/>
                  <a:gd name="T14" fmla="*/ 933 w 1505"/>
                  <a:gd name="T15" fmla="*/ 123 h 625"/>
                  <a:gd name="T16" fmla="*/ 912 w 1505"/>
                  <a:gd name="T17" fmla="*/ 301 h 625"/>
                  <a:gd name="T18" fmla="*/ 751 w 1505"/>
                  <a:gd name="T19" fmla="*/ 312 h 625"/>
                  <a:gd name="T20" fmla="*/ 890 w 1505"/>
                  <a:gd name="T21" fmla="*/ 117 h 625"/>
                  <a:gd name="T22" fmla="*/ 618 w 1505"/>
                  <a:gd name="T23" fmla="*/ 170 h 625"/>
                  <a:gd name="T24" fmla="*/ 458 w 1505"/>
                  <a:gd name="T25" fmla="*/ 108 h 625"/>
                  <a:gd name="T26" fmla="*/ 605 w 1505"/>
                  <a:gd name="T27" fmla="*/ 342 h 625"/>
                  <a:gd name="T28" fmla="*/ 481 w 1505"/>
                  <a:gd name="T29" fmla="*/ 326 h 625"/>
                  <a:gd name="T30" fmla="*/ 478 w 1505"/>
                  <a:gd name="T31" fmla="*/ 121 h 625"/>
                  <a:gd name="T32" fmla="*/ 469 w 1505"/>
                  <a:gd name="T33" fmla="*/ 28 h 625"/>
                  <a:gd name="T34" fmla="*/ 349 w 1505"/>
                  <a:gd name="T35" fmla="*/ 86 h 625"/>
                  <a:gd name="T36" fmla="*/ 317 w 1505"/>
                  <a:gd name="T37" fmla="*/ 112 h 625"/>
                  <a:gd name="T38" fmla="*/ 269 w 1505"/>
                  <a:gd name="T39" fmla="*/ 4 h 625"/>
                  <a:gd name="T40" fmla="*/ 67 w 1505"/>
                  <a:gd name="T41" fmla="*/ 15 h 625"/>
                  <a:gd name="T42" fmla="*/ 656 w 1505"/>
                  <a:gd name="T43" fmla="*/ 521 h 625"/>
                  <a:gd name="T44" fmla="*/ 271 w 1505"/>
                  <a:gd name="T45" fmla="*/ 304 h 625"/>
                  <a:gd name="T46" fmla="*/ 1259 w 1505"/>
                  <a:gd name="T47" fmla="*/ 253 h 625"/>
                  <a:gd name="T48" fmla="*/ 1163 w 1505"/>
                  <a:gd name="T49" fmla="*/ 162 h 625"/>
                  <a:gd name="T50" fmla="*/ 825 w 1505"/>
                  <a:gd name="T51" fmla="*/ 194 h 625"/>
                  <a:gd name="T52" fmla="*/ 897 w 1505"/>
                  <a:gd name="T53" fmla="*/ 210 h 625"/>
                  <a:gd name="T54" fmla="*/ 782 w 1505"/>
                  <a:gd name="T55" fmla="*/ 353 h 625"/>
                  <a:gd name="T56" fmla="*/ 756 w 1505"/>
                  <a:gd name="T57" fmla="*/ 52 h 625"/>
                  <a:gd name="T58" fmla="*/ 556 w 1505"/>
                  <a:gd name="T59" fmla="*/ 62 h 625"/>
                  <a:gd name="T60" fmla="*/ 546 w 1505"/>
                  <a:gd name="T61" fmla="*/ 128 h 625"/>
                  <a:gd name="T62" fmla="*/ 1131 w 1505"/>
                  <a:gd name="T63" fmla="*/ 277 h 625"/>
                  <a:gd name="T64" fmla="*/ 1305 w 1505"/>
                  <a:gd name="T65" fmla="*/ 16 h 625"/>
                  <a:gd name="T66" fmla="*/ 1091 w 1505"/>
                  <a:gd name="T67" fmla="*/ 67 h 625"/>
                  <a:gd name="T68" fmla="*/ 1178 w 1505"/>
                  <a:gd name="T69" fmla="*/ 207 h 625"/>
                  <a:gd name="T70" fmla="*/ 1210 w 1505"/>
                  <a:gd name="T71" fmla="*/ 157 h 625"/>
                  <a:gd name="T72" fmla="*/ 1061 w 1505"/>
                  <a:gd name="T73" fmla="*/ 244 h 625"/>
                  <a:gd name="T74" fmla="*/ 985 w 1505"/>
                  <a:gd name="T75" fmla="*/ 295 h 625"/>
                  <a:gd name="T76" fmla="*/ 927 w 1505"/>
                  <a:gd name="T77" fmla="*/ 355 h 625"/>
                  <a:gd name="T78" fmla="*/ 774 w 1505"/>
                  <a:gd name="T79" fmla="*/ 133 h 625"/>
                  <a:gd name="T80" fmla="*/ 675 w 1505"/>
                  <a:gd name="T81" fmla="*/ 183 h 625"/>
                  <a:gd name="T82" fmla="*/ 650 w 1505"/>
                  <a:gd name="T83" fmla="*/ 204 h 625"/>
                  <a:gd name="T84" fmla="*/ 612 w 1505"/>
                  <a:gd name="T85" fmla="*/ 270 h 625"/>
                  <a:gd name="T86" fmla="*/ 636 w 1505"/>
                  <a:gd name="T87" fmla="*/ 295 h 625"/>
                  <a:gd name="T88" fmla="*/ 561 w 1505"/>
                  <a:gd name="T89" fmla="*/ 306 h 625"/>
                  <a:gd name="T90" fmla="*/ 643 w 1505"/>
                  <a:gd name="T91" fmla="*/ 389 h 625"/>
                  <a:gd name="T92" fmla="*/ 825 w 1505"/>
                  <a:gd name="T93" fmla="*/ 456 h 625"/>
                  <a:gd name="T94" fmla="*/ 972 w 1505"/>
                  <a:gd name="T95" fmla="*/ 450 h 625"/>
                  <a:gd name="T96" fmla="*/ 600 w 1505"/>
                  <a:gd name="T97" fmla="*/ 442 h 625"/>
                  <a:gd name="T98" fmla="*/ 676 w 1505"/>
                  <a:gd name="T99" fmla="*/ 430 h 625"/>
                  <a:gd name="T100" fmla="*/ 525 w 1505"/>
                  <a:gd name="T101" fmla="*/ 423 h 625"/>
                  <a:gd name="T102" fmla="*/ 436 w 1505"/>
                  <a:gd name="T103" fmla="*/ 205 h 625"/>
                  <a:gd name="T104" fmla="*/ 376 w 1505"/>
                  <a:gd name="T105" fmla="*/ 60 h 625"/>
                  <a:gd name="T106" fmla="*/ 438 w 1505"/>
                  <a:gd name="T107" fmla="*/ 307 h 625"/>
                  <a:gd name="T108" fmla="*/ 387 w 1505"/>
                  <a:gd name="T109" fmla="*/ 126 h 625"/>
                  <a:gd name="T110" fmla="*/ 430 w 1505"/>
                  <a:gd name="T111" fmla="*/ 289 h 625"/>
                  <a:gd name="T112" fmla="*/ 306 w 1505"/>
                  <a:gd name="T113" fmla="*/ 219 h 625"/>
                  <a:gd name="T114" fmla="*/ 246 w 1505"/>
                  <a:gd name="T115" fmla="*/ 22 h 625"/>
                  <a:gd name="T116" fmla="*/ 84 w 1505"/>
                  <a:gd name="T117" fmla="*/ 23 h 625"/>
                  <a:gd name="T118" fmla="*/ 139 w 1505"/>
                  <a:gd name="T119" fmla="*/ 41 h 625"/>
                  <a:gd name="T120" fmla="*/ 126 w 1505"/>
                  <a:gd name="T121" fmla="*/ 103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05" h="625">
                    <a:moveTo>
                      <a:pt x="1501" y="4"/>
                    </a:moveTo>
                    <a:cubicBezTo>
                      <a:pt x="1490" y="65"/>
                      <a:pt x="1456" y="121"/>
                      <a:pt x="1404" y="159"/>
                    </a:cubicBezTo>
                    <a:cubicBezTo>
                      <a:pt x="1364" y="192"/>
                      <a:pt x="1313" y="203"/>
                      <a:pt x="1261" y="209"/>
                    </a:cubicBezTo>
                    <a:cubicBezTo>
                      <a:pt x="1258" y="213"/>
                      <a:pt x="1262" y="217"/>
                      <a:pt x="1263" y="220"/>
                    </a:cubicBezTo>
                    <a:cubicBezTo>
                      <a:pt x="1255" y="279"/>
                      <a:pt x="1219" y="334"/>
                      <a:pt x="1161" y="357"/>
                    </a:cubicBezTo>
                    <a:cubicBezTo>
                      <a:pt x="1134" y="369"/>
                      <a:pt x="1101" y="375"/>
                      <a:pt x="1071" y="374"/>
                    </a:cubicBezTo>
                    <a:cubicBezTo>
                      <a:pt x="1056" y="378"/>
                      <a:pt x="1066" y="398"/>
                      <a:pt x="1059" y="406"/>
                    </a:cubicBezTo>
                    <a:cubicBezTo>
                      <a:pt x="1051" y="441"/>
                      <a:pt x="1026" y="475"/>
                      <a:pt x="995" y="498"/>
                    </a:cubicBezTo>
                    <a:cubicBezTo>
                      <a:pt x="974" y="506"/>
                      <a:pt x="953" y="510"/>
                      <a:pt x="930" y="511"/>
                    </a:cubicBezTo>
                    <a:cubicBezTo>
                      <a:pt x="916" y="519"/>
                      <a:pt x="897" y="511"/>
                      <a:pt x="884" y="521"/>
                    </a:cubicBezTo>
                    <a:cubicBezTo>
                      <a:pt x="841" y="528"/>
                      <a:pt x="797" y="545"/>
                      <a:pt x="775" y="587"/>
                    </a:cubicBezTo>
                    <a:cubicBezTo>
                      <a:pt x="757" y="614"/>
                      <a:pt x="757" y="614"/>
                      <a:pt x="757" y="614"/>
                    </a:cubicBezTo>
                    <a:cubicBezTo>
                      <a:pt x="754" y="614"/>
                      <a:pt x="754" y="614"/>
                      <a:pt x="754" y="614"/>
                    </a:cubicBezTo>
                    <a:cubicBezTo>
                      <a:pt x="757" y="572"/>
                      <a:pt x="799" y="545"/>
                      <a:pt x="833" y="527"/>
                    </a:cubicBezTo>
                    <a:cubicBezTo>
                      <a:pt x="896" y="500"/>
                      <a:pt x="985" y="518"/>
                      <a:pt x="1026" y="452"/>
                    </a:cubicBezTo>
                    <a:cubicBezTo>
                      <a:pt x="1040" y="429"/>
                      <a:pt x="1048" y="400"/>
                      <a:pt x="1053" y="373"/>
                    </a:cubicBezTo>
                    <a:cubicBezTo>
                      <a:pt x="1056" y="370"/>
                      <a:pt x="1056" y="370"/>
                      <a:pt x="1056" y="370"/>
                    </a:cubicBezTo>
                    <a:cubicBezTo>
                      <a:pt x="1125" y="367"/>
                      <a:pt x="1194" y="345"/>
                      <a:pt x="1229" y="281"/>
                    </a:cubicBezTo>
                    <a:cubicBezTo>
                      <a:pt x="1241" y="256"/>
                      <a:pt x="1250" y="232"/>
                      <a:pt x="1253" y="204"/>
                    </a:cubicBezTo>
                    <a:cubicBezTo>
                      <a:pt x="1262" y="197"/>
                      <a:pt x="1275" y="202"/>
                      <a:pt x="1286" y="198"/>
                    </a:cubicBezTo>
                    <a:cubicBezTo>
                      <a:pt x="1315" y="188"/>
                      <a:pt x="1348" y="186"/>
                      <a:pt x="1374" y="166"/>
                    </a:cubicBezTo>
                    <a:cubicBezTo>
                      <a:pt x="1412" y="139"/>
                      <a:pt x="1449" y="109"/>
                      <a:pt x="1469" y="65"/>
                    </a:cubicBezTo>
                    <a:cubicBezTo>
                      <a:pt x="1476" y="46"/>
                      <a:pt x="1484" y="25"/>
                      <a:pt x="1489" y="4"/>
                    </a:cubicBezTo>
                    <a:cubicBezTo>
                      <a:pt x="1465" y="4"/>
                      <a:pt x="1465" y="4"/>
                      <a:pt x="1465" y="4"/>
                    </a:cubicBezTo>
                    <a:cubicBezTo>
                      <a:pt x="1465" y="5"/>
                      <a:pt x="1465" y="5"/>
                      <a:pt x="1465" y="5"/>
                    </a:cubicBezTo>
                    <a:cubicBezTo>
                      <a:pt x="1462" y="46"/>
                      <a:pt x="1432" y="75"/>
                      <a:pt x="1409" y="105"/>
                    </a:cubicBezTo>
                    <a:cubicBezTo>
                      <a:pt x="1378" y="128"/>
                      <a:pt x="1346" y="155"/>
                      <a:pt x="1308" y="163"/>
                    </a:cubicBezTo>
                    <a:cubicBezTo>
                      <a:pt x="1289" y="174"/>
                      <a:pt x="1263" y="177"/>
                      <a:pt x="1241" y="177"/>
                    </a:cubicBezTo>
                    <a:cubicBezTo>
                      <a:pt x="1238" y="178"/>
                      <a:pt x="1232" y="180"/>
                      <a:pt x="1232" y="184"/>
                    </a:cubicBezTo>
                    <a:cubicBezTo>
                      <a:pt x="1237" y="243"/>
                      <a:pt x="1205" y="295"/>
                      <a:pt x="1153" y="323"/>
                    </a:cubicBezTo>
                    <a:cubicBezTo>
                      <a:pt x="1121" y="342"/>
                      <a:pt x="1084" y="343"/>
                      <a:pt x="1047" y="344"/>
                    </a:cubicBezTo>
                    <a:cubicBezTo>
                      <a:pt x="1041" y="346"/>
                      <a:pt x="1035" y="340"/>
                      <a:pt x="1031" y="346"/>
                    </a:cubicBezTo>
                    <a:cubicBezTo>
                      <a:pt x="1031" y="366"/>
                      <a:pt x="1024" y="387"/>
                      <a:pt x="1022" y="406"/>
                    </a:cubicBezTo>
                    <a:cubicBezTo>
                      <a:pt x="1015" y="433"/>
                      <a:pt x="994" y="459"/>
                      <a:pt x="967" y="470"/>
                    </a:cubicBezTo>
                    <a:cubicBezTo>
                      <a:pt x="932" y="494"/>
                      <a:pt x="887" y="485"/>
                      <a:pt x="847" y="497"/>
                    </a:cubicBezTo>
                    <a:cubicBezTo>
                      <a:pt x="807" y="503"/>
                      <a:pt x="771" y="533"/>
                      <a:pt x="752" y="569"/>
                    </a:cubicBezTo>
                    <a:cubicBezTo>
                      <a:pt x="749" y="569"/>
                      <a:pt x="749" y="569"/>
                      <a:pt x="749" y="569"/>
                    </a:cubicBezTo>
                    <a:cubicBezTo>
                      <a:pt x="731" y="543"/>
                      <a:pt x="709" y="518"/>
                      <a:pt x="679" y="505"/>
                    </a:cubicBezTo>
                    <a:cubicBezTo>
                      <a:pt x="630" y="477"/>
                      <a:pt x="568" y="491"/>
                      <a:pt x="520" y="459"/>
                    </a:cubicBezTo>
                    <a:cubicBezTo>
                      <a:pt x="491" y="446"/>
                      <a:pt x="482" y="414"/>
                      <a:pt x="475" y="388"/>
                    </a:cubicBezTo>
                    <a:cubicBezTo>
                      <a:pt x="466" y="373"/>
                      <a:pt x="469" y="356"/>
                      <a:pt x="467" y="340"/>
                    </a:cubicBezTo>
                    <a:cubicBezTo>
                      <a:pt x="416" y="341"/>
                      <a:pt x="370" y="333"/>
                      <a:pt x="329" y="307"/>
                    </a:cubicBezTo>
                    <a:cubicBezTo>
                      <a:pt x="308" y="290"/>
                      <a:pt x="296" y="267"/>
                      <a:pt x="286" y="244"/>
                    </a:cubicBezTo>
                    <a:cubicBezTo>
                      <a:pt x="274" y="219"/>
                      <a:pt x="264" y="191"/>
                      <a:pt x="267" y="163"/>
                    </a:cubicBezTo>
                    <a:cubicBezTo>
                      <a:pt x="260" y="163"/>
                      <a:pt x="251" y="162"/>
                      <a:pt x="244" y="165"/>
                    </a:cubicBezTo>
                    <a:cubicBezTo>
                      <a:pt x="236" y="160"/>
                      <a:pt x="222" y="163"/>
                      <a:pt x="217" y="154"/>
                    </a:cubicBezTo>
                    <a:cubicBezTo>
                      <a:pt x="219" y="152"/>
                      <a:pt x="219" y="152"/>
                      <a:pt x="219" y="152"/>
                    </a:cubicBezTo>
                    <a:cubicBezTo>
                      <a:pt x="237" y="156"/>
                      <a:pt x="253" y="159"/>
                      <a:pt x="272" y="156"/>
                    </a:cubicBezTo>
                    <a:cubicBezTo>
                      <a:pt x="278" y="159"/>
                      <a:pt x="278" y="159"/>
                      <a:pt x="278" y="159"/>
                    </a:cubicBezTo>
                    <a:cubicBezTo>
                      <a:pt x="276" y="202"/>
                      <a:pt x="293" y="243"/>
                      <a:pt x="317" y="277"/>
                    </a:cubicBezTo>
                    <a:cubicBezTo>
                      <a:pt x="342" y="312"/>
                      <a:pt x="381" y="325"/>
                      <a:pt x="420" y="329"/>
                    </a:cubicBezTo>
                    <a:cubicBezTo>
                      <a:pt x="438" y="331"/>
                      <a:pt x="457" y="325"/>
                      <a:pt x="473" y="332"/>
                    </a:cubicBezTo>
                    <a:cubicBezTo>
                      <a:pt x="475" y="336"/>
                      <a:pt x="477" y="340"/>
                      <a:pt x="474" y="344"/>
                    </a:cubicBezTo>
                    <a:cubicBezTo>
                      <a:pt x="480" y="385"/>
                      <a:pt x="488" y="429"/>
                      <a:pt x="529" y="453"/>
                    </a:cubicBezTo>
                    <a:cubicBezTo>
                      <a:pt x="552" y="464"/>
                      <a:pt x="575" y="477"/>
                      <a:pt x="601" y="476"/>
                    </a:cubicBezTo>
                    <a:cubicBezTo>
                      <a:pt x="654" y="487"/>
                      <a:pt x="723" y="491"/>
                      <a:pt x="746" y="553"/>
                    </a:cubicBezTo>
                    <a:cubicBezTo>
                      <a:pt x="759" y="544"/>
                      <a:pt x="763" y="527"/>
                      <a:pt x="775" y="517"/>
                    </a:cubicBezTo>
                    <a:cubicBezTo>
                      <a:pt x="813" y="490"/>
                      <a:pt x="858" y="475"/>
                      <a:pt x="908" y="475"/>
                    </a:cubicBezTo>
                    <a:cubicBezTo>
                      <a:pt x="941" y="472"/>
                      <a:pt x="975" y="461"/>
                      <a:pt x="997" y="433"/>
                    </a:cubicBezTo>
                    <a:cubicBezTo>
                      <a:pt x="1018" y="406"/>
                      <a:pt x="1014" y="372"/>
                      <a:pt x="1019" y="339"/>
                    </a:cubicBezTo>
                    <a:cubicBezTo>
                      <a:pt x="1024" y="334"/>
                      <a:pt x="1024" y="334"/>
                      <a:pt x="1024" y="334"/>
                    </a:cubicBezTo>
                    <a:cubicBezTo>
                      <a:pt x="1073" y="332"/>
                      <a:pt x="1131" y="332"/>
                      <a:pt x="1172" y="301"/>
                    </a:cubicBezTo>
                    <a:cubicBezTo>
                      <a:pt x="1207" y="274"/>
                      <a:pt x="1221" y="232"/>
                      <a:pt x="1219" y="187"/>
                    </a:cubicBezTo>
                    <a:cubicBezTo>
                      <a:pt x="1219" y="180"/>
                      <a:pt x="1214" y="170"/>
                      <a:pt x="1216" y="164"/>
                    </a:cubicBezTo>
                    <a:cubicBezTo>
                      <a:pt x="1263" y="160"/>
                      <a:pt x="1305" y="151"/>
                      <a:pt x="1345" y="130"/>
                    </a:cubicBezTo>
                    <a:cubicBezTo>
                      <a:pt x="1345" y="126"/>
                      <a:pt x="1345" y="126"/>
                      <a:pt x="1345" y="126"/>
                    </a:cubicBezTo>
                    <a:cubicBezTo>
                      <a:pt x="1334" y="129"/>
                      <a:pt x="1324" y="137"/>
                      <a:pt x="1314" y="136"/>
                    </a:cubicBezTo>
                    <a:cubicBezTo>
                      <a:pt x="1314" y="127"/>
                      <a:pt x="1313" y="118"/>
                      <a:pt x="1312" y="108"/>
                    </a:cubicBezTo>
                    <a:cubicBezTo>
                      <a:pt x="1311" y="95"/>
                      <a:pt x="1296" y="88"/>
                      <a:pt x="1288" y="81"/>
                    </a:cubicBezTo>
                    <a:cubicBezTo>
                      <a:pt x="1305" y="81"/>
                      <a:pt x="1326" y="72"/>
                      <a:pt x="1342" y="83"/>
                    </a:cubicBezTo>
                    <a:cubicBezTo>
                      <a:pt x="1349" y="84"/>
                      <a:pt x="1354" y="102"/>
                      <a:pt x="1363" y="91"/>
                    </a:cubicBezTo>
                    <a:cubicBezTo>
                      <a:pt x="1365" y="83"/>
                      <a:pt x="1359" y="76"/>
                      <a:pt x="1357" y="70"/>
                    </a:cubicBezTo>
                    <a:cubicBezTo>
                      <a:pt x="1367" y="73"/>
                      <a:pt x="1378" y="76"/>
                      <a:pt x="1390" y="77"/>
                    </a:cubicBezTo>
                    <a:cubicBezTo>
                      <a:pt x="1397" y="77"/>
                      <a:pt x="1406" y="68"/>
                      <a:pt x="1409" y="77"/>
                    </a:cubicBezTo>
                    <a:cubicBezTo>
                      <a:pt x="1393" y="97"/>
                      <a:pt x="1368" y="109"/>
                      <a:pt x="1349" y="125"/>
                    </a:cubicBezTo>
                    <a:cubicBezTo>
                      <a:pt x="1360" y="122"/>
                      <a:pt x="1372" y="114"/>
                      <a:pt x="1382" y="107"/>
                    </a:cubicBezTo>
                    <a:cubicBezTo>
                      <a:pt x="1422" y="85"/>
                      <a:pt x="1443" y="45"/>
                      <a:pt x="1453" y="4"/>
                    </a:cubicBezTo>
                    <a:cubicBezTo>
                      <a:pt x="1448" y="4"/>
                      <a:pt x="1448" y="4"/>
                      <a:pt x="1448" y="4"/>
                    </a:cubicBezTo>
                    <a:cubicBezTo>
                      <a:pt x="1443" y="24"/>
                      <a:pt x="1436" y="44"/>
                      <a:pt x="1424" y="62"/>
                    </a:cubicBezTo>
                    <a:cubicBezTo>
                      <a:pt x="1423" y="63"/>
                      <a:pt x="1423" y="63"/>
                      <a:pt x="1423" y="63"/>
                    </a:cubicBezTo>
                    <a:cubicBezTo>
                      <a:pt x="1418" y="50"/>
                      <a:pt x="1411" y="34"/>
                      <a:pt x="1395" y="29"/>
                    </a:cubicBezTo>
                    <a:cubicBezTo>
                      <a:pt x="1379" y="28"/>
                      <a:pt x="1361" y="30"/>
                      <a:pt x="1347" y="40"/>
                    </a:cubicBezTo>
                    <a:cubicBezTo>
                      <a:pt x="1337" y="36"/>
                      <a:pt x="1331" y="25"/>
                      <a:pt x="1322" y="19"/>
                    </a:cubicBezTo>
                    <a:cubicBezTo>
                      <a:pt x="1314" y="13"/>
                      <a:pt x="1305" y="9"/>
                      <a:pt x="1296" y="7"/>
                    </a:cubicBezTo>
                    <a:cubicBezTo>
                      <a:pt x="1297" y="6"/>
                      <a:pt x="1298" y="5"/>
                      <a:pt x="1299" y="4"/>
                    </a:cubicBezTo>
                    <a:cubicBezTo>
                      <a:pt x="1286" y="4"/>
                      <a:pt x="1286" y="4"/>
                      <a:pt x="1286" y="4"/>
                    </a:cubicBezTo>
                    <a:cubicBezTo>
                      <a:pt x="1285" y="5"/>
                      <a:pt x="1284" y="5"/>
                      <a:pt x="1282" y="5"/>
                    </a:cubicBezTo>
                    <a:cubicBezTo>
                      <a:pt x="1274" y="10"/>
                      <a:pt x="1262" y="10"/>
                      <a:pt x="1253" y="12"/>
                    </a:cubicBezTo>
                    <a:cubicBezTo>
                      <a:pt x="1251" y="10"/>
                      <a:pt x="1250" y="7"/>
                      <a:pt x="1250" y="4"/>
                    </a:cubicBezTo>
                    <a:cubicBezTo>
                      <a:pt x="1243" y="4"/>
                      <a:pt x="1243" y="4"/>
                      <a:pt x="1243" y="4"/>
                    </a:cubicBezTo>
                    <a:cubicBezTo>
                      <a:pt x="1246" y="9"/>
                      <a:pt x="1248" y="14"/>
                      <a:pt x="1242" y="18"/>
                    </a:cubicBezTo>
                    <a:cubicBezTo>
                      <a:pt x="1239" y="14"/>
                      <a:pt x="1237" y="9"/>
                      <a:pt x="1234" y="4"/>
                    </a:cubicBezTo>
                    <a:cubicBezTo>
                      <a:pt x="1219" y="4"/>
                      <a:pt x="1219" y="4"/>
                      <a:pt x="1219" y="4"/>
                    </a:cubicBezTo>
                    <a:cubicBezTo>
                      <a:pt x="1226" y="5"/>
                      <a:pt x="1232" y="9"/>
                      <a:pt x="1234" y="16"/>
                    </a:cubicBezTo>
                    <a:cubicBezTo>
                      <a:pt x="1234" y="22"/>
                      <a:pt x="1232" y="30"/>
                      <a:pt x="1226" y="31"/>
                    </a:cubicBezTo>
                    <a:cubicBezTo>
                      <a:pt x="1219" y="35"/>
                      <a:pt x="1212" y="35"/>
                      <a:pt x="1206" y="32"/>
                    </a:cubicBezTo>
                    <a:cubicBezTo>
                      <a:pt x="1200" y="28"/>
                      <a:pt x="1199" y="20"/>
                      <a:pt x="1201" y="14"/>
                    </a:cubicBezTo>
                    <a:cubicBezTo>
                      <a:pt x="1203" y="8"/>
                      <a:pt x="1210" y="8"/>
                      <a:pt x="1214" y="4"/>
                    </a:cubicBezTo>
                    <a:cubicBezTo>
                      <a:pt x="1215" y="4"/>
                      <a:pt x="1215" y="4"/>
                      <a:pt x="1215" y="4"/>
                    </a:cubicBezTo>
                    <a:cubicBezTo>
                      <a:pt x="1201" y="4"/>
                      <a:pt x="1201" y="4"/>
                      <a:pt x="1201" y="4"/>
                    </a:cubicBezTo>
                    <a:cubicBezTo>
                      <a:pt x="1200" y="4"/>
                      <a:pt x="1200" y="5"/>
                      <a:pt x="1200" y="5"/>
                    </a:cubicBezTo>
                    <a:cubicBezTo>
                      <a:pt x="1195" y="12"/>
                      <a:pt x="1191" y="20"/>
                      <a:pt x="1196" y="29"/>
                    </a:cubicBezTo>
                    <a:cubicBezTo>
                      <a:pt x="1201" y="40"/>
                      <a:pt x="1215" y="43"/>
                      <a:pt x="1226" y="38"/>
                    </a:cubicBezTo>
                    <a:cubicBezTo>
                      <a:pt x="1236" y="33"/>
                      <a:pt x="1236" y="33"/>
                      <a:pt x="1236" y="33"/>
                    </a:cubicBezTo>
                    <a:cubicBezTo>
                      <a:pt x="1236" y="41"/>
                      <a:pt x="1225" y="44"/>
                      <a:pt x="1218" y="46"/>
                    </a:cubicBezTo>
                    <a:cubicBezTo>
                      <a:pt x="1209" y="48"/>
                      <a:pt x="1202" y="45"/>
                      <a:pt x="1196" y="43"/>
                    </a:cubicBezTo>
                    <a:cubicBezTo>
                      <a:pt x="1190" y="36"/>
                      <a:pt x="1186" y="27"/>
                      <a:pt x="1186" y="17"/>
                    </a:cubicBezTo>
                    <a:cubicBezTo>
                      <a:pt x="1186" y="12"/>
                      <a:pt x="1188" y="8"/>
                      <a:pt x="1191" y="4"/>
                    </a:cubicBezTo>
                    <a:cubicBezTo>
                      <a:pt x="1184" y="4"/>
                      <a:pt x="1184" y="4"/>
                      <a:pt x="1184" y="4"/>
                    </a:cubicBezTo>
                    <a:cubicBezTo>
                      <a:pt x="1182" y="5"/>
                      <a:pt x="1180" y="6"/>
                      <a:pt x="1178" y="4"/>
                    </a:cubicBezTo>
                    <a:cubicBezTo>
                      <a:pt x="1150" y="4"/>
                      <a:pt x="1150" y="4"/>
                      <a:pt x="1150" y="4"/>
                    </a:cubicBezTo>
                    <a:cubicBezTo>
                      <a:pt x="1122" y="16"/>
                      <a:pt x="1092" y="36"/>
                      <a:pt x="1084" y="67"/>
                    </a:cubicBezTo>
                    <a:cubicBezTo>
                      <a:pt x="1086" y="71"/>
                      <a:pt x="1083" y="79"/>
                      <a:pt x="1089" y="78"/>
                    </a:cubicBezTo>
                    <a:cubicBezTo>
                      <a:pt x="1110" y="69"/>
                      <a:pt x="1127" y="91"/>
                      <a:pt x="1150" y="87"/>
                    </a:cubicBezTo>
                    <a:cubicBezTo>
                      <a:pt x="1161" y="83"/>
                      <a:pt x="1172" y="80"/>
                      <a:pt x="1182" y="75"/>
                    </a:cubicBezTo>
                    <a:cubicBezTo>
                      <a:pt x="1185" y="87"/>
                      <a:pt x="1186" y="103"/>
                      <a:pt x="1193" y="115"/>
                    </a:cubicBezTo>
                    <a:cubicBezTo>
                      <a:pt x="1207" y="129"/>
                      <a:pt x="1199" y="149"/>
                      <a:pt x="1195" y="166"/>
                    </a:cubicBezTo>
                    <a:cubicBezTo>
                      <a:pt x="1181" y="164"/>
                      <a:pt x="1193" y="178"/>
                      <a:pt x="1188" y="184"/>
                    </a:cubicBezTo>
                    <a:cubicBezTo>
                      <a:pt x="1180" y="201"/>
                      <a:pt x="1169" y="216"/>
                      <a:pt x="1151" y="222"/>
                    </a:cubicBezTo>
                    <a:cubicBezTo>
                      <a:pt x="1135" y="224"/>
                      <a:pt x="1123" y="230"/>
                      <a:pt x="1107" y="226"/>
                    </a:cubicBezTo>
                    <a:cubicBezTo>
                      <a:pt x="1108" y="221"/>
                      <a:pt x="1108" y="221"/>
                      <a:pt x="1108" y="221"/>
                    </a:cubicBezTo>
                    <a:cubicBezTo>
                      <a:pt x="1127" y="207"/>
                      <a:pt x="1142" y="193"/>
                      <a:pt x="1161" y="180"/>
                    </a:cubicBezTo>
                    <a:cubicBezTo>
                      <a:pt x="1174" y="167"/>
                      <a:pt x="1173" y="151"/>
                      <a:pt x="1174" y="134"/>
                    </a:cubicBezTo>
                    <a:cubicBezTo>
                      <a:pt x="1169" y="116"/>
                      <a:pt x="1150" y="104"/>
                      <a:pt x="1134" y="100"/>
                    </a:cubicBezTo>
                    <a:cubicBezTo>
                      <a:pt x="1129" y="107"/>
                      <a:pt x="1136" y="117"/>
                      <a:pt x="1134" y="125"/>
                    </a:cubicBezTo>
                    <a:cubicBezTo>
                      <a:pt x="1128" y="146"/>
                      <a:pt x="1127" y="166"/>
                      <a:pt x="1133" y="187"/>
                    </a:cubicBezTo>
                    <a:cubicBezTo>
                      <a:pt x="1123" y="207"/>
                      <a:pt x="1103" y="228"/>
                      <a:pt x="1078" y="224"/>
                    </a:cubicBezTo>
                    <a:cubicBezTo>
                      <a:pt x="1056" y="219"/>
                      <a:pt x="1034" y="213"/>
                      <a:pt x="1015" y="202"/>
                    </a:cubicBezTo>
                    <a:cubicBezTo>
                      <a:pt x="1036" y="194"/>
                      <a:pt x="1055" y="181"/>
                      <a:pt x="1076" y="173"/>
                    </a:cubicBezTo>
                    <a:cubicBezTo>
                      <a:pt x="1092" y="163"/>
                      <a:pt x="1101" y="146"/>
                      <a:pt x="1106" y="131"/>
                    </a:cubicBezTo>
                    <a:cubicBezTo>
                      <a:pt x="1109" y="114"/>
                      <a:pt x="1104" y="97"/>
                      <a:pt x="1098" y="83"/>
                    </a:cubicBezTo>
                    <a:cubicBezTo>
                      <a:pt x="1094" y="88"/>
                      <a:pt x="1091" y="95"/>
                      <a:pt x="1088" y="100"/>
                    </a:cubicBezTo>
                    <a:cubicBezTo>
                      <a:pt x="1074" y="115"/>
                      <a:pt x="1053" y="124"/>
                      <a:pt x="1048" y="146"/>
                    </a:cubicBezTo>
                    <a:cubicBezTo>
                      <a:pt x="1047" y="161"/>
                      <a:pt x="1040" y="176"/>
                      <a:pt x="1033" y="188"/>
                    </a:cubicBezTo>
                    <a:cubicBezTo>
                      <a:pt x="1022" y="193"/>
                      <a:pt x="1009" y="200"/>
                      <a:pt x="996" y="193"/>
                    </a:cubicBezTo>
                    <a:cubicBezTo>
                      <a:pt x="970" y="178"/>
                      <a:pt x="941" y="153"/>
                      <a:pt x="933" y="123"/>
                    </a:cubicBezTo>
                    <a:cubicBezTo>
                      <a:pt x="932" y="119"/>
                      <a:pt x="929" y="115"/>
                      <a:pt x="926" y="111"/>
                    </a:cubicBezTo>
                    <a:cubicBezTo>
                      <a:pt x="924" y="114"/>
                      <a:pt x="924" y="114"/>
                      <a:pt x="924" y="114"/>
                    </a:cubicBezTo>
                    <a:cubicBezTo>
                      <a:pt x="920" y="114"/>
                      <a:pt x="920" y="110"/>
                      <a:pt x="918" y="108"/>
                    </a:cubicBezTo>
                    <a:cubicBezTo>
                      <a:pt x="918" y="129"/>
                      <a:pt x="913" y="155"/>
                      <a:pt x="889" y="162"/>
                    </a:cubicBezTo>
                    <a:cubicBezTo>
                      <a:pt x="870" y="167"/>
                      <a:pt x="846" y="156"/>
                      <a:pt x="832" y="172"/>
                    </a:cubicBezTo>
                    <a:cubicBezTo>
                      <a:pt x="825" y="183"/>
                      <a:pt x="811" y="182"/>
                      <a:pt x="801" y="185"/>
                    </a:cubicBezTo>
                    <a:cubicBezTo>
                      <a:pt x="811" y="200"/>
                      <a:pt x="831" y="205"/>
                      <a:pt x="849" y="204"/>
                    </a:cubicBezTo>
                    <a:cubicBezTo>
                      <a:pt x="865" y="200"/>
                      <a:pt x="881" y="193"/>
                      <a:pt x="892" y="178"/>
                    </a:cubicBezTo>
                    <a:cubicBezTo>
                      <a:pt x="895" y="178"/>
                      <a:pt x="895" y="178"/>
                      <a:pt x="895" y="178"/>
                    </a:cubicBezTo>
                    <a:cubicBezTo>
                      <a:pt x="897" y="199"/>
                      <a:pt x="870" y="213"/>
                      <a:pt x="872" y="233"/>
                    </a:cubicBezTo>
                    <a:cubicBezTo>
                      <a:pt x="869" y="254"/>
                      <a:pt x="892" y="267"/>
                      <a:pt x="898" y="285"/>
                    </a:cubicBezTo>
                    <a:cubicBezTo>
                      <a:pt x="899" y="287"/>
                      <a:pt x="902" y="287"/>
                      <a:pt x="903" y="285"/>
                    </a:cubicBezTo>
                    <a:cubicBezTo>
                      <a:pt x="907" y="263"/>
                      <a:pt x="919" y="243"/>
                      <a:pt x="911" y="221"/>
                    </a:cubicBezTo>
                    <a:cubicBezTo>
                      <a:pt x="901" y="206"/>
                      <a:pt x="900" y="187"/>
                      <a:pt x="904" y="170"/>
                    </a:cubicBezTo>
                    <a:cubicBezTo>
                      <a:pt x="910" y="154"/>
                      <a:pt x="918" y="139"/>
                      <a:pt x="924" y="123"/>
                    </a:cubicBezTo>
                    <a:cubicBezTo>
                      <a:pt x="938" y="133"/>
                      <a:pt x="935" y="156"/>
                      <a:pt x="939" y="172"/>
                    </a:cubicBezTo>
                    <a:cubicBezTo>
                      <a:pt x="943" y="220"/>
                      <a:pt x="933" y="262"/>
                      <a:pt x="912" y="301"/>
                    </a:cubicBezTo>
                    <a:cubicBezTo>
                      <a:pt x="905" y="309"/>
                      <a:pt x="895" y="311"/>
                      <a:pt x="885" y="314"/>
                    </a:cubicBezTo>
                    <a:cubicBezTo>
                      <a:pt x="870" y="303"/>
                      <a:pt x="859" y="286"/>
                      <a:pt x="839" y="286"/>
                    </a:cubicBezTo>
                    <a:cubicBezTo>
                      <a:pt x="831" y="282"/>
                      <a:pt x="832" y="273"/>
                      <a:pt x="827" y="268"/>
                    </a:cubicBezTo>
                    <a:cubicBezTo>
                      <a:pt x="819" y="273"/>
                      <a:pt x="824" y="283"/>
                      <a:pt x="820" y="291"/>
                    </a:cubicBezTo>
                    <a:cubicBezTo>
                      <a:pt x="816" y="301"/>
                      <a:pt x="814" y="312"/>
                      <a:pt x="818" y="323"/>
                    </a:cubicBezTo>
                    <a:cubicBezTo>
                      <a:pt x="825" y="337"/>
                      <a:pt x="839" y="340"/>
                      <a:pt x="852" y="342"/>
                    </a:cubicBezTo>
                    <a:cubicBezTo>
                      <a:pt x="868" y="339"/>
                      <a:pt x="880" y="329"/>
                      <a:pt x="893" y="320"/>
                    </a:cubicBezTo>
                    <a:cubicBezTo>
                      <a:pt x="897" y="320"/>
                      <a:pt x="897" y="320"/>
                      <a:pt x="897" y="320"/>
                    </a:cubicBezTo>
                    <a:cubicBezTo>
                      <a:pt x="889" y="343"/>
                      <a:pt x="862" y="361"/>
                      <a:pt x="840" y="372"/>
                    </a:cubicBezTo>
                    <a:cubicBezTo>
                      <a:pt x="808" y="387"/>
                      <a:pt x="768" y="387"/>
                      <a:pt x="733" y="383"/>
                    </a:cubicBezTo>
                    <a:cubicBezTo>
                      <a:pt x="719" y="375"/>
                      <a:pt x="702" y="369"/>
                      <a:pt x="695" y="353"/>
                    </a:cubicBezTo>
                    <a:cubicBezTo>
                      <a:pt x="697" y="342"/>
                      <a:pt x="701" y="329"/>
                      <a:pt x="712" y="326"/>
                    </a:cubicBezTo>
                    <a:cubicBezTo>
                      <a:pt x="730" y="320"/>
                      <a:pt x="727" y="339"/>
                      <a:pt x="739" y="346"/>
                    </a:cubicBezTo>
                    <a:cubicBezTo>
                      <a:pt x="755" y="358"/>
                      <a:pt x="777" y="366"/>
                      <a:pt x="798" y="359"/>
                    </a:cubicBezTo>
                    <a:cubicBezTo>
                      <a:pt x="802" y="356"/>
                      <a:pt x="809" y="363"/>
                      <a:pt x="809" y="355"/>
                    </a:cubicBezTo>
                    <a:cubicBezTo>
                      <a:pt x="803" y="341"/>
                      <a:pt x="799" y="326"/>
                      <a:pt x="786" y="318"/>
                    </a:cubicBezTo>
                    <a:cubicBezTo>
                      <a:pt x="776" y="311"/>
                      <a:pt x="763" y="306"/>
                      <a:pt x="751" y="312"/>
                    </a:cubicBezTo>
                    <a:cubicBezTo>
                      <a:pt x="739" y="322"/>
                      <a:pt x="727" y="307"/>
                      <a:pt x="716" y="315"/>
                    </a:cubicBezTo>
                    <a:cubicBezTo>
                      <a:pt x="703" y="321"/>
                      <a:pt x="696" y="331"/>
                      <a:pt x="690" y="342"/>
                    </a:cubicBezTo>
                    <a:cubicBezTo>
                      <a:pt x="684" y="337"/>
                      <a:pt x="681" y="330"/>
                      <a:pt x="681" y="323"/>
                    </a:cubicBezTo>
                    <a:cubicBezTo>
                      <a:pt x="682" y="306"/>
                      <a:pt x="694" y="295"/>
                      <a:pt x="695" y="278"/>
                    </a:cubicBezTo>
                    <a:cubicBezTo>
                      <a:pt x="698" y="276"/>
                      <a:pt x="698" y="276"/>
                      <a:pt x="698" y="276"/>
                    </a:cubicBezTo>
                    <a:cubicBezTo>
                      <a:pt x="713" y="298"/>
                      <a:pt x="738" y="313"/>
                      <a:pt x="765" y="306"/>
                    </a:cubicBezTo>
                    <a:cubicBezTo>
                      <a:pt x="779" y="301"/>
                      <a:pt x="792" y="310"/>
                      <a:pt x="805" y="306"/>
                    </a:cubicBezTo>
                    <a:cubicBezTo>
                      <a:pt x="811" y="281"/>
                      <a:pt x="803" y="253"/>
                      <a:pt x="781" y="236"/>
                    </a:cubicBezTo>
                    <a:cubicBezTo>
                      <a:pt x="774" y="229"/>
                      <a:pt x="767" y="227"/>
                      <a:pt x="761" y="222"/>
                    </a:cubicBezTo>
                    <a:cubicBezTo>
                      <a:pt x="765" y="214"/>
                      <a:pt x="774" y="211"/>
                      <a:pt x="781" y="207"/>
                    </a:cubicBezTo>
                    <a:cubicBezTo>
                      <a:pt x="800" y="186"/>
                      <a:pt x="801" y="163"/>
                      <a:pt x="799" y="137"/>
                    </a:cubicBezTo>
                    <a:cubicBezTo>
                      <a:pt x="799" y="133"/>
                      <a:pt x="804" y="128"/>
                      <a:pt x="799" y="124"/>
                    </a:cubicBezTo>
                    <a:cubicBezTo>
                      <a:pt x="780" y="127"/>
                      <a:pt x="762" y="118"/>
                      <a:pt x="744" y="123"/>
                    </a:cubicBezTo>
                    <a:cubicBezTo>
                      <a:pt x="753" y="100"/>
                      <a:pt x="774" y="79"/>
                      <a:pt x="800" y="74"/>
                    </a:cubicBezTo>
                    <a:cubicBezTo>
                      <a:pt x="804" y="75"/>
                      <a:pt x="804" y="75"/>
                      <a:pt x="804" y="75"/>
                    </a:cubicBezTo>
                    <a:cubicBezTo>
                      <a:pt x="814" y="88"/>
                      <a:pt x="820" y="105"/>
                      <a:pt x="838" y="108"/>
                    </a:cubicBezTo>
                    <a:cubicBezTo>
                      <a:pt x="855" y="112"/>
                      <a:pt x="871" y="118"/>
                      <a:pt x="890" y="117"/>
                    </a:cubicBezTo>
                    <a:cubicBezTo>
                      <a:pt x="894" y="109"/>
                      <a:pt x="888" y="97"/>
                      <a:pt x="884" y="88"/>
                    </a:cubicBezTo>
                    <a:cubicBezTo>
                      <a:pt x="879" y="76"/>
                      <a:pt x="867" y="64"/>
                      <a:pt x="852" y="65"/>
                    </a:cubicBezTo>
                    <a:cubicBezTo>
                      <a:pt x="837" y="65"/>
                      <a:pt x="823" y="71"/>
                      <a:pt x="809" y="66"/>
                    </a:cubicBezTo>
                    <a:cubicBezTo>
                      <a:pt x="793" y="69"/>
                      <a:pt x="779" y="76"/>
                      <a:pt x="764" y="83"/>
                    </a:cubicBezTo>
                    <a:cubicBezTo>
                      <a:pt x="761" y="72"/>
                      <a:pt x="769" y="63"/>
                      <a:pt x="773" y="54"/>
                    </a:cubicBezTo>
                    <a:cubicBezTo>
                      <a:pt x="774" y="43"/>
                      <a:pt x="778" y="31"/>
                      <a:pt x="772" y="20"/>
                    </a:cubicBezTo>
                    <a:cubicBezTo>
                      <a:pt x="766" y="9"/>
                      <a:pt x="755" y="8"/>
                      <a:pt x="744" y="4"/>
                    </a:cubicBezTo>
                    <a:cubicBezTo>
                      <a:pt x="726" y="4"/>
                      <a:pt x="726" y="4"/>
                      <a:pt x="726" y="4"/>
                    </a:cubicBezTo>
                    <a:cubicBezTo>
                      <a:pt x="732" y="19"/>
                      <a:pt x="732" y="36"/>
                      <a:pt x="741" y="49"/>
                    </a:cubicBezTo>
                    <a:cubicBezTo>
                      <a:pt x="748" y="60"/>
                      <a:pt x="765" y="66"/>
                      <a:pt x="756" y="82"/>
                    </a:cubicBezTo>
                    <a:cubicBezTo>
                      <a:pt x="753" y="95"/>
                      <a:pt x="753" y="95"/>
                      <a:pt x="753" y="95"/>
                    </a:cubicBezTo>
                    <a:cubicBezTo>
                      <a:pt x="744" y="106"/>
                      <a:pt x="737" y="117"/>
                      <a:pt x="732" y="129"/>
                    </a:cubicBezTo>
                    <a:cubicBezTo>
                      <a:pt x="724" y="136"/>
                      <a:pt x="713" y="141"/>
                      <a:pt x="708" y="151"/>
                    </a:cubicBezTo>
                    <a:cubicBezTo>
                      <a:pt x="704" y="145"/>
                      <a:pt x="702" y="136"/>
                      <a:pt x="698" y="128"/>
                    </a:cubicBezTo>
                    <a:cubicBezTo>
                      <a:pt x="682" y="106"/>
                      <a:pt x="662" y="89"/>
                      <a:pt x="638" y="78"/>
                    </a:cubicBezTo>
                    <a:cubicBezTo>
                      <a:pt x="630" y="81"/>
                      <a:pt x="637" y="90"/>
                      <a:pt x="637" y="95"/>
                    </a:cubicBezTo>
                    <a:cubicBezTo>
                      <a:pt x="623" y="118"/>
                      <a:pt x="612" y="143"/>
                      <a:pt x="618" y="170"/>
                    </a:cubicBezTo>
                    <a:cubicBezTo>
                      <a:pt x="614" y="172"/>
                      <a:pt x="608" y="170"/>
                      <a:pt x="604" y="169"/>
                    </a:cubicBezTo>
                    <a:cubicBezTo>
                      <a:pt x="599" y="151"/>
                      <a:pt x="592" y="133"/>
                      <a:pt x="582" y="117"/>
                    </a:cubicBezTo>
                    <a:cubicBezTo>
                      <a:pt x="581" y="108"/>
                      <a:pt x="578" y="95"/>
                      <a:pt x="587" y="90"/>
                    </a:cubicBezTo>
                    <a:cubicBezTo>
                      <a:pt x="613" y="84"/>
                      <a:pt x="640" y="66"/>
                      <a:pt x="645" y="38"/>
                    </a:cubicBezTo>
                    <a:cubicBezTo>
                      <a:pt x="644" y="30"/>
                      <a:pt x="634" y="30"/>
                      <a:pt x="628" y="28"/>
                    </a:cubicBezTo>
                    <a:cubicBezTo>
                      <a:pt x="608" y="24"/>
                      <a:pt x="593" y="42"/>
                      <a:pt x="585" y="55"/>
                    </a:cubicBezTo>
                    <a:cubicBezTo>
                      <a:pt x="588" y="72"/>
                      <a:pt x="571" y="83"/>
                      <a:pt x="575" y="99"/>
                    </a:cubicBezTo>
                    <a:cubicBezTo>
                      <a:pt x="573" y="101"/>
                      <a:pt x="575" y="108"/>
                      <a:pt x="570" y="106"/>
                    </a:cubicBezTo>
                    <a:cubicBezTo>
                      <a:pt x="561" y="98"/>
                      <a:pt x="546" y="88"/>
                      <a:pt x="551" y="73"/>
                    </a:cubicBezTo>
                    <a:cubicBezTo>
                      <a:pt x="553" y="67"/>
                      <a:pt x="561" y="73"/>
                      <a:pt x="565" y="68"/>
                    </a:cubicBezTo>
                    <a:cubicBezTo>
                      <a:pt x="586" y="59"/>
                      <a:pt x="592" y="38"/>
                      <a:pt x="591" y="17"/>
                    </a:cubicBezTo>
                    <a:cubicBezTo>
                      <a:pt x="582" y="11"/>
                      <a:pt x="577" y="23"/>
                      <a:pt x="568" y="23"/>
                    </a:cubicBezTo>
                    <a:cubicBezTo>
                      <a:pt x="554" y="28"/>
                      <a:pt x="541" y="42"/>
                      <a:pt x="540" y="58"/>
                    </a:cubicBezTo>
                    <a:cubicBezTo>
                      <a:pt x="542" y="81"/>
                      <a:pt x="542" y="81"/>
                      <a:pt x="542" y="81"/>
                    </a:cubicBezTo>
                    <a:cubicBezTo>
                      <a:pt x="524" y="74"/>
                      <a:pt x="500" y="68"/>
                      <a:pt x="484" y="82"/>
                    </a:cubicBezTo>
                    <a:cubicBezTo>
                      <a:pt x="474" y="88"/>
                      <a:pt x="472" y="101"/>
                      <a:pt x="460" y="104"/>
                    </a:cubicBezTo>
                    <a:cubicBezTo>
                      <a:pt x="458" y="105"/>
                      <a:pt x="458" y="106"/>
                      <a:pt x="458" y="108"/>
                    </a:cubicBezTo>
                    <a:cubicBezTo>
                      <a:pt x="466" y="113"/>
                      <a:pt x="481" y="111"/>
                      <a:pt x="490" y="114"/>
                    </a:cubicBezTo>
                    <a:cubicBezTo>
                      <a:pt x="515" y="117"/>
                      <a:pt x="533" y="81"/>
                      <a:pt x="557" y="103"/>
                    </a:cubicBezTo>
                    <a:cubicBezTo>
                      <a:pt x="562" y="108"/>
                      <a:pt x="568" y="112"/>
                      <a:pt x="570" y="119"/>
                    </a:cubicBezTo>
                    <a:cubicBezTo>
                      <a:pt x="551" y="125"/>
                      <a:pt x="529" y="113"/>
                      <a:pt x="513" y="127"/>
                    </a:cubicBezTo>
                    <a:cubicBezTo>
                      <a:pt x="498" y="145"/>
                      <a:pt x="495" y="168"/>
                      <a:pt x="494" y="191"/>
                    </a:cubicBezTo>
                    <a:cubicBezTo>
                      <a:pt x="493" y="193"/>
                      <a:pt x="489" y="195"/>
                      <a:pt x="493" y="198"/>
                    </a:cubicBezTo>
                    <a:cubicBezTo>
                      <a:pt x="501" y="197"/>
                      <a:pt x="505" y="186"/>
                      <a:pt x="513" y="182"/>
                    </a:cubicBezTo>
                    <a:cubicBezTo>
                      <a:pt x="536" y="173"/>
                      <a:pt x="555" y="152"/>
                      <a:pt x="555" y="128"/>
                    </a:cubicBezTo>
                    <a:cubicBezTo>
                      <a:pt x="569" y="123"/>
                      <a:pt x="577" y="132"/>
                      <a:pt x="586" y="139"/>
                    </a:cubicBezTo>
                    <a:cubicBezTo>
                      <a:pt x="589" y="148"/>
                      <a:pt x="599" y="160"/>
                      <a:pt x="590" y="170"/>
                    </a:cubicBezTo>
                    <a:cubicBezTo>
                      <a:pt x="564" y="172"/>
                      <a:pt x="544" y="186"/>
                      <a:pt x="524" y="202"/>
                    </a:cubicBezTo>
                    <a:cubicBezTo>
                      <a:pt x="517" y="202"/>
                      <a:pt x="509" y="205"/>
                      <a:pt x="506" y="210"/>
                    </a:cubicBezTo>
                    <a:cubicBezTo>
                      <a:pt x="510" y="220"/>
                      <a:pt x="520" y="212"/>
                      <a:pt x="527" y="218"/>
                    </a:cubicBezTo>
                    <a:cubicBezTo>
                      <a:pt x="539" y="233"/>
                      <a:pt x="555" y="251"/>
                      <a:pt x="576" y="256"/>
                    </a:cubicBezTo>
                    <a:cubicBezTo>
                      <a:pt x="607" y="258"/>
                      <a:pt x="607" y="258"/>
                      <a:pt x="607" y="258"/>
                    </a:cubicBezTo>
                    <a:cubicBezTo>
                      <a:pt x="611" y="266"/>
                      <a:pt x="600" y="275"/>
                      <a:pt x="599" y="285"/>
                    </a:cubicBezTo>
                    <a:cubicBezTo>
                      <a:pt x="596" y="304"/>
                      <a:pt x="597" y="325"/>
                      <a:pt x="605" y="342"/>
                    </a:cubicBezTo>
                    <a:cubicBezTo>
                      <a:pt x="601" y="345"/>
                      <a:pt x="594" y="347"/>
                      <a:pt x="589" y="345"/>
                    </a:cubicBezTo>
                    <a:cubicBezTo>
                      <a:pt x="575" y="341"/>
                      <a:pt x="585" y="328"/>
                      <a:pt x="586" y="320"/>
                    </a:cubicBezTo>
                    <a:cubicBezTo>
                      <a:pt x="594" y="308"/>
                      <a:pt x="592" y="290"/>
                      <a:pt x="586" y="278"/>
                    </a:cubicBezTo>
                    <a:cubicBezTo>
                      <a:pt x="584" y="276"/>
                      <a:pt x="577" y="268"/>
                      <a:pt x="575" y="275"/>
                    </a:cubicBezTo>
                    <a:cubicBezTo>
                      <a:pt x="563" y="289"/>
                      <a:pt x="551" y="302"/>
                      <a:pt x="549" y="321"/>
                    </a:cubicBezTo>
                    <a:cubicBezTo>
                      <a:pt x="553" y="333"/>
                      <a:pt x="560" y="345"/>
                      <a:pt x="572" y="350"/>
                    </a:cubicBezTo>
                    <a:cubicBezTo>
                      <a:pt x="566" y="353"/>
                      <a:pt x="559" y="352"/>
                      <a:pt x="553" y="349"/>
                    </a:cubicBezTo>
                    <a:cubicBezTo>
                      <a:pt x="549" y="341"/>
                      <a:pt x="547" y="331"/>
                      <a:pt x="539" y="323"/>
                    </a:cubicBezTo>
                    <a:cubicBezTo>
                      <a:pt x="527" y="312"/>
                      <a:pt x="506" y="310"/>
                      <a:pt x="500" y="293"/>
                    </a:cubicBezTo>
                    <a:cubicBezTo>
                      <a:pt x="487" y="297"/>
                      <a:pt x="494" y="313"/>
                      <a:pt x="486" y="323"/>
                    </a:cubicBezTo>
                    <a:cubicBezTo>
                      <a:pt x="486" y="337"/>
                      <a:pt x="494" y="350"/>
                      <a:pt x="508" y="357"/>
                    </a:cubicBezTo>
                    <a:cubicBezTo>
                      <a:pt x="524" y="367"/>
                      <a:pt x="543" y="360"/>
                      <a:pt x="561" y="358"/>
                    </a:cubicBezTo>
                    <a:cubicBezTo>
                      <a:pt x="562" y="361"/>
                      <a:pt x="562" y="361"/>
                      <a:pt x="560" y="363"/>
                    </a:cubicBezTo>
                    <a:cubicBezTo>
                      <a:pt x="542" y="371"/>
                      <a:pt x="519" y="380"/>
                      <a:pt x="513" y="402"/>
                    </a:cubicBezTo>
                    <a:cubicBezTo>
                      <a:pt x="512" y="410"/>
                      <a:pt x="508" y="420"/>
                      <a:pt x="512" y="428"/>
                    </a:cubicBezTo>
                    <a:cubicBezTo>
                      <a:pt x="506" y="426"/>
                      <a:pt x="499" y="416"/>
                      <a:pt x="496" y="409"/>
                    </a:cubicBezTo>
                    <a:cubicBezTo>
                      <a:pt x="483" y="384"/>
                      <a:pt x="483" y="354"/>
                      <a:pt x="481" y="326"/>
                    </a:cubicBezTo>
                    <a:cubicBezTo>
                      <a:pt x="471" y="318"/>
                      <a:pt x="452" y="330"/>
                      <a:pt x="447" y="315"/>
                    </a:cubicBezTo>
                    <a:cubicBezTo>
                      <a:pt x="447" y="300"/>
                      <a:pt x="448" y="282"/>
                      <a:pt x="462" y="273"/>
                    </a:cubicBezTo>
                    <a:cubicBezTo>
                      <a:pt x="468" y="267"/>
                      <a:pt x="475" y="260"/>
                      <a:pt x="483" y="264"/>
                    </a:cubicBezTo>
                    <a:cubicBezTo>
                      <a:pt x="503" y="282"/>
                      <a:pt x="537" y="285"/>
                      <a:pt x="561" y="273"/>
                    </a:cubicBezTo>
                    <a:cubicBezTo>
                      <a:pt x="559" y="260"/>
                      <a:pt x="553" y="250"/>
                      <a:pt x="541" y="244"/>
                    </a:cubicBezTo>
                    <a:cubicBezTo>
                      <a:pt x="518" y="235"/>
                      <a:pt x="498" y="254"/>
                      <a:pt x="476" y="253"/>
                    </a:cubicBezTo>
                    <a:cubicBezTo>
                      <a:pt x="474" y="244"/>
                      <a:pt x="484" y="238"/>
                      <a:pt x="484" y="229"/>
                    </a:cubicBezTo>
                    <a:cubicBezTo>
                      <a:pt x="485" y="216"/>
                      <a:pt x="480" y="202"/>
                      <a:pt x="467" y="195"/>
                    </a:cubicBezTo>
                    <a:cubicBezTo>
                      <a:pt x="460" y="187"/>
                      <a:pt x="447" y="187"/>
                      <a:pt x="441" y="177"/>
                    </a:cubicBezTo>
                    <a:cubicBezTo>
                      <a:pt x="432" y="176"/>
                      <a:pt x="431" y="187"/>
                      <a:pt x="429" y="192"/>
                    </a:cubicBezTo>
                    <a:cubicBezTo>
                      <a:pt x="426" y="205"/>
                      <a:pt x="433" y="217"/>
                      <a:pt x="441" y="227"/>
                    </a:cubicBezTo>
                    <a:cubicBezTo>
                      <a:pt x="449" y="236"/>
                      <a:pt x="461" y="237"/>
                      <a:pt x="468" y="249"/>
                    </a:cubicBezTo>
                    <a:cubicBezTo>
                      <a:pt x="464" y="265"/>
                      <a:pt x="449" y="276"/>
                      <a:pt x="440" y="289"/>
                    </a:cubicBezTo>
                    <a:cubicBezTo>
                      <a:pt x="428" y="272"/>
                      <a:pt x="427" y="244"/>
                      <a:pt x="423" y="222"/>
                    </a:cubicBezTo>
                    <a:cubicBezTo>
                      <a:pt x="420" y="208"/>
                      <a:pt x="420" y="189"/>
                      <a:pt x="423" y="176"/>
                    </a:cubicBezTo>
                    <a:cubicBezTo>
                      <a:pt x="449" y="172"/>
                      <a:pt x="464" y="148"/>
                      <a:pt x="475" y="127"/>
                    </a:cubicBezTo>
                    <a:cubicBezTo>
                      <a:pt x="477" y="126"/>
                      <a:pt x="480" y="123"/>
                      <a:pt x="478" y="121"/>
                    </a:cubicBezTo>
                    <a:cubicBezTo>
                      <a:pt x="466" y="117"/>
                      <a:pt x="452" y="113"/>
                      <a:pt x="438" y="117"/>
                    </a:cubicBezTo>
                    <a:cubicBezTo>
                      <a:pt x="438" y="107"/>
                      <a:pt x="447" y="99"/>
                      <a:pt x="454" y="92"/>
                    </a:cubicBezTo>
                    <a:cubicBezTo>
                      <a:pt x="470" y="67"/>
                      <a:pt x="496" y="46"/>
                      <a:pt x="519" y="26"/>
                    </a:cubicBezTo>
                    <a:cubicBezTo>
                      <a:pt x="518" y="23"/>
                      <a:pt x="518" y="23"/>
                      <a:pt x="518" y="23"/>
                    </a:cubicBezTo>
                    <a:cubicBezTo>
                      <a:pt x="509" y="21"/>
                      <a:pt x="509" y="32"/>
                      <a:pt x="502" y="33"/>
                    </a:cubicBezTo>
                    <a:cubicBezTo>
                      <a:pt x="486" y="45"/>
                      <a:pt x="476" y="58"/>
                      <a:pt x="461" y="70"/>
                    </a:cubicBezTo>
                    <a:cubicBezTo>
                      <a:pt x="465" y="49"/>
                      <a:pt x="470" y="29"/>
                      <a:pt x="490" y="14"/>
                    </a:cubicBezTo>
                    <a:cubicBezTo>
                      <a:pt x="502" y="11"/>
                      <a:pt x="513" y="18"/>
                      <a:pt x="526" y="20"/>
                    </a:cubicBezTo>
                    <a:cubicBezTo>
                      <a:pt x="544" y="25"/>
                      <a:pt x="566" y="19"/>
                      <a:pt x="580" y="5"/>
                    </a:cubicBezTo>
                    <a:cubicBezTo>
                      <a:pt x="580" y="5"/>
                      <a:pt x="580" y="5"/>
                      <a:pt x="580" y="4"/>
                    </a:cubicBezTo>
                    <a:cubicBezTo>
                      <a:pt x="564" y="4"/>
                      <a:pt x="564" y="4"/>
                      <a:pt x="564" y="4"/>
                    </a:cubicBezTo>
                    <a:cubicBezTo>
                      <a:pt x="565" y="5"/>
                      <a:pt x="565" y="5"/>
                      <a:pt x="566" y="6"/>
                    </a:cubicBezTo>
                    <a:cubicBezTo>
                      <a:pt x="566" y="10"/>
                      <a:pt x="561" y="13"/>
                      <a:pt x="557" y="13"/>
                    </a:cubicBezTo>
                    <a:cubicBezTo>
                      <a:pt x="540" y="18"/>
                      <a:pt x="519" y="15"/>
                      <a:pt x="505" y="5"/>
                    </a:cubicBezTo>
                    <a:cubicBezTo>
                      <a:pt x="505" y="5"/>
                      <a:pt x="506" y="5"/>
                      <a:pt x="506" y="4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3" y="12"/>
                      <a:pt x="476" y="20"/>
                      <a:pt x="469" y="28"/>
                    </a:cubicBezTo>
                    <a:cubicBezTo>
                      <a:pt x="463" y="21"/>
                      <a:pt x="463" y="12"/>
                      <a:pt x="461" y="4"/>
                    </a:cubicBezTo>
                    <a:cubicBezTo>
                      <a:pt x="453" y="4"/>
                      <a:pt x="453" y="4"/>
                      <a:pt x="453" y="4"/>
                    </a:cubicBezTo>
                    <a:cubicBezTo>
                      <a:pt x="453" y="5"/>
                      <a:pt x="453" y="5"/>
                      <a:pt x="453" y="5"/>
                    </a:cubicBezTo>
                    <a:cubicBezTo>
                      <a:pt x="451" y="4"/>
                      <a:pt x="451" y="4"/>
                      <a:pt x="451" y="4"/>
                    </a:cubicBezTo>
                    <a:cubicBezTo>
                      <a:pt x="436" y="4"/>
                      <a:pt x="436" y="4"/>
                      <a:pt x="436" y="4"/>
                    </a:cubicBezTo>
                    <a:cubicBezTo>
                      <a:pt x="450" y="14"/>
                      <a:pt x="450" y="14"/>
                      <a:pt x="450" y="14"/>
                    </a:cubicBezTo>
                    <a:cubicBezTo>
                      <a:pt x="451" y="17"/>
                      <a:pt x="453" y="23"/>
                      <a:pt x="447" y="25"/>
                    </a:cubicBezTo>
                    <a:cubicBezTo>
                      <a:pt x="433" y="24"/>
                      <a:pt x="421" y="16"/>
                      <a:pt x="415" y="4"/>
                    </a:cubicBezTo>
                    <a:cubicBezTo>
                      <a:pt x="404" y="4"/>
                      <a:pt x="404" y="4"/>
                      <a:pt x="404" y="4"/>
                    </a:cubicBezTo>
                    <a:cubicBezTo>
                      <a:pt x="416" y="21"/>
                      <a:pt x="436" y="35"/>
                      <a:pt x="459" y="31"/>
                    </a:cubicBezTo>
                    <a:cubicBezTo>
                      <a:pt x="466" y="42"/>
                      <a:pt x="456" y="51"/>
                      <a:pt x="455" y="61"/>
                    </a:cubicBezTo>
                    <a:cubicBezTo>
                      <a:pt x="449" y="71"/>
                      <a:pt x="452" y="85"/>
                      <a:pt x="442" y="93"/>
                    </a:cubicBezTo>
                    <a:cubicBezTo>
                      <a:pt x="424" y="81"/>
                      <a:pt x="432" y="54"/>
                      <a:pt x="407" y="45"/>
                    </a:cubicBezTo>
                    <a:cubicBezTo>
                      <a:pt x="394" y="37"/>
                      <a:pt x="376" y="42"/>
                      <a:pt x="363" y="47"/>
                    </a:cubicBezTo>
                    <a:cubicBezTo>
                      <a:pt x="345" y="54"/>
                      <a:pt x="341" y="75"/>
                      <a:pt x="323" y="80"/>
                    </a:cubicBezTo>
                    <a:cubicBezTo>
                      <a:pt x="322" y="83"/>
                      <a:pt x="322" y="83"/>
                      <a:pt x="322" y="83"/>
                    </a:cubicBezTo>
                    <a:cubicBezTo>
                      <a:pt x="328" y="92"/>
                      <a:pt x="339" y="82"/>
                      <a:pt x="349" y="86"/>
                    </a:cubicBezTo>
                    <a:cubicBezTo>
                      <a:pt x="371" y="94"/>
                      <a:pt x="397" y="90"/>
                      <a:pt x="420" y="81"/>
                    </a:cubicBezTo>
                    <a:cubicBezTo>
                      <a:pt x="426" y="80"/>
                      <a:pt x="428" y="87"/>
                      <a:pt x="429" y="90"/>
                    </a:cubicBezTo>
                    <a:cubicBezTo>
                      <a:pt x="424" y="100"/>
                      <a:pt x="439" y="100"/>
                      <a:pt x="432" y="110"/>
                    </a:cubicBezTo>
                    <a:cubicBezTo>
                      <a:pt x="428" y="126"/>
                      <a:pt x="407" y="137"/>
                      <a:pt x="407" y="154"/>
                    </a:cubicBezTo>
                    <a:cubicBezTo>
                      <a:pt x="407" y="164"/>
                      <a:pt x="406" y="175"/>
                      <a:pt x="397" y="181"/>
                    </a:cubicBezTo>
                    <a:cubicBezTo>
                      <a:pt x="398" y="190"/>
                      <a:pt x="395" y="200"/>
                      <a:pt x="391" y="210"/>
                    </a:cubicBezTo>
                    <a:cubicBezTo>
                      <a:pt x="386" y="211"/>
                      <a:pt x="383" y="205"/>
                      <a:pt x="380" y="201"/>
                    </a:cubicBezTo>
                    <a:cubicBezTo>
                      <a:pt x="379" y="186"/>
                      <a:pt x="395" y="178"/>
                      <a:pt x="400" y="164"/>
                    </a:cubicBezTo>
                    <a:cubicBezTo>
                      <a:pt x="404" y="147"/>
                      <a:pt x="396" y="127"/>
                      <a:pt x="393" y="110"/>
                    </a:cubicBezTo>
                    <a:cubicBezTo>
                      <a:pt x="390" y="109"/>
                      <a:pt x="390" y="109"/>
                      <a:pt x="390" y="109"/>
                    </a:cubicBezTo>
                    <a:cubicBezTo>
                      <a:pt x="375" y="123"/>
                      <a:pt x="357" y="133"/>
                      <a:pt x="355" y="153"/>
                    </a:cubicBezTo>
                    <a:cubicBezTo>
                      <a:pt x="356" y="165"/>
                      <a:pt x="360" y="178"/>
                      <a:pt x="367" y="188"/>
                    </a:cubicBezTo>
                    <a:cubicBezTo>
                      <a:pt x="367" y="192"/>
                      <a:pt x="367" y="192"/>
                      <a:pt x="367" y="192"/>
                    </a:cubicBezTo>
                    <a:cubicBezTo>
                      <a:pt x="352" y="179"/>
                      <a:pt x="329" y="197"/>
                      <a:pt x="320" y="176"/>
                    </a:cubicBezTo>
                    <a:cubicBezTo>
                      <a:pt x="320" y="168"/>
                      <a:pt x="330" y="164"/>
                      <a:pt x="333" y="158"/>
                    </a:cubicBezTo>
                    <a:cubicBezTo>
                      <a:pt x="343" y="140"/>
                      <a:pt x="349" y="113"/>
                      <a:pt x="337" y="96"/>
                    </a:cubicBezTo>
                    <a:cubicBezTo>
                      <a:pt x="329" y="100"/>
                      <a:pt x="328" y="113"/>
                      <a:pt x="317" y="112"/>
                    </a:cubicBezTo>
                    <a:cubicBezTo>
                      <a:pt x="303" y="123"/>
                      <a:pt x="303" y="123"/>
                      <a:pt x="303" y="123"/>
                    </a:cubicBezTo>
                    <a:cubicBezTo>
                      <a:pt x="298" y="100"/>
                      <a:pt x="270" y="87"/>
                      <a:pt x="263" y="65"/>
                    </a:cubicBezTo>
                    <a:cubicBezTo>
                      <a:pt x="269" y="55"/>
                      <a:pt x="273" y="42"/>
                      <a:pt x="274" y="31"/>
                    </a:cubicBezTo>
                    <a:cubicBezTo>
                      <a:pt x="290" y="46"/>
                      <a:pt x="314" y="54"/>
                      <a:pt x="336" y="47"/>
                    </a:cubicBezTo>
                    <a:cubicBezTo>
                      <a:pt x="342" y="42"/>
                      <a:pt x="353" y="50"/>
                      <a:pt x="355" y="38"/>
                    </a:cubicBezTo>
                    <a:cubicBezTo>
                      <a:pt x="353" y="26"/>
                      <a:pt x="350" y="14"/>
                      <a:pt x="345" y="4"/>
                    </a:cubicBezTo>
                    <a:cubicBezTo>
                      <a:pt x="337" y="4"/>
                      <a:pt x="337" y="4"/>
                      <a:pt x="337" y="4"/>
                    </a:cubicBezTo>
                    <a:cubicBezTo>
                      <a:pt x="339" y="7"/>
                      <a:pt x="341" y="10"/>
                      <a:pt x="342" y="14"/>
                    </a:cubicBezTo>
                    <a:cubicBezTo>
                      <a:pt x="343" y="18"/>
                      <a:pt x="345" y="21"/>
                      <a:pt x="344" y="25"/>
                    </a:cubicBezTo>
                    <a:cubicBezTo>
                      <a:pt x="338" y="23"/>
                      <a:pt x="338" y="23"/>
                      <a:pt x="338" y="23"/>
                    </a:cubicBezTo>
                    <a:cubicBezTo>
                      <a:pt x="332" y="15"/>
                      <a:pt x="325" y="9"/>
                      <a:pt x="318" y="4"/>
                    </a:cubicBezTo>
                    <a:cubicBezTo>
                      <a:pt x="304" y="4"/>
                      <a:pt x="304" y="4"/>
                      <a:pt x="304" y="4"/>
                    </a:cubicBezTo>
                    <a:cubicBezTo>
                      <a:pt x="318" y="11"/>
                      <a:pt x="330" y="23"/>
                      <a:pt x="339" y="36"/>
                    </a:cubicBezTo>
                    <a:cubicBezTo>
                      <a:pt x="332" y="45"/>
                      <a:pt x="318" y="42"/>
                      <a:pt x="307" y="42"/>
                    </a:cubicBezTo>
                    <a:cubicBezTo>
                      <a:pt x="291" y="40"/>
                      <a:pt x="278" y="27"/>
                      <a:pt x="273" y="13"/>
                    </a:cubicBezTo>
                    <a:cubicBezTo>
                      <a:pt x="279" y="4"/>
                      <a:pt x="279" y="4"/>
                      <a:pt x="279" y="4"/>
                    </a:cubicBezTo>
                    <a:cubicBezTo>
                      <a:pt x="269" y="4"/>
                      <a:pt x="269" y="4"/>
                      <a:pt x="269" y="4"/>
                    </a:cubicBezTo>
                    <a:cubicBezTo>
                      <a:pt x="264" y="9"/>
                      <a:pt x="258" y="12"/>
                      <a:pt x="252" y="13"/>
                    </a:cubicBezTo>
                    <a:cubicBezTo>
                      <a:pt x="254" y="10"/>
                      <a:pt x="258" y="8"/>
                      <a:pt x="262" y="4"/>
                    </a:cubicBezTo>
                    <a:cubicBezTo>
                      <a:pt x="250" y="4"/>
                      <a:pt x="250" y="4"/>
                      <a:pt x="250" y="4"/>
                    </a:cubicBezTo>
                    <a:cubicBezTo>
                      <a:pt x="250" y="4"/>
                      <a:pt x="249" y="4"/>
                      <a:pt x="249" y="4"/>
                    </a:cubicBezTo>
                    <a:cubicBezTo>
                      <a:pt x="247" y="5"/>
                      <a:pt x="244" y="5"/>
                      <a:pt x="242" y="4"/>
                    </a:cubicBezTo>
                    <a:cubicBezTo>
                      <a:pt x="229" y="4"/>
                      <a:pt x="229" y="4"/>
                      <a:pt x="229" y="4"/>
                    </a:cubicBezTo>
                    <a:cubicBezTo>
                      <a:pt x="232" y="7"/>
                      <a:pt x="235" y="10"/>
                      <a:pt x="238" y="12"/>
                    </a:cubicBezTo>
                    <a:cubicBezTo>
                      <a:pt x="235" y="16"/>
                      <a:pt x="230" y="12"/>
                      <a:pt x="227" y="11"/>
                    </a:cubicBezTo>
                    <a:cubicBezTo>
                      <a:pt x="224" y="9"/>
                      <a:pt x="221" y="7"/>
                      <a:pt x="220" y="4"/>
                    </a:cubicBezTo>
                    <a:cubicBezTo>
                      <a:pt x="208" y="4"/>
                      <a:pt x="208" y="4"/>
                      <a:pt x="208" y="4"/>
                    </a:cubicBezTo>
                    <a:cubicBezTo>
                      <a:pt x="198" y="14"/>
                      <a:pt x="179" y="14"/>
                      <a:pt x="166" y="10"/>
                    </a:cubicBezTo>
                    <a:cubicBezTo>
                      <a:pt x="163" y="8"/>
                      <a:pt x="160" y="6"/>
                      <a:pt x="157" y="4"/>
                    </a:cubicBezTo>
                    <a:cubicBezTo>
                      <a:pt x="146" y="4"/>
                      <a:pt x="146" y="4"/>
                      <a:pt x="146" y="4"/>
                    </a:cubicBezTo>
                    <a:cubicBezTo>
                      <a:pt x="150" y="7"/>
                      <a:pt x="154" y="10"/>
                      <a:pt x="157" y="13"/>
                    </a:cubicBezTo>
                    <a:cubicBezTo>
                      <a:pt x="154" y="20"/>
                      <a:pt x="148" y="24"/>
                      <a:pt x="143" y="29"/>
                    </a:cubicBezTo>
                    <a:cubicBezTo>
                      <a:pt x="130" y="28"/>
                      <a:pt x="125" y="10"/>
                      <a:pt x="114" y="7"/>
                    </a:cubicBezTo>
                    <a:cubicBezTo>
                      <a:pt x="97" y="0"/>
                      <a:pt x="81" y="9"/>
                      <a:pt x="67" y="15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4" y="10"/>
                      <a:pt x="64" y="7"/>
                      <a:pt x="63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60" y="33"/>
                      <a:pt x="75" y="59"/>
                      <a:pt x="94" y="81"/>
                    </a:cubicBezTo>
                    <a:cubicBezTo>
                      <a:pt x="94" y="85"/>
                      <a:pt x="94" y="85"/>
                      <a:pt x="94" y="85"/>
                    </a:cubicBezTo>
                    <a:cubicBezTo>
                      <a:pt x="70" y="66"/>
                      <a:pt x="59" y="39"/>
                      <a:pt x="48" y="13"/>
                    </a:cubicBezTo>
                    <a:cubicBezTo>
                      <a:pt x="48" y="9"/>
                      <a:pt x="47" y="7"/>
                      <a:pt x="47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9" y="16"/>
                      <a:pt x="24" y="28"/>
                      <a:pt x="25" y="41"/>
                    </a:cubicBezTo>
                    <a:cubicBezTo>
                      <a:pt x="42" y="79"/>
                      <a:pt x="59" y="127"/>
                      <a:pt x="103" y="142"/>
                    </a:cubicBezTo>
                    <a:cubicBezTo>
                      <a:pt x="132" y="165"/>
                      <a:pt x="168" y="175"/>
                      <a:pt x="203" y="183"/>
                    </a:cubicBezTo>
                    <a:cubicBezTo>
                      <a:pt x="216" y="188"/>
                      <a:pt x="235" y="183"/>
                      <a:pt x="240" y="197"/>
                    </a:cubicBezTo>
                    <a:cubicBezTo>
                      <a:pt x="251" y="249"/>
                      <a:pt x="273" y="302"/>
                      <a:pt x="321" y="333"/>
                    </a:cubicBezTo>
                    <a:cubicBezTo>
                      <a:pt x="355" y="352"/>
                      <a:pt x="391" y="367"/>
                      <a:pt x="434" y="365"/>
                    </a:cubicBezTo>
                    <a:cubicBezTo>
                      <a:pt x="439" y="371"/>
                      <a:pt x="443" y="379"/>
                      <a:pt x="442" y="387"/>
                    </a:cubicBezTo>
                    <a:cubicBezTo>
                      <a:pt x="458" y="430"/>
                      <a:pt x="488" y="473"/>
                      <a:pt x="533" y="490"/>
                    </a:cubicBezTo>
                    <a:cubicBezTo>
                      <a:pt x="571" y="509"/>
                      <a:pt x="617" y="504"/>
                      <a:pt x="656" y="521"/>
                    </a:cubicBezTo>
                    <a:cubicBezTo>
                      <a:pt x="694" y="535"/>
                      <a:pt x="727" y="570"/>
                      <a:pt x="742" y="609"/>
                    </a:cubicBezTo>
                    <a:cubicBezTo>
                      <a:pt x="742" y="611"/>
                      <a:pt x="742" y="611"/>
                      <a:pt x="742" y="611"/>
                    </a:cubicBezTo>
                    <a:cubicBezTo>
                      <a:pt x="719" y="577"/>
                      <a:pt x="686" y="539"/>
                      <a:pt x="646" y="526"/>
                    </a:cubicBezTo>
                    <a:cubicBezTo>
                      <a:pt x="604" y="514"/>
                      <a:pt x="561" y="514"/>
                      <a:pt x="522" y="495"/>
                    </a:cubicBezTo>
                    <a:cubicBezTo>
                      <a:pt x="473" y="475"/>
                      <a:pt x="445" y="425"/>
                      <a:pt x="431" y="377"/>
                    </a:cubicBezTo>
                    <a:cubicBezTo>
                      <a:pt x="422" y="372"/>
                      <a:pt x="409" y="375"/>
                      <a:pt x="398" y="373"/>
                    </a:cubicBezTo>
                    <a:cubicBezTo>
                      <a:pt x="333" y="374"/>
                      <a:pt x="282" y="319"/>
                      <a:pt x="253" y="264"/>
                    </a:cubicBezTo>
                    <a:cubicBezTo>
                      <a:pt x="244" y="246"/>
                      <a:pt x="245" y="223"/>
                      <a:pt x="238" y="205"/>
                    </a:cubicBezTo>
                    <a:cubicBezTo>
                      <a:pt x="231" y="196"/>
                      <a:pt x="218" y="200"/>
                      <a:pt x="208" y="197"/>
                    </a:cubicBezTo>
                    <a:cubicBezTo>
                      <a:pt x="184" y="196"/>
                      <a:pt x="165" y="184"/>
                      <a:pt x="143" y="180"/>
                    </a:cubicBezTo>
                    <a:cubicBezTo>
                      <a:pt x="99" y="166"/>
                      <a:pt x="55" y="130"/>
                      <a:pt x="37" y="86"/>
                    </a:cubicBezTo>
                    <a:cubicBezTo>
                      <a:pt x="24" y="60"/>
                      <a:pt x="12" y="34"/>
                      <a:pt x="6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4" y="30"/>
                      <a:pt x="13" y="54"/>
                      <a:pt x="25" y="77"/>
                    </a:cubicBezTo>
                    <a:cubicBezTo>
                      <a:pt x="49" y="140"/>
                      <a:pt x="111" y="184"/>
                      <a:pt x="176" y="196"/>
                    </a:cubicBezTo>
                    <a:cubicBezTo>
                      <a:pt x="194" y="203"/>
                      <a:pt x="216" y="202"/>
                      <a:pt x="233" y="211"/>
                    </a:cubicBezTo>
                    <a:cubicBezTo>
                      <a:pt x="240" y="244"/>
                      <a:pt x="249" y="278"/>
                      <a:pt x="271" y="304"/>
                    </a:cubicBezTo>
                    <a:cubicBezTo>
                      <a:pt x="300" y="346"/>
                      <a:pt x="342" y="375"/>
                      <a:pt x="391" y="379"/>
                    </a:cubicBezTo>
                    <a:cubicBezTo>
                      <a:pt x="402" y="383"/>
                      <a:pt x="419" y="376"/>
                      <a:pt x="426" y="384"/>
                    </a:cubicBezTo>
                    <a:cubicBezTo>
                      <a:pt x="431" y="403"/>
                      <a:pt x="443" y="419"/>
                      <a:pt x="449" y="437"/>
                    </a:cubicBezTo>
                    <a:cubicBezTo>
                      <a:pt x="468" y="470"/>
                      <a:pt x="500" y="489"/>
                      <a:pt x="532" y="504"/>
                    </a:cubicBezTo>
                    <a:cubicBezTo>
                      <a:pt x="575" y="523"/>
                      <a:pt x="626" y="520"/>
                      <a:pt x="668" y="542"/>
                    </a:cubicBezTo>
                    <a:cubicBezTo>
                      <a:pt x="698" y="562"/>
                      <a:pt x="727" y="592"/>
                      <a:pt x="739" y="624"/>
                    </a:cubicBezTo>
                    <a:cubicBezTo>
                      <a:pt x="741" y="624"/>
                      <a:pt x="741" y="624"/>
                      <a:pt x="741" y="624"/>
                    </a:cubicBezTo>
                    <a:cubicBezTo>
                      <a:pt x="746" y="625"/>
                      <a:pt x="742" y="619"/>
                      <a:pt x="743" y="615"/>
                    </a:cubicBezTo>
                    <a:cubicBezTo>
                      <a:pt x="746" y="618"/>
                      <a:pt x="753" y="617"/>
                      <a:pt x="756" y="622"/>
                    </a:cubicBezTo>
                    <a:cubicBezTo>
                      <a:pt x="765" y="614"/>
                      <a:pt x="771" y="601"/>
                      <a:pt x="778" y="590"/>
                    </a:cubicBezTo>
                    <a:cubicBezTo>
                      <a:pt x="801" y="550"/>
                      <a:pt x="844" y="531"/>
                      <a:pt x="888" y="524"/>
                    </a:cubicBezTo>
                    <a:cubicBezTo>
                      <a:pt x="911" y="520"/>
                      <a:pt x="933" y="514"/>
                      <a:pt x="959" y="513"/>
                    </a:cubicBezTo>
                    <a:cubicBezTo>
                      <a:pt x="993" y="510"/>
                      <a:pt x="1023" y="487"/>
                      <a:pt x="1041" y="458"/>
                    </a:cubicBezTo>
                    <a:cubicBezTo>
                      <a:pt x="1059" y="436"/>
                      <a:pt x="1061" y="407"/>
                      <a:pt x="1071" y="381"/>
                    </a:cubicBezTo>
                    <a:cubicBezTo>
                      <a:pt x="1098" y="377"/>
                      <a:pt x="1124" y="376"/>
                      <a:pt x="1149" y="369"/>
                    </a:cubicBezTo>
                    <a:cubicBezTo>
                      <a:pt x="1194" y="345"/>
                      <a:pt x="1194" y="345"/>
                      <a:pt x="1194" y="345"/>
                    </a:cubicBezTo>
                    <a:cubicBezTo>
                      <a:pt x="1228" y="323"/>
                      <a:pt x="1247" y="288"/>
                      <a:pt x="1259" y="253"/>
                    </a:cubicBezTo>
                    <a:cubicBezTo>
                      <a:pt x="1263" y="240"/>
                      <a:pt x="1263" y="225"/>
                      <a:pt x="1270" y="213"/>
                    </a:cubicBezTo>
                    <a:cubicBezTo>
                      <a:pt x="1329" y="205"/>
                      <a:pt x="1389" y="188"/>
                      <a:pt x="1430" y="141"/>
                    </a:cubicBezTo>
                    <a:cubicBezTo>
                      <a:pt x="1473" y="104"/>
                      <a:pt x="1496" y="56"/>
                      <a:pt x="1505" y="4"/>
                    </a:cubicBezTo>
                    <a:lnTo>
                      <a:pt x="1501" y="4"/>
                    </a:lnTo>
                    <a:close/>
                    <a:moveTo>
                      <a:pt x="1410" y="46"/>
                    </a:moveTo>
                    <a:cubicBezTo>
                      <a:pt x="1413" y="51"/>
                      <a:pt x="1415" y="56"/>
                      <a:pt x="1413" y="62"/>
                    </a:cubicBezTo>
                    <a:cubicBezTo>
                      <a:pt x="1404" y="61"/>
                      <a:pt x="1399" y="49"/>
                      <a:pt x="1390" y="47"/>
                    </a:cubicBezTo>
                    <a:cubicBezTo>
                      <a:pt x="1383" y="41"/>
                      <a:pt x="1371" y="43"/>
                      <a:pt x="1369" y="36"/>
                    </a:cubicBezTo>
                    <a:cubicBezTo>
                      <a:pt x="1383" y="34"/>
                      <a:pt x="1400" y="34"/>
                      <a:pt x="1410" y="46"/>
                    </a:cubicBezTo>
                    <a:close/>
                    <a:moveTo>
                      <a:pt x="1355" y="45"/>
                    </a:moveTo>
                    <a:cubicBezTo>
                      <a:pt x="1371" y="45"/>
                      <a:pt x="1393" y="47"/>
                      <a:pt x="1402" y="64"/>
                    </a:cubicBezTo>
                    <a:cubicBezTo>
                      <a:pt x="1403" y="70"/>
                      <a:pt x="1396" y="70"/>
                      <a:pt x="1393" y="71"/>
                    </a:cubicBezTo>
                    <a:cubicBezTo>
                      <a:pt x="1376" y="71"/>
                      <a:pt x="1359" y="68"/>
                      <a:pt x="1349" y="52"/>
                    </a:cubicBezTo>
                    <a:cubicBezTo>
                      <a:pt x="1346" y="47"/>
                      <a:pt x="1351" y="45"/>
                      <a:pt x="1355" y="45"/>
                    </a:cubicBezTo>
                    <a:close/>
                    <a:moveTo>
                      <a:pt x="1153" y="116"/>
                    </a:moveTo>
                    <a:cubicBezTo>
                      <a:pt x="1160" y="118"/>
                      <a:pt x="1165" y="125"/>
                      <a:pt x="1168" y="131"/>
                    </a:cubicBezTo>
                    <a:cubicBezTo>
                      <a:pt x="1170" y="142"/>
                      <a:pt x="1169" y="154"/>
                      <a:pt x="1163" y="162"/>
                    </a:cubicBezTo>
                    <a:cubicBezTo>
                      <a:pt x="1169" y="170"/>
                      <a:pt x="1158" y="173"/>
                      <a:pt x="1157" y="179"/>
                    </a:cubicBezTo>
                    <a:cubicBezTo>
                      <a:pt x="1148" y="185"/>
                      <a:pt x="1148" y="185"/>
                      <a:pt x="1148" y="185"/>
                    </a:cubicBezTo>
                    <a:cubicBezTo>
                      <a:pt x="1146" y="176"/>
                      <a:pt x="1154" y="168"/>
                      <a:pt x="1154" y="159"/>
                    </a:cubicBezTo>
                    <a:cubicBezTo>
                      <a:pt x="1161" y="144"/>
                      <a:pt x="1151" y="131"/>
                      <a:pt x="1153" y="116"/>
                    </a:cubicBezTo>
                    <a:close/>
                    <a:moveTo>
                      <a:pt x="1141" y="114"/>
                    </a:moveTo>
                    <a:cubicBezTo>
                      <a:pt x="1150" y="128"/>
                      <a:pt x="1154" y="149"/>
                      <a:pt x="1148" y="165"/>
                    </a:cubicBezTo>
                    <a:cubicBezTo>
                      <a:pt x="1145" y="169"/>
                      <a:pt x="1144" y="176"/>
                      <a:pt x="1138" y="178"/>
                    </a:cubicBezTo>
                    <a:cubicBezTo>
                      <a:pt x="1126" y="156"/>
                      <a:pt x="1141" y="136"/>
                      <a:pt x="1141" y="114"/>
                    </a:cubicBezTo>
                    <a:close/>
                    <a:moveTo>
                      <a:pt x="1091" y="153"/>
                    </a:moveTo>
                    <a:cubicBezTo>
                      <a:pt x="1085" y="160"/>
                      <a:pt x="1080" y="166"/>
                      <a:pt x="1070" y="168"/>
                    </a:cubicBezTo>
                    <a:cubicBezTo>
                      <a:pt x="1069" y="167"/>
                      <a:pt x="1069" y="167"/>
                      <a:pt x="1069" y="167"/>
                    </a:cubicBezTo>
                    <a:cubicBezTo>
                      <a:pt x="1082" y="149"/>
                      <a:pt x="1089" y="126"/>
                      <a:pt x="1097" y="106"/>
                    </a:cubicBezTo>
                    <a:cubicBezTo>
                      <a:pt x="1105" y="120"/>
                      <a:pt x="1097" y="139"/>
                      <a:pt x="1091" y="153"/>
                    </a:cubicBezTo>
                    <a:close/>
                    <a:moveTo>
                      <a:pt x="1088" y="111"/>
                    </a:moveTo>
                    <a:cubicBezTo>
                      <a:pt x="1081" y="136"/>
                      <a:pt x="1072" y="165"/>
                      <a:pt x="1049" y="176"/>
                    </a:cubicBezTo>
                    <a:cubicBezTo>
                      <a:pt x="1047" y="149"/>
                      <a:pt x="1063" y="120"/>
                      <a:pt x="1088" y="111"/>
                    </a:cubicBezTo>
                    <a:close/>
                    <a:moveTo>
                      <a:pt x="825" y="194"/>
                    </a:moveTo>
                    <a:cubicBezTo>
                      <a:pt x="823" y="193"/>
                      <a:pt x="823" y="193"/>
                      <a:pt x="823" y="193"/>
                    </a:cubicBezTo>
                    <a:cubicBezTo>
                      <a:pt x="832" y="188"/>
                      <a:pt x="843" y="190"/>
                      <a:pt x="854" y="190"/>
                    </a:cubicBezTo>
                    <a:cubicBezTo>
                      <a:pt x="859" y="189"/>
                      <a:pt x="865" y="187"/>
                      <a:pt x="868" y="189"/>
                    </a:cubicBezTo>
                    <a:cubicBezTo>
                      <a:pt x="856" y="198"/>
                      <a:pt x="839" y="200"/>
                      <a:pt x="825" y="194"/>
                    </a:cubicBezTo>
                    <a:close/>
                    <a:moveTo>
                      <a:pt x="867" y="180"/>
                    </a:moveTo>
                    <a:cubicBezTo>
                      <a:pt x="855" y="184"/>
                      <a:pt x="844" y="186"/>
                      <a:pt x="832" y="183"/>
                    </a:cubicBezTo>
                    <a:cubicBezTo>
                      <a:pt x="831" y="174"/>
                      <a:pt x="842" y="174"/>
                      <a:pt x="847" y="170"/>
                    </a:cubicBezTo>
                    <a:cubicBezTo>
                      <a:pt x="859" y="166"/>
                      <a:pt x="872" y="169"/>
                      <a:pt x="884" y="171"/>
                    </a:cubicBezTo>
                    <a:cubicBezTo>
                      <a:pt x="883" y="178"/>
                      <a:pt x="873" y="178"/>
                      <a:pt x="867" y="180"/>
                    </a:cubicBezTo>
                    <a:close/>
                    <a:moveTo>
                      <a:pt x="896" y="265"/>
                    </a:moveTo>
                    <a:cubicBezTo>
                      <a:pt x="883" y="258"/>
                      <a:pt x="880" y="246"/>
                      <a:pt x="878" y="234"/>
                    </a:cubicBezTo>
                    <a:cubicBezTo>
                      <a:pt x="878" y="225"/>
                      <a:pt x="879" y="212"/>
                      <a:pt x="890" y="210"/>
                    </a:cubicBezTo>
                    <a:cubicBezTo>
                      <a:pt x="894" y="227"/>
                      <a:pt x="890" y="247"/>
                      <a:pt x="898" y="264"/>
                    </a:cubicBezTo>
                    <a:lnTo>
                      <a:pt x="896" y="265"/>
                    </a:lnTo>
                    <a:close/>
                    <a:moveTo>
                      <a:pt x="909" y="241"/>
                    </a:moveTo>
                    <a:cubicBezTo>
                      <a:pt x="908" y="247"/>
                      <a:pt x="907" y="252"/>
                      <a:pt x="904" y="257"/>
                    </a:cubicBezTo>
                    <a:cubicBezTo>
                      <a:pt x="898" y="243"/>
                      <a:pt x="893" y="226"/>
                      <a:pt x="897" y="210"/>
                    </a:cubicBezTo>
                    <a:cubicBezTo>
                      <a:pt x="906" y="216"/>
                      <a:pt x="909" y="229"/>
                      <a:pt x="909" y="241"/>
                    </a:cubicBezTo>
                    <a:close/>
                    <a:moveTo>
                      <a:pt x="848" y="335"/>
                    </a:moveTo>
                    <a:cubicBezTo>
                      <a:pt x="839" y="335"/>
                      <a:pt x="830" y="331"/>
                      <a:pt x="825" y="323"/>
                    </a:cubicBezTo>
                    <a:cubicBezTo>
                      <a:pt x="822" y="316"/>
                      <a:pt x="822" y="307"/>
                      <a:pt x="826" y="300"/>
                    </a:cubicBezTo>
                    <a:cubicBezTo>
                      <a:pt x="836" y="315"/>
                      <a:pt x="852" y="325"/>
                      <a:pt x="871" y="326"/>
                    </a:cubicBezTo>
                    <a:cubicBezTo>
                      <a:pt x="867" y="333"/>
                      <a:pt x="857" y="334"/>
                      <a:pt x="848" y="335"/>
                    </a:cubicBezTo>
                    <a:close/>
                    <a:moveTo>
                      <a:pt x="844" y="311"/>
                    </a:moveTo>
                    <a:cubicBezTo>
                      <a:pt x="840" y="305"/>
                      <a:pt x="830" y="298"/>
                      <a:pt x="833" y="290"/>
                    </a:cubicBezTo>
                    <a:cubicBezTo>
                      <a:pt x="849" y="294"/>
                      <a:pt x="869" y="298"/>
                      <a:pt x="873" y="316"/>
                    </a:cubicBezTo>
                    <a:cubicBezTo>
                      <a:pt x="863" y="321"/>
                      <a:pt x="852" y="317"/>
                      <a:pt x="844" y="311"/>
                    </a:cubicBezTo>
                    <a:close/>
                    <a:moveTo>
                      <a:pt x="759" y="317"/>
                    </a:moveTo>
                    <a:cubicBezTo>
                      <a:pt x="770" y="316"/>
                      <a:pt x="778" y="321"/>
                      <a:pt x="787" y="327"/>
                    </a:cubicBezTo>
                    <a:cubicBezTo>
                      <a:pt x="791" y="333"/>
                      <a:pt x="799" y="341"/>
                      <a:pt x="795" y="349"/>
                    </a:cubicBezTo>
                    <a:cubicBezTo>
                      <a:pt x="782" y="342"/>
                      <a:pt x="771" y="332"/>
                      <a:pt x="758" y="323"/>
                    </a:cubicBezTo>
                    <a:cubicBezTo>
                      <a:pt x="755" y="321"/>
                      <a:pt x="757" y="318"/>
                      <a:pt x="759" y="317"/>
                    </a:cubicBezTo>
                    <a:close/>
                    <a:moveTo>
                      <a:pt x="733" y="321"/>
                    </a:moveTo>
                    <a:cubicBezTo>
                      <a:pt x="752" y="324"/>
                      <a:pt x="770" y="337"/>
                      <a:pt x="782" y="353"/>
                    </a:cubicBezTo>
                    <a:cubicBezTo>
                      <a:pt x="772" y="360"/>
                      <a:pt x="759" y="349"/>
                      <a:pt x="748" y="345"/>
                    </a:cubicBezTo>
                    <a:cubicBezTo>
                      <a:pt x="740" y="339"/>
                      <a:pt x="731" y="331"/>
                      <a:pt x="733" y="321"/>
                    </a:cubicBezTo>
                    <a:close/>
                    <a:moveTo>
                      <a:pt x="875" y="84"/>
                    </a:moveTo>
                    <a:cubicBezTo>
                      <a:pt x="879" y="88"/>
                      <a:pt x="880" y="92"/>
                      <a:pt x="881" y="97"/>
                    </a:cubicBezTo>
                    <a:cubicBezTo>
                      <a:pt x="880" y="98"/>
                      <a:pt x="880" y="98"/>
                      <a:pt x="880" y="98"/>
                    </a:cubicBezTo>
                    <a:cubicBezTo>
                      <a:pt x="871" y="91"/>
                      <a:pt x="858" y="84"/>
                      <a:pt x="852" y="73"/>
                    </a:cubicBezTo>
                    <a:cubicBezTo>
                      <a:pt x="861" y="72"/>
                      <a:pt x="870" y="77"/>
                      <a:pt x="875" y="84"/>
                    </a:cubicBezTo>
                    <a:close/>
                    <a:moveTo>
                      <a:pt x="839" y="76"/>
                    </a:moveTo>
                    <a:cubicBezTo>
                      <a:pt x="852" y="84"/>
                      <a:pt x="868" y="95"/>
                      <a:pt x="877" y="107"/>
                    </a:cubicBezTo>
                    <a:cubicBezTo>
                      <a:pt x="875" y="113"/>
                      <a:pt x="865" y="109"/>
                      <a:pt x="859" y="108"/>
                    </a:cubicBezTo>
                    <a:cubicBezTo>
                      <a:pt x="842" y="105"/>
                      <a:pt x="820" y="96"/>
                      <a:pt x="813" y="77"/>
                    </a:cubicBezTo>
                    <a:cubicBezTo>
                      <a:pt x="818" y="70"/>
                      <a:pt x="831" y="76"/>
                      <a:pt x="839" y="76"/>
                    </a:cubicBezTo>
                    <a:close/>
                    <a:moveTo>
                      <a:pt x="756" y="52"/>
                    </a:moveTo>
                    <a:cubicBezTo>
                      <a:pt x="742" y="44"/>
                      <a:pt x="738" y="30"/>
                      <a:pt x="737" y="13"/>
                    </a:cubicBezTo>
                    <a:cubicBezTo>
                      <a:pt x="737" y="9"/>
                      <a:pt x="741" y="10"/>
                      <a:pt x="743" y="12"/>
                    </a:cubicBezTo>
                    <a:cubicBezTo>
                      <a:pt x="754" y="30"/>
                      <a:pt x="754" y="30"/>
                      <a:pt x="754" y="30"/>
                    </a:cubicBezTo>
                    <a:cubicBezTo>
                      <a:pt x="756" y="36"/>
                      <a:pt x="762" y="49"/>
                      <a:pt x="756" y="52"/>
                    </a:cubicBezTo>
                    <a:close/>
                    <a:moveTo>
                      <a:pt x="757" y="18"/>
                    </a:moveTo>
                    <a:cubicBezTo>
                      <a:pt x="758" y="16"/>
                      <a:pt x="758" y="16"/>
                      <a:pt x="758" y="16"/>
                    </a:cubicBezTo>
                    <a:cubicBezTo>
                      <a:pt x="766" y="22"/>
                      <a:pt x="771" y="31"/>
                      <a:pt x="770" y="42"/>
                    </a:cubicBezTo>
                    <a:cubicBezTo>
                      <a:pt x="769" y="44"/>
                      <a:pt x="769" y="46"/>
                      <a:pt x="767" y="46"/>
                    </a:cubicBezTo>
                    <a:lnTo>
                      <a:pt x="757" y="18"/>
                    </a:lnTo>
                    <a:close/>
                    <a:moveTo>
                      <a:pt x="614" y="36"/>
                    </a:moveTo>
                    <a:cubicBezTo>
                      <a:pt x="611" y="40"/>
                      <a:pt x="611" y="40"/>
                      <a:pt x="611" y="40"/>
                    </a:cubicBezTo>
                    <a:cubicBezTo>
                      <a:pt x="608" y="40"/>
                      <a:pt x="608" y="40"/>
                      <a:pt x="608" y="40"/>
                    </a:cubicBezTo>
                    <a:lnTo>
                      <a:pt x="614" y="36"/>
                    </a:lnTo>
                    <a:close/>
                    <a:moveTo>
                      <a:pt x="622" y="41"/>
                    </a:moveTo>
                    <a:cubicBezTo>
                      <a:pt x="627" y="41"/>
                      <a:pt x="632" y="39"/>
                      <a:pt x="637" y="40"/>
                    </a:cubicBezTo>
                    <a:cubicBezTo>
                      <a:pt x="630" y="61"/>
                      <a:pt x="611" y="80"/>
                      <a:pt x="588" y="82"/>
                    </a:cubicBezTo>
                    <a:cubicBezTo>
                      <a:pt x="590" y="66"/>
                      <a:pt x="606" y="48"/>
                      <a:pt x="622" y="41"/>
                    </a:cubicBezTo>
                    <a:close/>
                    <a:moveTo>
                      <a:pt x="580" y="35"/>
                    </a:moveTo>
                    <a:cubicBezTo>
                      <a:pt x="582" y="36"/>
                      <a:pt x="582" y="36"/>
                      <a:pt x="582" y="36"/>
                    </a:cubicBezTo>
                    <a:cubicBezTo>
                      <a:pt x="581" y="47"/>
                      <a:pt x="571" y="57"/>
                      <a:pt x="560" y="62"/>
                    </a:cubicBezTo>
                    <a:cubicBezTo>
                      <a:pt x="556" y="62"/>
                      <a:pt x="556" y="62"/>
                      <a:pt x="556" y="62"/>
                    </a:cubicBezTo>
                    <a:cubicBezTo>
                      <a:pt x="555" y="48"/>
                      <a:pt x="573" y="45"/>
                      <a:pt x="580" y="35"/>
                    </a:cubicBezTo>
                    <a:close/>
                    <a:moveTo>
                      <a:pt x="572" y="30"/>
                    </a:moveTo>
                    <a:cubicBezTo>
                      <a:pt x="569" y="41"/>
                      <a:pt x="556" y="42"/>
                      <a:pt x="550" y="50"/>
                    </a:cubicBezTo>
                    <a:cubicBezTo>
                      <a:pt x="553" y="40"/>
                      <a:pt x="563" y="32"/>
                      <a:pt x="572" y="30"/>
                    </a:cubicBezTo>
                    <a:close/>
                    <a:moveTo>
                      <a:pt x="503" y="104"/>
                    </a:moveTo>
                    <a:cubicBezTo>
                      <a:pt x="498" y="106"/>
                      <a:pt x="491" y="107"/>
                      <a:pt x="486" y="104"/>
                    </a:cubicBezTo>
                    <a:cubicBezTo>
                      <a:pt x="494" y="97"/>
                      <a:pt x="504" y="92"/>
                      <a:pt x="518" y="94"/>
                    </a:cubicBezTo>
                    <a:cubicBezTo>
                      <a:pt x="516" y="99"/>
                      <a:pt x="508" y="102"/>
                      <a:pt x="503" y="104"/>
                    </a:cubicBezTo>
                    <a:close/>
                    <a:moveTo>
                      <a:pt x="485" y="94"/>
                    </a:moveTo>
                    <a:cubicBezTo>
                      <a:pt x="494" y="85"/>
                      <a:pt x="509" y="74"/>
                      <a:pt x="521" y="83"/>
                    </a:cubicBezTo>
                    <a:cubicBezTo>
                      <a:pt x="510" y="87"/>
                      <a:pt x="496" y="88"/>
                      <a:pt x="485" y="94"/>
                    </a:cubicBezTo>
                    <a:close/>
                    <a:moveTo>
                      <a:pt x="505" y="170"/>
                    </a:moveTo>
                    <a:cubicBezTo>
                      <a:pt x="505" y="155"/>
                      <a:pt x="508" y="132"/>
                      <a:pt x="528" y="128"/>
                    </a:cubicBezTo>
                    <a:cubicBezTo>
                      <a:pt x="517" y="141"/>
                      <a:pt x="516" y="158"/>
                      <a:pt x="505" y="170"/>
                    </a:cubicBezTo>
                    <a:close/>
                    <a:moveTo>
                      <a:pt x="515" y="173"/>
                    </a:moveTo>
                    <a:cubicBezTo>
                      <a:pt x="514" y="170"/>
                      <a:pt x="514" y="170"/>
                      <a:pt x="514" y="170"/>
                    </a:cubicBezTo>
                    <a:cubicBezTo>
                      <a:pt x="521" y="155"/>
                      <a:pt x="526" y="132"/>
                      <a:pt x="546" y="128"/>
                    </a:cubicBezTo>
                    <a:cubicBezTo>
                      <a:pt x="549" y="133"/>
                      <a:pt x="549" y="133"/>
                      <a:pt x="549" y="133"/>
                    </a:cubicBezTo>
                    <a:cubicBezTo>
                      <a:pt x="547" y="151"/>
                      <a:pt x="532" y="168"/>
                      <a:pt x="515" y="173"/>
                    </a:cubicBezTo>
                    <a:close/>
                    <a:moveTo>
                      <a:pt x="512" y="350"/>
                    </a:moveTo>
                    <a:cubicBezTo>
                      <a:pt x="504" y="344"/>
                      <a:pt x="494" y="339"/>
                      <a:pt x="497" y="328"/>
                    </a:cubicBezTo>
                    <a:cubicBezTo>
                      <a:pt x="507" y="340"/>
                      <a:pt x="520" y="347"/>
                      <a:pt x="533" y="354"/>
                    </a:cubicBezTo>
                    <a:cubicBezTo>
                      <a:pt x="528" y="357"/>
                      <a:pt x="518" y="353"/>
                      <a:pt x="512" y="350"/>
                    </a:cubicBezTo>
                    <a:close/>
                    <a:moveTo>
                      <a:pt x="499" y="311"/>
                    </a:moveTo>
                    <a:cubicBezTo>
                      <a:pt x="500" y="308"/>
                      <a:pt x="500" y="308"/>
                      <a:pt x="500" y="308"/>
                    </a:cubicBezTo>
                    <a:cubicBezTo>
                      <a:pt x="517" y="317"/>
                      <a:pt x="543" y="324"/>
                      <a:pt x="542" y="348"/>
                    </a:cubicBezTo>
                    <a:cubicBezTo>
                      <a:pt x="524" y="344"/>
                      <a:pt x="503" y="331"/>
                      <a:pt x="499" y="311"/>
                    </a:cubicBezTo>
                    <a:close/>
                    <a:moveTo>
                      <a:pt x="1161" y="287"/>
                    </a:moveTo>
                    <a:cubicBezTo>
                      <a:pt x="1142" y="253"/>
                      <a:pt x="1142" y="253"/>
                      <a:pt x="1142" y="253"/>
                    </a:cubicBezTo>
                    <a:cubicBezTo>
                      <a:pt x="1147" y="250"/>
                      <a:pt x="1153" y="254"/>
                      <a:pt x="1158" y="255"/>
                    </a:cubicBezTo>
                    <a:cubicBezTo>
                      <a:pt x="1166" y="264"/>
                      <a:pt x="1166" y="264"/>
                      <a:pt x="1166" y="264"/>
                    </a:cubicBezTo>
                    <a:cubicBezTo>
                      <a:pt x="1168" y="272"/>
                      <a:pt x="1168" y="283"/>
                      <a:pt x="1161" y="287"/>
                    </a:cubicBezTo>
                    <a:close/>
                    <a:moveTo>
                      <a:pt x="1152" y="291"/>
                    </a:moveTo>
                    <a:cubicBezTo>
                      <a:pt x="1144" y="291"/>
                      <a:pt x="1135" y="286"/>
                      <a:pt x="1131" y="277"/>
                    </a:cubicBezTo>
                    <a:cubicBezTo>
                      <a:pt x="1128" y="270"/>
                      <a:pt x="1130" y="261"/>
                      <a:pt x="1132" y="254"/>
                    </a:cubicBezTo>
                    <a:cubicBezTo>
                      <a:pt x="1144" y="261"/>
                      <a:pt x="1153" y="277"/>
                      <a:pt x="1152" y="291"/>
                    </a:cubicBezTo>
                    <a:close/>
                    <a:moveTo>
                      <a:pt x="1285" y="133"/>
                    </a:moveTo>
                    <a:cubicBezTo>
                      <a:pt x="1279" y="122"/>
                      <a:pt x="1273" y="108"/>
                      <a:pt x="1277" y="95"/>
                    </a:cubicBezTo>
                    <a:cubicBezTo>
                      <a:pt x="1290" y="106"/>
                      <a:pt x="1299" y="122"/>
                      <a:pt x="1301" y="139"/>
                    </a:cubicBezTo>
                    <a:cubicBezTo>
                      <a:pt x="1296" y="142"/>
                      <a:pt x="1290" y="136"/>
                      <a:pt x="1285" y="133"/>
                    </a:cubicBezTo>
                    <a:close/>
                    <a:moveTo>
                      <a:pt x="1307" y="108"/>
                    </a:moveTo>
                    <a:cubicBezTo>
                      <a:pt x="1308" y="115"/>
                      <a:pt x="1311" y="121"/>
                      <a:pt x="1308" y="128"/>
                    </a:cubicBezTo>
                    <a:cubicBezTo>
                      <a:pt x="1306" y="128"/>
                      <a:pt x="1306" y="128"/>
                      <a:pt x="1306" y="128"/>
                    </a:cubicBezTo>
                    <a:cubicBezTo>
                      <a:pt x="1300" y="115"/>
                      <a:pt x="1293" y="103"/>
                      <a:pt x="1285" y="90"/>
                    </a:cubicBezTo>
                    <a:cubicBezTo>
                      <a:pt x="1295" y="92"/>
                      <a:pt x="1304" y="98"/>
                      <a:pt x="1307" y="108"/>
                    </a:cubicBezTo>
                    <a:close/>
                    <a:moveTo>
                      <a:pt x="1305" y="16"/>
                    </a:moveTo>
                    <a:cubicBezTo>
                      <a:pt x="1322" y="25"/>
                      <a:pt x="1322" y="25"/>
                      <a:pt x="1322" y="25"/>
                    </a:cubicBezTo>
                    <a:cubicBezTo>
                      <a:pt x="1329" y="33"/>
                      <a:pt x="1340" y="42"/>
                      <a:pt x="1341" y="53"/>
                    </a:cubicBezTo>
                    <a:cubicBezTo>
                      <a:pt x="1315" y="38"/>
                      <a:pt x="1286" y="24"/>
                      <a:pt x="1255" y="24"/>
                    </a:cubicBezTo>
                    <a:cubicBezTo>
                      <a:pt x="1253" y="22"/>
                      <a:pt x="1253" y="22"/>
                      <a:pt x="1253" y="22"/>
                    </a:cubicBezTo>
                    <a:cubicBezTo>
                      <a:pt x="1266" y="13"/>
                      <a:pt x="1288" y="14"/>
                      <a:pt x="1305" y="16"/>
                    </a:cubicBezTo>
                    <a:close/>
                    <a:moveTo>
                      <a:pt x="1279" y="32"/>
                    </a:moveTo>
                    <a:cubicBezTo>
                      <a:pt x="1303" y="35"/>
                      <a:pt x="1324" y="48"/>
                      <a:pt x="1340" y="65"/>
                    </a:cubicBezTo>
                    <a:cubicBezTo>
                      <a:pt x="1332" y="73"/>
                      <a:pt x="1318" y="72"/>
                      <a:pt x="1307" y="75"/>
                    </a:cubicBezTo>
                    <a:cubicBezTo>
                      <a:pt x="1283" y="72"/>
                      <a:pt x="1253" y="65"/>
                      <a:pt x="1246" y="39"/>
                    </a:cubicBezTo>
                    <a:cubicBezTo>
                      <a:pt x="1249" y="23"/>
                      <a:pt x="1269" y="34"/>
                      <a:pt x="1279" y="32"/>
                    </a:cubicBezTo>
                    <a:close/>
                    <a:moveTo>
                      <a:pt x="1241" y="22"/>
                    </a:moveTo>
                    <a:cubicBezTo>
                      <a:pt x="1242" y="23"/>
                      <a:pt x="1245" y="26"/>
                      <a:pt x="1243" y="28"/>
                    </a:cubicBezTo>
                    <a:cubicBezTo>
                      <a:pt x="1243" y="31"/>
                      <a:pt x="1239" y="31"/>
                      <a:pt x="1238" y="30"/>
                    </a:cubicBezTo>
                    <a:lnTo>
                      <a:pt x="1241" y="22"/>
                    </a:lnTo>
                    <a:close/>
                    <a:moveTo>
                      <a:pt x="1221" y="55"/>
                    </a:moveTo>
                    <a:cubicBezTo>
                      <a:pt x="1227" y="50"/>
                      <a:pt x="1236" y="42"/>
                      <a:pt x="1243" y="46"/>
                    </a:cubicBezTo>
                    <a:cubicBezTo>
                      <a:pt x="1246" y="56"/>
                      <a:pt x="1258" y="63"/>
                      <a:pt x="1262" y="72"/>
                    </a:cubicBezTo>
                    <a:cubicBezTo>
                      <a:pt x="1268" y="89"/>
                      <a:pt x="1258" y="106"/>
                      <a:pt x="1249" y="121"/>
                    </a:cubicBezTo>
                    <a:cubicBezTo>
                      <a:pt x="1246" y="123"/>
                      <a:pt x="1242" y="126"/>
                      <a:pt x="1238" y="125"/>
                    </a:cubicBezTo>
                    <a:cubicBezTo>
                      <a:pt x="1228" y="104"/>
                      <a:pt x="1218" y="78"/>
                      <a:pt x="1221" y="55"/>
                    </a:cubicBezTo>
                    <a:close/>
                    <a:moveTo>
                      <a:pt x="1097" y="66"/>
                    </a:moveTo>
                    <a:cubicBezTo>
                      <a:pt x="1096" y="67"/>
                      <a:pt x="1093" y="68"/>
                      <a:pt x="1091" y="67"/>
                    </a:cubicBezTo>
                    <a:cubicBezTo>
                      <a:pt x="1096" y="32"/>
                      <a:pt x="1133" y="18"/>
                      <a:pt x="1159" y="6"/>
                    </a:cubicBezTo>
                    <a:cubicBezTo>
                      <a:pt x="1168" y="4"/>
                      <a:pt x="1174" y="11"/>
                      <a:pt x="1180" y="15"/>
                    </a:cubicBezTo>
                    <a:cubicBezTo>
                      <a:pt x="1180" y="19"/>
                      <a:pt x="1181" y="24"/>
                      <a:pt x="1177" y="26"/>
                    </a:cubicBezTo>
                    <a:cubicBezTo>
                      <a:pt x="1147" y="33"/>
                      <a:pt x="1123" y="50"/>
                      <a:pt x="1097" y="66"/>
                    </a:cubicBezTo>
                    <a:close/>
                    <a:moveTo>
                      <a:pt x="1166" y="76"/>
                    </a:moveTo>
                    <a:cubicBezTo>
                      <a:pt x="1148" y="86"/>
                      <a:pt x="1125" y="79"/>
                      <a:pt x="1109" y="69"/>
                    </a:cubicBezTo>
                    <a:cubicBezTo>
                      <a:pt x="1116" y="59"/>
                      <a:pt x="1129" y="54"/>
                      <a:pt x="1139" y="46"/>
                    </a:cubicBezTo>
                    <a:cubicBezTo>
                      <a:pt x="1152" y="41"/>
                      <a:pt x="1166" y="29"/>
                      <a:pt x="1181" y="33"/>
                    </a:cubicBezTo>
                    <a:cubicBezTo>
                      <a:pt x="1193" y="50"/>
                      <a:pt x="1193" y="50"/>
                      <a:pt x="1193" y="50"/>
                    </a:cubicBezTo>
                    <a:cubicBezTo>
                      <a:pt x="1192" y="65"/>
                      <a:pt x="1177" y="70"/>
                      <a:pt x="1166" y="76"/>
                    </a:cubicBezTo>
                    <a:close/>
                    <a:moveTo>
                      <a:pt x="1189" y="78"/>
                    </a:moveTo>
                    <a:cubicBezTo>
                      <a:pt x="1193" y="69"/>
                      <a:pt x="1194" y="60"/>
                      <a:pt x="1199" y="53"/>
                    </a:cubicBezTo>
                    <a:cubicBezTo>
                      <a:pt x="1214" y="54"/>
                      <a:pt x="1214" y="54"/>
                      <a:pt x="1214" y="54"/>
                    </a:cubicBezTo>
                    <a:cubicBezTo>
                      <a:pt x="1213" y="84"/>
                      <a:pt x="1228" y="108"/>
                      <a:pt x="1234" y="134"/>
                    </a:cubicBezTo>
                    <a:cubicBezTo>
                      <a:pt x="1228" y="136"/>
                      <a:pt x="1220" y="129"/>
                      <a:pt x="1213" y="126"/>
                    </a:cubicBezTo>
                    <a:cubicBezTo>
                      <a:pt x="1196" y="116"/>
                      <a:pt x="1191" y="97"/>
                      <a:pt x="1189" y="78"/>
                    </a:cubicBezTo>
                    <a:close/>
                    <a:moveTo>
                      <a:pt x="1178" y="207"/>
                    </a:moveTo>
                    <a:cubicBezTo>
                      <a:pt x="1185" y="200"/>
                      <a:pt x="1190" y="191"/>
                      <a:pt x="1194" y="184"/>
                    </a:cubicBezTo>
                    <a:cubicBezTo>
                      <a:pt x="1200" y="184"/>
                      <a:pt x="1199" y="190"/>
                      <a:pt x="1201" y="193"/>
                    </a:cubicBezTo>
                    <a:cubicBezTo>
                      <a:pt x="1199" y="202"/>
                      <a:pt x="1195" y="212"/>
                      <a:pt x="1189" y="218"/>
                    </a:cubicBezTo>
                    <a:cubicBezTo>
                      <a:pt x="1183" y="224"/>
                      <a:pt x="1174" y="225"/>
                      <a:pt x="1165" y="225"/>
                    </a:cubicBezTo>
                    <a:cubicBezTo>
                      <a:pt x="1166" y="219"/>
                      <a:pt x="1175" y="214"/>
                      <a:pt x="1178" y="207"/>
                    </a:cubicBezTo>
                    <a:close/>
                    <a:moveTo>
                      <a:pt x="1150" y="228"/>
                    </a:moveTo>
                    <a:cubicBezTo>
                      <a:pt x="1166" y="230"/>
                      <a:pt x="1187" y="234"/>
                      <a:pt x="1198" y="217"/>
                    </a:cubicBezTo>
                    <a:cubicBezTo>
                      <a:pt x="1207" y="207"/>
                      <a:pt x="1206" y="193"/>
                      <a:pt x="1201" y="181"/>
                    </a:cubicBezTo>
                    <a:cubicBezTo>
                      <a:pt x="1199" y="175"/>
                      <a:pt x="1199" y="175"/>
                      <a:pt x="1199" y="175"/>
                    </a:cubicBezTo>
                    <a:cubicBezTo>
                      <a:pt x="1207" y="132"/>
                      <a:pt x="1207" y="132"/>
                      <a:pt x="1207" y="132"/>
                    </a:cubicBezTo>
                    <a:cubicBezTo>
                      <a:pt x="1218" y="135"/>
                      <a:pt x="1232" y="139"/>
                      <a:pt x="1240" y="149"/>
                    </a:cubicBezTo>
                    <a:cubicBezTo>
                      <a:pt x="1245" y="145"/>
                      <a:pt x="1243" y="138"/>
                      <a:pt x="1243" y="133"/>
                    </a:cubicBezTo>
                    <a:cubicBezTo>
                      <a:pt x="1255" y="125"/>
                      <a:pt x="1260" y="113"/>
                      <a:pt x="1266" y="101"/>
                    </a:cubicBezTo>
                    <a:cubicBezTo>
                      <a:pt x="1268" y="101"/>
                      <a:pt x="1268" y="101"/>
                      <a:pt x="1268" y="101"/>
                    </a:cubicBezTo>
                    <a:cubicBezTo>
                      <a:pt x="1274" y="116"/>
                      <a:pt x="1272" y="135"/>
                      <a:pt x="1289" y="144"/>
                    </a:cubicBezTo>
                    <a:cubicBezTo>
                      <a:pt x="1268" y="156"/>
                      <a:pt x="1242" y="155"/>
                      <a:pt x="1218" y="159"/>
                    </a:cubicBezTo>
                    <a:cubicBezTo>
                      <a:pt x="1216" y="157"/>
                      <a:pt x="1213" y="156"/>
                      <a:pt x="1210" y="157"/>
                    </a:cubicBezTo>
                    <a:cubicBezTo>
                      <a:pt x="1207" y="168"/>
                      <a:pt x="1216" y="177"/>
                      <a:pt x="1214" y="191"/>
                    </a:cubicBezTo>
                    <a:cubicBezTo>
                      <a:pt x="1217" y="231"/>
                      <a:pt x="1200" y="273"/>
                      <a:pt x="1167" y="295"/>
                    </a:cubicBezTo>
                    <a:cubicBezTo>
                      <a:pt x="1165" y="294"/>
                      <a:pt x="1165" y="294"/>
                      <a:pt x="1165" y="294"/>
                    </a:cubicBezTo>
                    <a:cubicBezTo>
                      <a:pt x="1170" y="284"/>
                      <a:pt x="1179" y="272"/>
                      <a:pt x="1170" y="261"/>
                    </a:cubicBezTo>
                    <a:cubicBezTo>
                      <a:pt x="1161" y="239"/>
                      <a:pt x="1132" y="250"/>
                      <a:pt x="1120" y="233"/>
                    </a:cubicBezTo>
                    <a:lnTo>
                      <a:pt x="1150" y="228"/>
                    </a:lnTo>
                    <a:close/>
                    <a:moveTo>
                      <a:pt x="1104" y="236"/>
                    </a:moveTo>
                    <a:cubicBezTo>
                      <a:pt x="1139" y="240"/>
                      <a:pt x="1109" y="289"/>
                      <a:pt x="1143" y="296"/>
                    </a:cubicBezTo>
                    <a:cubicBezTo>
                      <a:pt x="1146" y="298"/>
                      <a:pt x="1154" y="298"/>
                      <a:pt x="1154" y="305"/>
                    </a:cubicBezTo>
                    <a:cubicBezTo>
                      <a:pt x="1133" y="322"/>
                      <a:pt x="1104" y="320"/>
                      <a:pt x="1078" y="326"/>
                    </a:cubicBezTo>
                    <a:cubicBezTo>
                      <a:pt x="1074" y="325"/>
                      <a:pt x="1074" y="325"/>
                      <a:pt x="1074" y="325"/>
                    </a:cubicBezTo>
                    <a:cubicBezTo>
                      <a:pt x="1078" y="309"/>
                      <a:pt x="1090" y="291"/>
                      <a:pt x="1090" y="271"/>
                    </a:cubicBezTo>
                    <a:cubicBezTo>
                      <a:pt x="1090" y="247"/>
                      <a:pt x="1063" y="238"/>
                      <a:pt x="1047" y="226"/>
                    </a:cubicBezTo>
                    <a:cubicBezTo>
                      <a:pt x="1046" y="223"/>
                      <a:pt x="1046" y="223"/>
                      <a:pt x="1046" y="223"/>
                    </a:cubicBezTo>
                    <a:cubicBezTo>
                      <a:pt x="1066" y="227"/>
                      <a:pt x="1086" y="229"/>
                      <a:pt x="1104" y="236"/>
                    </a:cubicBezTo>
                    <a:close/>
                    <a:moveTo>
                      <a:pt x="1071" y="271"/>
                    </a:moveTo>
                    <a:cubicBezTo>
                      <a:pt x="1061" y="244"/>
                      <a:pt x="1061" y="244"/>
                      <a:pt x="1061" y="244"/>
                    </a:cubicBezTo>
                    <a:cubicBezTo>
                      <a:pt x="1071" y="245"/>
                      <a:pt x="1077" y="256"/>
                      <a:pt x="1083" y="262"/>
                    </a:cubicBezTo>
                    <a:cubicBezTo>
                      <a:pt x="1083" y="274"/>
                      <a:pt x="1086" y="286"/>
                      <a:pt x="1077" y="299"/>
                    </a:cubicBezTo>
                    <a:cubicBezTo>
                      <a:pt x="1074" y="292"/>
                      <a:pt x="1074" y="279"/>
                      <a:pt x="1071" y="271"/>
                    </a:cubicBezTo>
                    <a:close/>
                    <a:moveTo>
                      <a:pt x="1042" y="251"/>
                    </a:moveTo>
                    <a:cubicBezTo>
                      <a:pt x="1046" y="238"/>
                      <a:pt x="1046" y="238"/>
                      <a:pt x="1046" y="238"/>
                    </a:cubicBezTo>
                    <a:cubicBezTo>
                      <a:pt x="1059" y="249"/>
                      <a:pt x="1065" y="268"/>
                      <a:pt x="1068" y="286"/>
                    </a:cubicBezTo>
                    <a:cubicBezTo>
                      <a:pt x="1068" y="313"/>
                      <a:pt x="1068" y="313"/>
                      <a:pt x="1068" y="313"/>
                    </a:cubicBezTo>
                    <a:cubicBezTo>
                      <a:pt x="1065" y="313"/>
                      <a:pt x="1065" y="313"/>
                      <a:pt x="1065" y="313"/>
                    </a:cubicBezTo>
                    <a:cubicBezTo>
                      <a:pt x="1047" y="299"/>
                      <a:pt x="1038" y="275"/>
                      <a:pt x="1042" y="251"/>
                    </a:cubicBezTo>
                    <a:close/>
                    <a:moveTo>
                      <a:pt x="917" y="309"/>
                    </a:moveTo>
                    <a:cubicBezTo>
                      <a:pt x="928" y="282"/>
                      <a:pt x="937" y="253"/>
                      <a:pt x="944" y="226"/>
                    </a:cubicBezTo>
                    <a:cubicBezTo>
                      <a:pt x="965" y="246"/>
                      <a:pt x="940" y="280"/>
                      <a:pt x="957" y="305"/>
                    </a:cubicBezTo>
                    <a:cubicBezTo>
                      <a:pt x="964" y="319"/>
                      <a:pt x="977" y="328"/>
                      <a:pt x="984" y="342"/>
                    </a:cubicBezTo>
                    <a:cubicBezTo>
                      <a:pt x="974" y="346"/>
                      <a:pt x="964" y="338"/>
                      <a:pt x="952" y="339"/>
                    </a:cubicBezTo>
                    <a:cubicBezTo>
                      <a:pt x="940" y="339"/>
                      <a:pt x="925" y="340"/>
                      <a:pt x="917" y="328"/>
                    </a:cubicBezTo>
                    <a:cubicBezTo>
                      <a:pt x="914" y="322"/>
                      <a:pt x="913" y="315"/>
                      <a:pt x="917" y="309"/>
                    </a:cubicBezTo>
                    <a:close/>
                    <a:moveTo>
                      <a:pt x="985" y="295"/>
                    </a:moveTo>
                    <a:cubicBezTo>
                      <a:pt x="986" y="306"/>
                      <a:pt x="990" y="317"/>
                      <a:pt x="983" y="327"/>
                    </a:cubicBezTo>
                    <a:cubicBezTo>
                      <a:pt x="969" y="315"/>
                      <a:pt x="954" y="297"/>
                      <a:pt x="956" y="274"/>
                    </a:cubicBezTo>
                    <a:cubicBezTo>
                      <a:pt x="960" y="244"/>
                      <a:pt x="960" y="244"/>
                      <a:pt x="960" y="244"/>
                    </a:cubicBezTo>
                    <a:cubicBezTo>
                      <a:pt x="978" y="255"/>
                      <a:pt x="979" y="277"/>
                      <a:pt x="985" y="295"/>
                    </a:cubicBezTo>
                    <a:close/>
                    <a:moveTo>
                      <a:pt x="981" y="258"/>
                    </a:moveTo>
                    <a:cubicBezTo>
                      <a:pt x="997" y="267"/>
                      <a:pt x="999" y="290"/>
                      <a:pt x="997" y="307"/>
                    </a:cubicBezTo>
                    <a:cubicBezTo>
                      <a:pt x="997" y="309"/>
                      <a:pt x="995" y="310"/>
                      <a:pt x="994" y="311"/>
                    </a:cubicBezTo>
                    <a:cubicBezTo>
                      <a:pt x="990" y="293"/>
                      <a:pt x="986" y="273"/>
                      <a:pt x="981" y="258"/>
                    </a:cubicBezTo>
                    <a:close/>
                    <a:moveTo>
                      <a:pt x="931" y="348"/>
                    </a:moveTo>
                    <a:cubicBezTo>
                      <a:pt x="933" y="345"/>
                      <a:pt x="933" y="345"/>
                      <a:pt x="933" y="345"/>
                    </a:cubicBezTo>
                    <a:cubicBezTo>
                      <a:pt x="956" y="343"/>
                      <a:pt x="982" y="346"/>
                      <a:pt x="993" y="368"/>
                    </a:cubicBezTo>
                    <a:cubicBezTo>
                      <a:pt x="993" y="371"/>
                      <a:pt x="993" y="371"/>
                      <a:pt x="993" y="371"/>
                    </a:cubicBezTo>
                    <a:cubicBezTo>
                      <a:pt x="971" y="369"/>
                      <a:pt x="943" y="370"/>
                      <a:pt x="931" y="348"/>
                    </a:cubicBezTo>
                    <a:close/>
                    <a:moveTo>
                      <a:pt x="985" y="378"/>
                    </a:moveTo>
                    <a:cubicBezTo>
                      <a:pt x="976" y="386"/>
                      <a:pt x="961" y="391"/>
                      <a:pt x="947" y="387"/>
                    </a:cubicBezTo>
                    <a:cubicBezTo>
                      <a:pt x="936" y="383"/>
                      <a:pt x="930" y="373"/>
                      <a:pt x="926" y="362"/>
                    </a:cubicBezTo>
                    <a:cubicBezTo>
                      <a:pt x="927" y="355"/>
                      <a:pt x="927" y="355"/>
                      <a:pt x="927" y="355"/>
                    </a:cubicBezTo>
                    <a:cubicBezTo>
                      <a:pt x="943" y="369"/>
                      <a:pt x="961" y="378"/>
                      <a:pt x="984" y="377"/>
                    </a:cubicBezTo>
                    <a:lnTo>
                      <a:pt x="985" y="378"/>
                    </a:lnTo>
                    <a:close/>
                    <a:moveTo>
                      <a:pt x="681" y="345"/>
                    </a:moveTo>
                    <a:cubicBezTo>
                      <a:pt x="687" y="356"/>
                      <a:pt x="697" y="368"/>
                      <a:pt x="705" y="375"/>
                    </a:cubicBezTo>
                    <a:cubicBezTo>
                      <a:pt x="686" y="372"/>
                      <a:pt x="670" y="360"/>
                      <a:pt x="659" y="346"/>
                    </a:cubicBezTo>
                    <a:cubicBezTo>
                      <a:pt x="659" y="339"/>
                      <a:pt x="668" y="334"/>
                      <a:pt x="672" y="329"/>
                    </a:cubicBezTo>
                    <a:cubicBezTo>
                      <a:pt x="679" y="332"/>
                      <a:pt x="676" y="341"/>
                      <a:pt x="681" y="345"/>
                    </a:cubicBezTo>
                    <a:close/>
                    <a:moveTo>
                      <a:pt x="795" y="264"/>
                    </a:moveTo>
                    <a:cubicBezTo>
                      <a:pt x="799" y="272"/>
                      <a:pt x="798" y="281"/>
                      <a:pt x="801" y="290"/>
                    </a:cubicBezTo>
                    <a:cubicBezTo>
                      <a:pt x="798" y="294"/>
                      <a:pt x="795" y="290"/>
                      <a:pt x="793" y="289"/>
                    </a:cubicBezTo>
                    <a:cubicBezTo>
                      <a:pt x="773" y="265"/>
                      <a:pt x="747" y="242"/>
                      <a:pt x="718" y="234"/>
                    </a:cubicBezTo>
                    <a:cubicBezTo>
                      <a:pt x="716" y="229"/>
                      <a:pt x="720" y="226"/>
                      <a:pt x="723" y="222"/>
                    </a:cubicBezTo>
                    <a:cubicBezTo>
                      <a:pt x="754" y="219"/>
                      <a:pt x="781" y="238"/>
                      <a:pt x="795" y="264"/>
                    </a:cubicBezTo>
                    <a:close/>
                    <a:moveTo>
                      <a:pt x="774" y="133"/>
                    </a:moveTo>
                    <a:cubicBezTo>
                      <a:pt x="771" y="141"/>
                      <a:pt x="761" y="142"/>
                      <a:pt x="753" y="140"/>
                    </a:cubicBezTo>
                    <a:cubicBezTo>
                      <a:pt x="750" y="138"/>
                      <a:pt x="747" y="135"/>
                      <a:pt x="745" y="132"/>
                    </a:cubicBezTo>
                    <a:cubicBezTo>
                      <a:pt x="753" y="127"/>
                      <a:pt x="767" y="125"/>
                      <a:pt x="774" y="133"/>
                    </a:cubicBezTo>
                    <a:close/>
                    <a:moveTo>
                      <a:pt x="668" y="105"/>
                    </a:moveTo>
                    <a:cubicBezTo>
                      <a:pt x="682" y="119"/>
                      <a:pt x="700" y="133"/>
                      <a:pt x="697" y="154"/>
                    </a:cubicBezTo>
                    <a:cubicBezTo>
                      <a:pt x="699" y="159"/>
                      <a:pt x="693" y="174"/>
                      <a:pt x="702" y="172"/>
                    </a:cubicBezTo>
                    <a:cubicBezTo>
                      <a:pt x="714" y="151"/>
                      <a:pt x="714" y="151"/>
                      <a:pt x="714" y="151"/>
                    </a:cubicBezTo>
                    <a:cubicBezTo>
                      <a:pt x="741" y="164"/>
                      <a:pt x="767" y="146"/>
                      <a:pt x="791" y="136"/>
                    </a:cubicBezTo>
                    <a:cubicBezTo>
                      <a:pt x="798" y="158"/>
                      <a:pt x="793" y="182"/>
                      <a:pt x="781" y="199"/>
                    </a:cubicBezTo>
                    <a:cubicBezTo>
                      <a:pt x="751" y="217"/>
                      <a:pt x="751" y="217"/>
                      <a:pt x="751" y="217"/>
                    </a:cubicBezTo>
                    <a:cubicBezTo>
                      <a:pt x="718" y="216"/>
                      <a:pt x="718" y="216"/>
                      <a:pt x="718" y="216"/>
                    </a:cubicBezTo>
                    <a:cubicBezTo>
                      <a:pt x="714" y="213"/>
                      <a:pt x="716" y="206"/>
                      <a:pt x="714" y="202"/>
                    </a:cubicBezTo>
                    <a:cubicBezTo>
                      <a:pt x="720" y="187"/>
                      <a:pt x="736" y="177"/>
                      <a:pt x="743" y="163"/>
                    </a:cubicBezTo>
                    <a:cubicBezTo>
                      <a:pt x="739" y="163"/>
                      <a:pt x="739" y="163"/>
                      <a:pt x="739" y="163"/>
                    </a:cubicBezTo>
                    <a:cubicBezTo>
                      <a:pt x="715" y="187"/>
                      <a:pt x="715" y="187"/>
                      <a:pt x="715" y="187"/>
                    </a:cubicBezTo>
                    <a:cubicBezTo>
                      <a:pt x="713" y="187"/>
                      <a:pt x="710" y="183"/>
                      <a:pt x="708" y="186"/>
                    </a:cubicBezTo>
                    <a:cubicBezTo>
                      <a:pt x="706" y="190"/>
                      <a:pt x="706" y="190"/>
                      <a:pt x="706" y="190"/>
                    </a:cubicBezTo>
                    <a:cubicBezTo>
                      <a:pt x="710" y="192"/>
                      <a:pt x="710" y="192"/>
                      <a:pt x="710" y="192"/>
                    </a:cubicBezTo>
                    <a:cubicBezTo>
                      <a:pt x="709" y="193"/>
                      <a:pt x="709" y="193"/>
                      <a:pt x="709" y="193"/>
                    </a:cubicBezTo>
                    <a:cubicBezTo>
                      <a:pt x="699" y="187"/>
                      <a:pt x="687" y="185"/>
                      <a:pt x="675" y="183"/>
                    </a:cubicBezTo>
                    <a:cubicBezTo>
                      <a:pt x="670" y="153"/>
                      <a:pt x="663" y="125"/>
                      <a:pt x="652" y="95"/>
                    </a:cubicBezTo>
                    <a:cubicBezTo>
                      <a:pt x="657" y="96"/>
                      <a:pt x="665" y="101"/>
                      <a:pt x="668" y="105"/>
                    </a:cubicBezTo>
                    <a:close/>
                    <a:moveTo>
                      <a:pt x="684" y="191"/>
                    </a:moveTo>
                    <a:cubicBezTo>
                      <a:pt x="684" y="192"/>
                      <a:pt x="682" y="193"/>
                      <a:pt x="680" y="192"/>
                    </a:cubicBezTo>
                    <a:cubicBezTo>
                      <a:pt x="681" y="190"/>
                      <a:pt x="681" y="190"/>
                      <a:pt x="681" y="190"/>
                    </a:cubicBezTo>
                    <a:lnTo>
                      <a:pt x="684" y="191"/>
                    </a:lnTo>
                    <a:close/>
                    <a:moveTo>
                      <a:pt x="671" y="193"/>
                    </a:moveTo>
                    <a:cubicBezTo>
                      <a:pt x="669" y="200"/>
                      <a:pt x="659" y="197"/>
                      <a:pt x="654" y="201"/>
                    </a:cubicBezTo>
                    <a:cubicBezTo>
                      <a:pt x="653" y="197"/>
                      <a:pt x="661" y="192"/>
                      <a:pt x="666" y="192"/>
                    </a:cubicBezTo>
                    <a:cubicBezTo>
                      <a:pt x="667" y="192"/>
                      <a:pt x="669" y="191"/>
                      <a:pt x="671" y="193"/>
                    </a:cubicBezTo>
                    <a:close/>
                    <a:moveTo>
                      <a:pt x="628" y="126"/>
                    </a:moveTo>
                    <a:cubicBezTo>
                      <a:pt x="634" y="117"/>
                      <a:pt x="638" y="107"/>
                      <a:pt x="645" y="101"/>
                    </a:cubicBezTo>
                    <a:cubicBezTo>
                      <a:pt x="652" y="114"/>
                      <a:pt x="652" y="114"/>
                      <a:pt x="652" y="114"/>
                    </a:cubicBezTo>
                    <a:cubicBezTo>
                      <a:pt x="660" y="135"/>
                      <a:pt x="668" y="160"/>
                      <a:pt x="666" y="184"/>
                    </a:cubicBezTo>
                    <a:cubicBezTo>
                      <a:pt x="657" y="187"/>
                      <a:pt x="648" y="200"/>
                      <a:pt x="639" y="193"/>
                    </a:cubicBezTo>
                    <a:cubicBezTo>
                      <a:pt x="623" y="176"/>
                      <a:pt x="617" y="146"/>
                      <a:pt x="628" y="126"/>
                    </a:cubicBezTo>
                    <a:close/>
                    <a:moveTo>
                      <a:pt x="650" y="204"/>
                    </a:moveTo>
                    <a:cubicBezTo>
                      <a:pt x="643" y="211"/>
                      <a:pt x="641" y="224"/>
                      <a:pt x="640" y="233"/>
                    </a:cubicBezTo>
                    <a:cubicBezTo>
                      <a:pt x="635" y="228"/>
                      <a:pt x="639" y="217"/>
                      <a:pt x="641" y="211"/>
                    </a:cubicBezTo>
                    <a:cubicBezTo>
                      <a:pt x="642" y="207"/>
                      <a:pt x="644" y="204"/>
                      <a:pt x="650" y="204"/>
                    </a:cubicBezTo>
                    <a:close/>
                    <a:moveTo>
                      <a:pt x="564" y="183"/>
                    </a:moveTo>
                    <a:cubicBezTo>
                      <a:pt x="581" y="176"/>
                      <a:pt x="606" y="171"/>
                      <a:pt x="622" y="182"/>
                    </a:cubicBezTo>
                    <a:cubicBezTo>
                      <a:pt x="637" y="202"/>
                      <a:pt x="637" y="202"/>
                      <a:pt x="637" y="202"/>
                    </a:cubicBezTo>
                    <a:cubicBezTo>
                      <a:pt x="637" y="206"/>
                      <a:pt x="634" y="210"/>
                      <a:pt x="631" y="211"/>
                    </a:cubicBezTo>
                    <a:cubicBezTo>
                      <a:pt x="616" y="207"/>
                      <a:pt x="602" y="202"/>
                      <a:pt x="584" y="203"/>
                    </a:cubicBezTo>
                    <a:cubicBezTo>
                      <a:pt x="543" y="200"/>
                      <a:pt x="543" y="200"/>
                      <a:pt x="543" y="200"/>
                    </a:cubicBezTo>
                    <a:cubicBezTo>
                      <a:pt x="545" y="191"/>
                      <a:pt x="556" y="187"/>
                      <a:pt x="564" y="183"/>
                    </a:cubicBezTo>
                    <a:close/>
                    <a:moveTo>
                      <a:pt x="555" y="238"/>
                    </a:moveTo>
                    <a:cubicBezTo>
                      <a:pt x="543" y="230"/>
                      <a:pt x="539" y="218"/>
                      <a:pt x="530" y="209"/>
                    </a:cubicBezTo>
                    <a:cubicBezTo>
                      <a:pt x="542" y="204"/>
                      <a:pt x="557" y="208"/>
                      <a:pt x="570" y="208"/>
                    </a:cubicBezTo>
                    <a:cubicBezTo>
                      <a:pt x="591" y="210"/>
                      <a:pt x="612" y="208"/>
                      <a:pt x="629" y="220"/>
                    </a:cubicBezTo>
                    <a:cubicBezTo>
                      <a:pt x="632" y="228"/>
                      <a:pt x="633" y="243"/>
                      <a:pt x="622" y="246"/>
                    </a:cubicBezTo>
                    <a:cubicBezTo>
                      <a:pt x="600" y="253"/>
                      <a:pt x="573" y="254"/>
                      <a:pt x="555" y="238"/>
                    </a:cubicBezTo>
                    <a:close/>
                    <a:moveTo>
                      <a:pt x="612" y="270"/>
                    </a:moveTo>
                    <a:cubicBezTo>
                      <a:pt x="619" y="260"/>
                      <a:pt x="625" y="245"/>
                      <a:pt x="638" y="248"/>
                    </a:cubicBezTo>
                    <a:cubicBezTo>
                      <a:pt x="641" y="252"/>
                      <a:pt x="649" y="260"/>
                      <a:pt x="652" y="250"/>
                    </a:cubicBezTo>
                    <a:cubicBezTo>
                      <a:pt x="656" y="249"/>
                      <a:pt x="654" y="254"/>
                      <a:pt x="657" y="256"/>
                    </a:cubicBezTo>
                    <a:cubicBezTo>
                      <a:pt x="659" y="251"/>
                      <a:pt x="669" y="257"/>
                      <a:pt x="668" y="250"/>
                    </a:cubicBezTo>
                    <a:cubicBezTo>
                      <a:pt x="667" y="249"/>
                      <a:pt x="664" y="248"/>
                      <a:pt x="663" y="247"/>
                    </a:cubicBezTo>
                    <a:cubicBezTo>
                      <a:pt x="664" y="241"/>
                      <a:pt x="669" y="238"/>
                      <a:pt x="674" y="238"/>
                    </a:cubicBezTo>
                    <a:cubicBezTo>
                      <a:pt x="684" y="238"/>
                      <a:pt x="694" y="241"/>
                      <a:pt x="703" y="247"/>
                    </a:cubicBezTo>
                    <a:cubicBezTo>
                      <a:pt x="706" y="244"/>
                      <a:pt x="701" y="242"/>
                      <a:pt x="699" y="240"/>
                    </a:cubicBezTo>
                    <a:cubicBezTo>
                      <a:pt x="709" y="229"/>
                      <a:pt x="718" y="245"/>
                      <a:pt x="729" y="246"/>
                    </a:cubicBezTo>
                    <a:cubicBezTo>
                      <a:pt x="752" y="252"/>
                      <a:pt x="769" y="273"/>
                      <a:pt x="786" y="289"/>
                    </a:cubicBezTo>
                    <a:cubicBezTo>
                      <a:pt x="785" y="293"/>
                      <a:pt x="793" y="294"/>
                      <a:pt x="788" y="298"/>
                    </a:cubicBezTo>
                    <a:cubicBezTo>
                      <a:pt x="766" y="297"/>
                      <a:pt x="739" y="305"/>
                      <a:pt x="721" y="291"/>
                    </a:cubicBezTo>
                    <a:cubicBezTo>
                      <a:pt x="710" y="283"/>
                      <a:pt x="702" y="271"/>
                      <a:pt x="694" y="261"/>
                    </a:cubicBezTo>
                    <a:cubicBezTo>
                      <a:pt x="691" y="262"/>
                      <a:pt x="691" y="262"/>
                      <a:pt x="691" y="262"/>
                    </a:cubicBezTo>
                    <a:cubicBezTo>
                      <a:pt x="690" y="290"/>
                      <a:pt x="681" y="317"/>
                      <a:pt x="657" y="335"/>
                    </a:cubicBezTo>
                    <a:cubicBezTo>
                      <a:pt x="648" y="340"/>
                      <a:pt x="636" y="339"/>
                      <a:pt x="630" y="350"/>
                    </a:cubicBezTo>
                    <a:cubicBezTo>
                      <a:pt x="625" y="332"/>
                      <a:pt x="632" y="313"/>
                      <a:pt x="636" y="295"/>
                    </a:cubicBezTo>
                    <a:cubicBezTo>
                      <a:pt x="641" y="283"/>
                      <a:pt x="652" y="273"/>
                      <a:pt x="657" y="260"/>
                    </a:cubicBezTo>
                    <a:cubicBezTo>
                      <a:pt x="655" y="259"/>
                      <a:pt x="655" y="259"/>
                      <a:pt x="655" y="259"/>
                    </a:cubicBezTo>
                    <a:cubicBezTo>
                      <a:pt x="632" y="281"/>
                      <a:pt x="622" y="313"/>
                      <a:pt x="620" y="347"/>
                    </a:cubicBezTo>
                    <a:cubicBezTo>
                      <a:pt x="618" y="348"/>
                      <a:pt x="615" y="344"/>
                      <a:pt x="614" y="341"/>
                    </a:cubicBezTo>
                    <a:cubicBezTo>
                      <a:pt x="600" y="322"/>
                      <a:pt x="599" y="290"/>
                      <a:pt x="612" y="270"/>
                    </a:cubicBezTo>
                    <a:close/>
                    <a:moveTo>
                      <a:pt x="649" y="348"/>
                    </a:moveTo>
                    <a:cubicBezTo>
                      <a:pt x="648" y="349"/>
                      <a:pt x="648" y="349"/>
                      <a:pt x="648" y="349"/>
                    </a:cubicBezTo>
                    <a:cubicBezTo>
                      <a:pt x="646" y="348"/>
                      <a:pt x="646" y="348"/>
                      <a:pt x="646" y="348"/>
                    </a:cubicBezTo>
                    <a:cubicBezTo>
                      <a:pt x="647" y="348"/>
                      <a:pt x="648" y="347"/>
                      <a:pt x="649" y="348"/>
                    </a:cubicBezTo>
                    <a:close/>
                    <a:moveTo>
                      <a:pt x="571" y="302"/>
                    </a:moveTo>
                    <a:cubicBezTo>
                      <a:pt x="573" y="294"/>
                      <a:pt x="573" y="288"/>
                      <a:pt x="578" y="283"/>
                    </a:cubicBezTo>
                    <a:cubicBezTo>
                      <a:pt x="586" y="287"/>
                      <a:pt x="584" y="296"/>
                      <a:pt x="584" y="304"/>
                    </a:cubicBezTo>
                    <a:cubicBezTo>
                      <a:pt x="583" y="311"/>
                      <a:pt x="582" y="318"/>
                      <a:pt x="577" y="324"/>
                    </a:cubicBezTo>
                    <a:cubicBezTo>
                      <a:pt x="571" y="319"/>
                      <a:pt x="570" y="309"/>
                      <a:pt x="571" y="302"/>
                    </a:cubicBezTo>
                    <a:close/>
                    <a:moveTo>
                      <a:pt x="566" y="337"/>
                    </a:moveTo>
                    <a:cubicBezTo>
                      <a:pt x="561" y="331"/>
                      <a:pt x="558" y="323"/>
                      <a:pt x="556" y="315"/>
                    </a:cubicBezTo>
                    <a:cubicBezTo>
                      <a:pt x="561" y="306"/>
                      <a:pt x="561" y="306"/>
                      <a:pt x="561" y="306"/>
                    </a:cubicBezTo>
                    <a:cubicBezTo>
                      <a:pt x="569" y="314"/>
                      <a:pt x="565" y="328"/>
                      <a:pt x="572" y="336"/>
                    </a:cubicBezTo>
                    <a:cubicBezTo>
                      <a:pt x="572" y="341"/>
                      <a:pt x="568" y="338"/>
                      <a:pt x="566" y="337"/>
                    </a:cubicBezTo>
                    <a:close/>
                    <a:moveTo>
                      <a:pt x="562" y="370"/>
                    </a:moveTo>
                    <a:cubicBezTo>
                      <a:pt x="573" y="358"/>
                      <a:pt x="590" y="355"/>
                      <a:pt x="606" y="350"/>
                    </a:cubicBezTo>
                    <a:cubicBezTo>
                      <a:pt x="609" y="350"/>
                      <a:pt x="613" y="352"/>
                      <a:pt x="615" y="356"/>
                    </a:cubicBezTo>
                    <a:cubicBezTo>
                      <a:pt x="608" y="383"/>
                      <a:pt x="570" y="402"/>
                      <a:pt x="584" y="434"/>
                    </a:cubicBezTo>
                    <a:cubicBezTo>
                      <a:pt x="588" y="450"/>
                      <a:pt x="609" y="454"/>
                      <a:pt x="617" y="468"/>
                    </a:cubicBezTo>
                    <a:cubicBezTo>
                      <a:pt x="619" y="469"/>
                      <a:pt x="622" y="468"/>
                      <a:pt x="623" y="466"/>
                    </a:cubicBezTo>
                    <a:cubicBezTo>
                      <a:pt x="615" y="447"/>
                      <a:pt x="633" y="430"/>
                      <a:pt x="630" y="410"/>
                    </a:cubicBezTo>
                    <a:cubicBezTo>
                      <a:pt x="627" y="397"/>
                      <a:pt x="621" y="386"/>
                      <a:pt x="614" y="375"/>
                    </a:cubicBezTo>
                    <a:cubicBezTo>
                      <a:pt x="614" y="370"/>
                      <a:pt x="617" y="366"/>
                      <a:pt x="620" y="364"/>
                    </a:cubicBezTo>
                    <a:cubicBezTo>
                      <a:pt x="629" y="370"/>
                      <a:pt x="629" y="357"/>
                      <a:pt x="636" y="355"/>
                    </a:cubicBezTo>
                    <a:cubicBezTo>
                      <a:pt x="671" y="364"/>
                      <a:pt x="699" y="388"/>
                      <a:pt x="736" y="391"/>
                    </a:cubicBezTo>
                    <a:cubicBezTo>
                      <a:pt x="748" y="394"/>
                      <a:pt x="762" y="389"/>
                      <a:pt x="771" y="394"/>
                    </a:cubicBezTo>
                    <a:cubicBezTo>
                      <a:pt x="766" y="403"/>
                      <a:pt x="754" y="410"/>
                      <a:pt x="748" y="420"/>
                    </a:cubicBezTo>
                    <a:cubicBezTo>
                      <a:pt x="737" y="432"/>
                      <a:pt x="721" y="440"/>
                      <a:pt x="707" y="435"/>
                    </a:cubicBezTo>
                    <a:cubicBezTo>
                      <a:pt x="694" y="408"/>
                      <a:pt x="659" y="411"/>
                      <a:pt x="643" y="389"/>
                    </a:cubicBezTo>
                    <a:cubicBezTo>
                      <a:pt x="640" y="387"/>
                      <a:pt x="637" y="391"/>
                      <a:pt x="637" y="394"/>
                    </a:cubicBezTo>
                    <a:cubicBezTo>
                      <a:pt x="647" y="437"/>
                      <a:pt x="647" y="437"/>
                      <a:pt x="647" y="437"/>
                    </a:cubicBezTo>
                    <a:cubicBezTo>
                      <a:pt x="656" y="452"/>
                      <a:pt x="673" y="458"/>
                      <a:pt x="690" y="456"/>
                    </a:cubicBezTo>
                    <a:cubicBezTo>
                      <a:pt x="705" y="456"/>
                      <a:pt x="713" y="439"/>
                      <a:pt x="729" y="442"/>
                    </a:cubicBezTo>
                    <a:cubicBezTo>
                      <a:pt x="730" y="447"/>
                      <a:pt x="724" y="451"/>
                      <a:pt x="722" y="457"/>
                    </a:cubicBezTo>
                    <a:cubicBezTo>
                      <a:pt x="716" y="468"/>
                      <a:pt x="717" y="480"/>
                      <a:pt x="723" y="491"/>
                    </a:cubicBezTo>
                    <a:cubicBezTo>
                      <a:pt x="729" y="505"/>
                      <a:pt x="745" y="510"/>
                      <a:pt x="755" y="521"/>
                    </a:cubicBezTo>
                    <a:cubicBezTo>
                      <a:pt x="765" y="519"/>
                      <a:pt x="756" y="508"/>
                      <a:pt x="759" y="503"/>
                    </a:cubicBezTo>
                    <a:cubicBezTo>
                      <a:pt x="775" y="466"/>
                      <a:pt x="727" y="425"/>
                      <a:pt x="775" y="401"/>
                    </a:cubicBezTo>
                    <a:cubicBezTo>
                      <a:pt x="785" y="391"/>
                      <a:pt x="799" y="386"/>
                      <a:pt x="813" y="390"/>
                    </a:cubicBezTo>
                    <a:cubicBezTo>
                      <a:pt x="811" y="404"/>
                      <a:pt x="792" y="408"/>
                      <a:pt x="788" y="420"/>
                    </a:cubicBezTo>
                    <a:cubicBezTo>
                      <a:pt x="784" y="438"/>
                      <a:pt x="799" y="457"/>
                      <a:pt x="785" y="472"/>
                    </a:cubicBezTo>
                    <a:cubicBezTo>
                      <a:pt x="785" y="475"/>
                      <a:pt x="787" y="476"/>
                      <a:pt x="789" y="476"/>
                    </a:cubicBezTo>
                    <a:cubicBezTo>
                      <a:pt x="827" y="455"/>
                      <a:pt x="794" y="404"/>
                      <a:pt x="831" y="383"/>
                    </a:cubicBezTo>
                    <a:cubicBezTo>
                      <a:pt x="859" y="372"/>
                      <a:pt x="881" y="352"/>
                      <a:pt x="904" y="331"/>
                    </a:cubicBezTo>
                    <a:cubicBezTo>
                      <a:pt x="906" y="344"/>
                      <a:pt x="905" y="363"/>
                      <a:pt x="889" y="368"/>
                    </a:cubicBezTo>
                    <a:cubicBezTo>
                      <a:pt x="851" y="383"/>
                      <a:pt x="843" y="425"/>
                      <a:pt x="825" y="456"/>
                    </a:cubicBezTo>
                    <a:cubicBezTo>
                      <a:pt x="828" y="458"/>
                      <a:pt x="828" y="458"/>
                      <a:pt x="828" y="458"/>
                    </a:cubicBezTo>
                    <a:cubicBezTo>
                      <a:pt x="844" y="437"/>
                      <a:pt x="876" y="448"/>
                      <a:pt x="892" y="426"/>
                    </a:cubicBezTo>
                    <a:cubicBezTo>
                      <a:pt x="915" y="403"/>
                      <a:pt x="907" y="367"/>
                      <a:pt x="912" y="337"/>
                    </a:cubicBezTo>
                    <a:cubicBezTo>
                      <a:pt x="915" y="333"/>
                      <a:pt x="917" y="339"/>
                      <a:pt x="919" y="341"/>
                    </a:cubicBezTo>
                    <a:cubicBezTo>
                      <a:pt x="921" y="362"/>
                      <a:pt x="925" y="388"/>
                      <a:pt x="949" y="393"/>
                    </a:cubicBezTo>
                    <a:cubicBezTo>
                      <a:pt x="971" y="399"/>
                      <a:pt x="986" y="380"/>
                      <a:pt x="1008" y="382"/>
                    </a:cubicBezTo>
                    <a:cubicBezTo>
                      <a:pt x="1003" y="372"/>
                      <a:pt x="995" y="360"/>
                      <a:pt x="989" y="350"/>
                    </a:cubicBezTo>
                    <a:cubicBezTo>
                      <a:pt x="999" y="322"/>
                      <a:pt x="1012" y="287"/>
                      <a:pt x="992" y="259"/>
                    </a:cubicBezTo>
                    <a:cubicBezTo>
                      <a:pt x="968" y="241"/>
                      <a:pt x="968" y="241"/>
                      <a:pt x="968" y="241"/>
                    </a:cubicBezTo>
                    <a:cubicBezTo>
                      <a:pt x="946" y="214"/>
                      <a:pt x="946" y="214"/>
                      <a:pt x="946" y="214"/>
                    </a:cubicBezTo>
                    <a:cubicBezTo>
                      <a:pt x="943" y="195"/>
                      <a:pt x="945" y="178"/>
                      <a:pt x="945" y="160"/>
                    </a:cubicBezTo>
                    <a:cubicBezTo>
                      <a:pt x="971" y="184"/>
                      <a:pt x="1000" y="202"/>
                      <a:pt x="1031" y="216"/>
                    </a:cubicBezTo>
                    <a:cubicBezTo>
                      <a:pt x="1044" y="228"/>
                      <a:pt x="1036" y="245"/>
                      <a:pt x="1035" y="260"/>
                    </a:cubicBezTo>
                    <a:cubicBezTo>
                      <a:pt x="1033" y="282"/>
                      <a:pt x="1044" y="300"/>
                      <a:pt x="1059" y="315"/>
                    </a:cubicBezTo>
                    <a:cubicBezTo>
                      <a:pt x="1060" y="318"/>
                      <a:pt x="1062" y="323"/>
                      <a:pt x="1060" y="327"/>
                    </a:cubicBezTo>
                    <a:cubicBezTo>
                      <a:pt x="1044" y="333"/>
                      <a:pt x="1030" y="326"/>
                      <a:pt x="1015" y="328"/>
                    </a:cubicBezTo>
                    <a:cubicBezTo>
                      <a:pt x="1011" y="373"/>
                      <a:pt x="1014" y="422"/>
                      <a:pt x="972" y="450"/>
                    </a:cubicBezTo>
                    <a:cubicBezTo>
                      <a:pt x="941" y="474"/>
                      <a:pt x="894" y="466"/>
                      <a:pt x="858" y="476"/>
                    </a:cubicBezTo>
                    <a:cubicBezTo>
                      <a:pt x="829" y="482"/>
                      <a:pt x="803" y="492"/>
                      <a:pt x="780" y="507"/>
                    </a:cubicBezTo>
                    <a:cubicBezTo>
                      <a:pt x="769" y="516"/>
                      <a:pt x="759" y="527"/>
                      <a:pt x="750" y="539"/>
                    </a:cubicBezTo>
                    <a:cubicBezTo>
                      <a:pt x="739" y="527"/>
                      <a:pt x="725" y="513"/>
                      <a:pt x="711" y="502"/>
                    </a:cubicBezTo>
                    <a:cubicBezTo>
                      <a:pt x="687" y="484"/>
                      <a:pt x="656" y="482"/>
                      <a:pt x="628" y="475"/>
                    </a:cubicBezTo>
                    <a:cubicBezTo>
                      <a:pt x="590" y="469"/>
                      <a:pt x="548" y="465"/>
                      <a:pt x="522" y="438"/>
                    </a:cubicBezTo>
                    <a:cubicBezTo>
                      <a:pt x="526" y="429"/>
                      <a:pt x="536" y="425"/>
                      <a:pt x="543" y="419"/>
                    </a:cubicBezTo>
                    <a:cubicBezTo>
                      <a:pt x="558" y="406"/>
                      <a:pt x="564" y="388"/>
                      <a:pt x="562" y="370"/>
                    </a:cubicBezTo>
                    <a:close/>
                    <a:moveTo>
                      <a:pt x="625" y="417"/>
                    </a:moveTo>
                    <a:cubicBezTo>
                      <a:pt x="621" y="429"/>
                      <a:pt x="621" y="440"/>
                      <a:pt x="614" y="450"/>
                    </a:cubicBezTo>
                    <a:cubicBezTo>
                      <a:pt x="602" y="433"/>
                      <a:pt x="598" y="403"/>
                      <a:pt x="609" y="384"/>
                    </a:cubicBezTo>
                    <a:cubicBezTo>
                      <a:pt x="620" y="391"/>
                      <a:pt x="621" y="407"/>
                      <a:pt x="625" y="417"/>
                    </a:cubicBezTo>
                    <a:close/>
                    <a:moveTo>
                      <a:pt x="600" y="442"/>
                    </a:moveTo>
                    <a:cubicBezTo>
                      <a:pt x="594" y="441"/>
                      <a:pt x="591" y="431"/>
                      <a:pt x="588" y="426"/>
                    </a:cubicBezTo>
                    <a:cubicBezTo>
                      <a:pt x="585" y="416"/>
                      <a:pt x="590" y="408"/>
                      <a:pt x="595" y="401"/>
                    </a:cubicBezTo>
                    <a:cubicBezTo>
                      <a:pt x="597" y="403"/>
                      <a:pt x="597" y="403"/>
                      <a:pt x="597" y="403"/>
                    </a:cubicBezTo>
                    <a:cubicBezTo>
                      <a:pt x="597" y="415"/>
                      <a:pt x="596" y="431"/>
                      <a:pt x="600" y="442"/>
                    </a:cubicBezTo>
                    <a:close/>
                    <a:moveTo>
                      <a:pt x="740" y="479"/>
                    </a:moveTo>
                    <a:cubicBezTo>
                      <a:pt x="738" y="465"/>
                      <a:pt x="736" y="450"/>
                      <a:pt x="745" y="440"/>
                    </a:cubicBezTo>
                    <a:cubicBezTo>
                      <a:pt x="754" y="455"/>
                      <a:pt x="756" y="478"/>
                      <a:pt x="753" y="497"/>
                    </a:cubicBezTo>
                    <a:cubicBezTo>
                      <a:pt x="743" y="499"/>
                      <a:pt x="743" y="486"/>
                      <a:pt x="740" y="479"/>
                    </a:cubicBezTo>
                    <a:close/>
                    <a:moveTo>
                      <a:pt x="741" y="501"/>
                    </a:moveTo>
                    <a:cubicBezTo>
                      <a:pt x="731" y="498"/>
                      <a:pt x="727" y="487"/>
                      <a:pt x="724" y="477"/>
                    </a:cubicBezTo>
                    <a:cubicBezTo>
                      <a:pt x="724" y="470"/>
                      <a:pt x="726" y="463"/>
                      <a:pt x="729" y="456"/>
                    </a:cubicBezTo>
                    <a:cubicBezTo>
                      <a:pt x="736" y="464"/>
                      <a:pt x="730" y="478"/>
                      <a:pt x="736" y="487"/>
                    </a:cubicBezTo>
                    <a:cubicBezTo>
                      <a:pt x="739" y="491"/>
                      <a:pt x="740" y="498"/>
                      <a:pt x="741" y="501"/>
                    </a:cubicBezTo>
                    <a:close/>
                    <a:moveTo>
                      <a:pt x="700" y="445"/>
                    </a:moveTo>
                    <a:cubicBezTo>
                      <a:pt x="694" y="451"/>
                      <a:pt x="684" y="451"/>
                      <a:pt x="675" y="449"/>
                    </a:cubicBezTo>
                    <a:cubicBezTo>
                      <a:pt x="665" y="447"/>
                      <a:pt x="654" y="439"/>
                      <a:pt x="651" y="430"/>
                    </a:cubicBezTo>
                    <a:cubicBezTo>
                      <a:pt x="652" y="423"/>
                      <a:pt x="652" y="423"/>
                      <a:pt x="652" y="423"/>
                    </a:cubicBezTo>
                    <a:cubicBezTo>
                      <a:pt x="667" y="433"/>
                      <a:pt x="684" y="442"/>
                      <a:pt x="700" y="445"/>
                    </a:cubicBezTo>
                    <a:close/>
                    <a:moveTo>
                      <a:pt x="653" y="409"/>
                    </a:moveTo>
                    <a:cubicBezTo>
                      <a:pt x="670" y="409"/>
                      <a:pt x="686" y="420"/>
                      <a:pt x="696" y="433"/>
                    </a:cubicBezTo>
                    <a:cubicBezTo>
                      <a:pt x="692" y="437"/>
                      <a:pt x="682" y="433"/>
                      <a:pt x="676" y="430"/>
                    </a:cubicBezTo>
                    <a:cubicBezTo>
                      <a:pt x="667" y="426"/>
                      <a:pt x="654" y="420"/>
                      <a:pt x="653" y="409"/>
                    </a:cubicBezTo>
                    <a:close/>
                    <a:moveTo>
                      <a:pt x="806" y="412"/>
                    </a:moveTo>
                    <a:cubicBezTo>
                      <a:pt x="805" y="429"/>
                      <a:pt x="807" y="441"/>
                      <a:pt x="800" y="455"/>
                    </a:cubicBezTo>
                    <a:cubicBezTo>
                      <a:pt x="797" y="445"/>
                      <a:pt x="788" y="431"/>
                      <a:pt x="796" y="420"/>
                    </a:cubicBezTo>
                    <a:cubicBezTo>
                      <a:pt x="799" y="418"/>
                      <a:pt x="801" y="410"/>
                      <a:pt x="806" y="412"/>
                    </a:cubicBezTo>
                    <a:close/>
                    <a:moveTo>
                      <a:pt x="889" y="411"/>
                    </a:moveTo>
                    <a:cubicBezTo>
                      <a:pt x="901" y="394"/>
                      <a:pt x="901" y="394"/>
                      <a:pt x="901" y="394"/>
                    </a:cubicBezTo>
                    <a:cubicBezTo>
                      <a:pt x="903" y="407"/>
                      <a:pt x="891" y="418"/>
                      <a:pt x="883" y="427"/>
                    </a:cubicBezTo>
                    <a:cubicBezTo>
                      <a:pt x="866" y="436"/>
                      <a:pt x="866" y="436"/>
                      <a:pt x="866" y="436"/>
                    </a:cubicBezTo>
                    <a:cubicBezTo>
                      <a:pt x="871" y="428"/>
                      <a:pt x="882" y="419"/>
                      <a:pt x="889" y="411"/>
                    </a:cubicBezTo>
                    <a:close/>
                    <a:moveTo>
                      <a:pt x="842" y="440"/>
                    </a:moveTo>
                    <a:cubicBezTo>
                      <a:pt x="851" y="412"/>
                      <a:pt x="867" y="380"/>
                      <a:pt x="897" y="370"/>
                    </a:cubicBezTo>
                    <a:cubicBezTo>
                      <a:pt x="903" y="370"/>
                      <a:pt x="899" y="377"/>
                      <a:pt x="898" y="380"/>
                    </a:cubicBezTo>
                    <a:cubicBezTo>
                      <a:pt x="891" y="405"/>
                      <a:pt x="867" y="430"/>
                      <a:pt x="842" y="440"/>
                    </a:cubicBezTo>
                    <a:close/>
                    <a:moveTo>
                      <a:pt x="553" y="380"/>
                    </a:moveTo>
                    <a:cubicBezTo>
                      <a:pt x="559" y="394"/>
                      <a:pt x="548" y="404"/>
                      <a:pt x="539" y="416"/>
                    </a:cubicBezTo>
                    <a:cubicBezTo>
                      <a:pt x="534" y="418"/>
                      <a:pt x="530" y="422"/>
                      <a:pt x="525" y="423"/>
                    </a:cubicBezTo>
                    <a:cubicBezTo>
                      <a:pt x="529" y="408"/>
                      <a:pt x="538" y="392"/>
                      <a:pt x="551" y="380"/>
                    </a:cubicBezTo>
                    <a:lnTo>
                      <a:pt x="553" y="380"/>
                    </a:lnTo>
                    <a:close/>
                    <a:moveTo>
                      <a:pt x="525" y="392"/>
                    </a:moveTo>
                    <a:cubicBezTo>
                      <a:pt x="529" y="389"/>
                      <a:pt x="531" y="384"/>
                      <a:pt x="536" y="383"/>
                    </a:cubicBezTo>
                    <a:cubicBezTo>
                      <a:pt x="533" y="393"/>
                      <a:pt x="526" y="403"/>
                      <a:pt x="520" y="413"/>
                    </a:cubicBezTo>
                    <a:cubicBezTo>
                      <a:pt x="519" y="414"/>
                      <a:pt x="519" y="414"/>
                      <a:pt x="519" y="414"/>
                    </a:cubicBezTo>
                    <a:cubicBezTo>
                      <a:pt x="515" y="407"/>
                      <a:pt x="521" y="399"/>
                      <a:pt x="525" y="392"/>
                    </a:cubicBezTo>
                    <a:close/>
                    <a:moveTo>
                      <a:pt x="540" y="252"/>
                    </a:moveTo>
                    <a:cubicBezTo>
                      <a:pt x="543" y="254"/>
                      <a:pt x="546" y="256"/>
                      <a:pt x="547" y="259"/>
                    </a:cubicBezTo>
                    <a:cubicBezTo>
                      <a:pt x="541" y="260"/>
                      <a:pt x="533" y="253"/>
                      <a:pt x="525" y="250"/>
                    </a:cubicBezTo>
                    <a:cubicBezTo>
                      <a:pt x="529" y="247"/>
                      <a:pt x="536" y="249"/>
                      <a:pt x="540" y="252"/>
                    </a:cubicBezTo>
                    <a:close/>
                    <a:moveTo>
                      <a:pt x="545" y="269"/>
                    </a:moveTo>
                    <a:cubicBezTo>
                      <a:pt x="546" y="272"/>
                      <a:pt x="542" y="273"/>
                      <a:pt x="540" y="273"/>
                    </a:cubicBezTo>
                    <a:cubicBezTo>
                      <a:pt x="523" y="276"/>
                      <a:pt x="500" y="274"/>
                      <a:pt x="491" y="257"/>
                    </a:cubicBezTo>
                    <a:cubicBezTo>
                      <a:pt x="510" y="253"/>
                      <a:pt x="530" y="256"/>
                      <a:pt x="545" y="269"/>
                    </a:cubicBezTo>
                    <a:close/>
                    <a:moveTo>
                      <a:pt x="466" y="235"/>
                    </a:moveTo>
                    <a:cubicBezTo>
                      <a:pt x="454" y="229"/>
                      <a:pt x="438" y="220"/>
                      <a:pt x="436" y="205"/>
                    </a:cubicBezTo>
                    <a:cubicBezTo>
                      <a:pt x="438" y="198"/>
                      <a:pt x="438" y="198"/>
                      <a:pt x="438" y="198"/>
                    </a:cubicBezTo>
                    <a:cubicBezTo>
                      <a:pt x="447" y="209"/>
                      <a:pt x="468" y="218"/>
                      <a:pt x="466" y="235"/>
                    </a:cubicBezTo>
                    <a:close/>
                    <a:moveTo>
                      <a:pt x="448" y="194"/>
                    </a:moveTo>
                    <a:cubicBezTo>
                      <a:pt x="459" y="198"/>
                      <a:pt x="473" y="202"/>
                      <a:pt x="476" y="215"/>
                    </a:cubicBezTo>
                    <a:cubicBezTo>
                      <a:pt x="476" y="219"/>
                      <a:pt x="480" y="225"/>
                      <a:pt x="476" y="228"/>
                    </a:cubicBezTo>
                    <a:cubicBezTo>
                      <a:pt x="470" y="215"/>
                      <a:pt x="455" y="207"/>
                      <a:pt x="448" y="194"/>
                    </a:cubicBezTo>
                    <a:close/>
                    <a:moveTo>
                      <a:pt x="349" y="78"/>
                    </a:moveTo>
                    <a:cubicBezTo>
                      <a:pt x="349" y="75"/>
                      <a:pt x="349" y="75"/>
                      <a:pt x="349" y="75"/>
                    </a:cubicBezTo>
                    <a:cubicBezTo>
                      <a:pt x="368" y="64"/>
                      <a:pt x="392" y="67"/>
                      <a:pt x="411" y="75"/>
                    </a:cubicBezTo>
                    <a:cubicBezTo>
                      <a:pt x="411" y="76"/>
                      <a:pt x="411" y="76"/>
                      <a:pt x="411" y="76"/>
                    </a:cubicBezTo>
                    <a:cubicBezTo>
                      <a:pt x="392" y="86"/>
                      <a:pt x="369" y="84"/>
                      <a:pt x="349" y="78"/>
                    </a:cubicBezTo>
                    <a:close/>
                    <a:moveTo>
                      <a:pt x="376" y="60"/>
                    </a:moveTo>
                    <a:cubicBezTo>
                      <a:pt x="370" y="61"/>
                      <a:pt x="362" y="63"/>
                      <a:pt x="358" y="61"/>
                    </a:cubicBezTo>
                    <a:cubicBezTo>
                      <a:pt x="362" y="54"/>
                      <a:pt x="370" y="49"/>
                      <a:pt x="378" y="48"/>
                    </a:cubicBezTo>
                    <a:cubicBezTo>
                      <a:pt x="392" y="48"/>
                      <a:pt x="409" y="48"/>
                      <a:pt x="417" y="63"/>
                    </a:cubicBezTo>
                    <a:cubicBezTo>
                      <a:pt x="417" y="65"/>
                      <a:pt x="417" y="65"/>
                      <a:pt x="417" y="65"/>
                    </a:cubicBezTo>
                    <a:cubicBezTo>
                      <a:pt x="404" y="63"/>
                      <a:pt x="390" y="60"/>
                      <a:pt x="376" y="60"/>
                    </a:cubicBezTo>
                    <a:close/>
                    <a:moveTo>
                      <a:pt x="301" y="210"/>
                    </a:moveTo>
                    <a:cubicBezTo>
                      <a:pt x="300" y="212"/>
                      <a:pt x="300" y="212"/>
                      <a:pt x="299" y="212"/>
                    </a:cubicBezTo>
                    <a:cubicBezTo>
                      <a:pt x="300" y="209"/>
                      <a:pt x="300" y="205"/>
                      <a:pt x="303" y="204"/>
                    </a:cubicBezTo>
                    <a:cubicBezTo>
                      <a:pt x="303" y="206"/>
                      <a:pt x="303" y="210"/>
                      <a:pt x="301" y="210"/>
                    </a:cubicBezTo>
                    <a:close/>
                    <a:moveTo>
                      <a:pt x="353" y="300"/>
                    </a:moveTo>
                    <a:cubicBezTo>
                      <a:pt x="367" y="290"/>
                      <a:pt x="391" y="292"/>
                      <a:pt x="407" y="294"/>
                    </a:cubicBezTo>
                    <a:cubicBezTo>
                      <a:pt x="404" y="303"/>
                      <a:pt x="393" y="303"/>
                      <a:pt x="385" y="308"/>
                    </a:cubicBezTo>
                    <a:cubicBezTo>
                      <a:pt x="374" y="310"/>
                      <a:pt x="361" y="308"/>
                      <a:pt x="353" y="300"/>
                    </a:cubicBezTo>
                    <a:close/>
                    <a:moveTo>
                      <a:pt x="378" y="285"/>
                    </a:moveTo>
                    <a:cubicBezTo>
                      <a:pt x="385" y="280"/>
                      <a:pt x="397" y="278"/>
                      <a:pt x="406" y="283"/>
                    </a:cubicBezTo>
                    <a:cubicBezTo>
                      <a:pt x="398" y="284"/>
                      <a:pt x="389" y="284"/>
                      <a:pt x="380" y="285"/>
                    </a:cubicBezTo>
                    <a:lnTo>
                      <a:pt x="378" y="285"/>
                    </a:lnTo>
                    <a:close/>
                    <a:moveTo>
                      <a:pt x="438" y="307"/>
                    </a:moveTo>
                    <a:cubicBezTo>
                      <a:pt x="439" y="312"/>
                      <a:pt x="443" y="316"/>
                      <a:pt x="441" y="321"/>
                    </a:cubicBezTo>
                    <a:cubicBezTo>
                      <a:pt x="425" y="326"/>
                      <a:pt x="405" y="322"/>
                      <a:pt x="389" y="317"/>
                    </a:cubicBezTo>
                    <a:cubicBezTo>
                      <a:pt x="398" y="310"/>
                      <a:pt x="408" y="306"/>
                      <a:pt x="417" y="297"/>
                    </a:cubicBezTo>
                    <a:cubicBezTo>
                      <a:pt x="425" y="297"/>
                      <a:pt x="434" y="300"/>
                      <a:pt x="438" y="307"/>
                    </a:cubicBezTo>
                    <a:close/>
                    <a:moveTo>
                      <a:pt x="461" y="136"/>
                    </a:moveTo>
                    <a:cubicBezTo>
                      <a:pt x="456" y="152"/>
                      <a:pt x="442" y="164"/>
                      <a:pt x="424" y="167"/>
                    </a:cubicBezTo>
                    <a:cubicBezTo>
                      <a:pt x="421" y="166"/>
                      <a:pt x="421" y="166"/>
                      <a:pt x="421" y="166"/>
                    </a:cubicBezTo>
                    <a:cubicBezTo>
                      <a:pt x="428" y="150"/>
                      <a:pt x="445" y="143"/>
                      <a:pt x="460" y="135"/>
                    </a:cubicBezTo>
                    <a:lnTo>
                      <a:pt x="461" y="136"/>
                    </a:lnTo>
                    <a:close/>
                    <a:moveTo>
                      <a:pt x="423" y="134"/>
                    </a:moveTo>
                    <a:cubicBezTo>
                      <a:pt x="432" y="126"/>
                      <a:pt x="445" y="120"/>
                      <a:pt x="457" y="126"/>
                    </a:cubicBezTo>
                    <a:cubicBezTo>
                      <a:pt x="445" y="137"/>
                      <a:pt x="430" y="142"/>
                      <a:pt x="421" y="155"/>
                    </a:cubicBezTo>
                    <a:cubicBezTo>
                      <a:pt x="418" y="155"/>
                      <a:pt x="418" y="155"/>
                      <a:pt x="418" y="155"/>
                    </a:cubicBezTo>
                    <a:cubicBezTo>
                      <a:pt x="413" y="149"/>
                      <a:pt x="421" y="142"/>
                      <a:pt x="423" y="134"/>
                    </a:cubicBezTo>
                    <a:close/>
                    <a:moveTo>
                      <a:pt x="410" y="178"/>
                    </a:moveTo>
                    <a:cubicBezTo>
                      <a:pt x="414" y="178"/>
                      <a:pt x="414" y="178"/>
                      <a:pt x="414" y="178"/>
                    </a:cubicBezTo>
                    <a:cubicBezTo>
                      <a:pt x="413" y="197"/>
                      <a:pt x="417" y="218"/>
                      <a:pt x="416" y="235"/>
                    </a:cubicBezTo>
                    <a:cubicBezTo>
                      <a:pt x="411" y="230"/>
                      <a:pt x="401" y="226"/>
                      <a:pt x="398" y="217"/>
                    </a:cubicBezTo>
                    <a:cubicBezTo>
                      <a:pt x="399" y="202"/>
                      <a:pt x="402" y="190"/>
                      <a:pt x="410" y="178"/>
                    </a:cubicBezTo>
                    <a:close/>
                    <a:moveTo>
                      <a:pt x="384" y="127"/>
                    </a:moveTo>
                    <a:cubicBezTo>
                      <a:pt x="387" y="126"/>
                      <a:pt x="387" y="126"/>
                      <a:pt x="387" y="126"/>
                    </a:cubicBezTo>
                    <a:cubicBezTo>
                      <a:pt x="393" y="140"/>
                      <a:pt x="399" y="163"/>
                      <a:pt x="385" y="175"/>
                    </a:cubicBezTo>
                    <a:cubicBezTo>
                      <a:pt x="381" y="178"/>
                      <a:pt x="380" y="185"/>
                      <a:pt x="374" y="183"/>
                    </a:cubicBezTo>
                    <a:cubicBezTo>
                      <a:pt x="368" y="161"/>
                      <a:pt x="376" y="144"/>
                      <a:pt x="384" y="127"/>
                    </a:cubicBezTo>
                    <a:close/>
                    <a:moveTo>
                      <a:pt x="365" y="164"/>
                    </a:moveTo>
                    <a:cubicBezTo>
                      <a:pt x="362" y="158"/>
                      <a:pt x="362" y="146"/>
                      <a:pt x="367" y="141"/>
                    </a:cubicBezTo>
                    <a:cubicBezTo>
                      <a:pt x="370" y="140"/>
                      <a:pt x="370" y="140"/>
                      <a:pt x="370" y="140"/>
                    </a:cubicBezTo>
                    <a:cubicBezTo>
                      <a:pt x="370" y="148"/>
                      <a:pt x="366" y="155"/>
                      <a:pt x="365" y="164"/>
                    </a:cubicBezTo>
                    <a:close/>
                    <a:moveTo>
                      <a:pt x="325" y="197"/>
                    </a:moveTo>
                    <a:cubicBezTo>
                      <a:pt x="337" y="191"/>
                      <a:pt x="354" y="194"/>
                      <a:pt x="364" y="202"/>
                    </a:cubicBezTo>
                    <a:cubicBezTo>
                      <a:pt x="357" y="208"/>
                      <a:pt x="347" y="212"/>
                      <a:pt x="342" y="219"/>
                    </a:cubicBezTo>
                    <a:cubicBezTo>
                      <a:pt x="334" y="224"/>
                      <a:pt x="324" y="229"/>
                      <a:pt x="323" y="239"/>
                    </a:cubicBezTo>
                    <a:cubicBezTo>
                      <a:pt x="321" y="255"/>
                      <a:pt x="327" y="271"/>
                      <a:pt x="338" y="282"/>
                    </a:cubicBezTo>
                    <a:cubicBezTo>
                      <a:pt x="346" y="263"/>
                      <a:pt x="368" y="251"/>
                      <a:pt x="369" y="230"/>
                    </a:cubicBezTo>
                    <a:cubicBezTo>
                      <a:pt x="372" y="223"/>
                      <a:pt x="364" y="212"/>
                      <a:pt x="375" y="211"/>
                    </a:cubicBezTo>
                    <a:cubicBezTo>
                      <a:pt x="391" y="219"/>
                      <a:pt x="401" y="231"/>
                      <a:pt x="412" y="245"/>
                    </a:cubicBezTo>
                    <a:cubicBezTo>
                      <a:pt x="415" y="250"/>
                      <a:pt x="419" y="254"/>
                      <a:pt x="422" y="257"/>
                    </a:cubicBezTo>
                    <a:cubicBezTo>
                      <a:pt x="430" y="289"/>
                      <a:pt x="430" y="289"/>
                      <a:pt x="430" y="289"/>
                    </a:cubicBezTo>
                    <a:cubicBezTo>
                      <a:pt x="419" y="293"/>
                      <a:pt x="414" y="275"/>
                      <a:pt x="402" y="273"/>
                    </a:cubicBezTo>
                    <a:cubicBezTo>
                      <a:pt x="383" y="273"/>
                      <a:pt x="362" y="278"/>
                      <a:pt x="348" y="293"/>
                    </a:cubicBezTo>
                    <a:cubicBezTo>
                      <a:pt x="337" y="294"/>
                      <a:pt x="329" y="283"/>
                      <a:pt x="322" y="274"/>
                    </a:cubicBezTo>
                    <a:cubicBezTo>
                      <a:pt x="313" y="262"/>
                      <a:pt x="304" y="248"/>
                      <a:pt x="302" y="234"/>
                    </a:cubicBezTo>
                    <a:cubicBezTo>
                      <a:pt x="315" y="225"/>
                      <a:pt x="323" y="212"/>
                      <a:pt x="325" y="197"/>
                    </a:cubicBezTo>
                    <a:close/>
                    <a:moveTo>
                      <a:pt x="343" y="263"/>
                    </a:moveTo>
                    <a:cubicBezTo>
                      <a:pt x="336" y="247"/>
                      <a:pt x="343" y="229"/>
                      <a:pt x="354" y="217"/>
                    </a:cubicBezTo>
                    <a:cubicBezTo>
                      <a:pt x="356" y="215"/>
                      <a:pt x="362" y="214"/>
                      <a:pt x="362" y="219"/>
                    </a:cubicBezTo>
                    <a:cubicBezTo>
                      <a:pt x="363" y="236"/>
                      <a:pt x="358" y="252"/>
                      <a:pt x="343" y="263"/>
                    </a:cubicBezTo>
                    <a:close/>
                    <a:moveTo>
                      <a:pt x="336" y="233"/>
                    </a:moveTo>
                    <a:cubicBezTo>
                      <a:pt x="334" y="256"/>
                      <a:pt x="334" y="256"/>
                      <a:pt x="334" y="256"/>
                    </a:cubicBezTo>
                    <a:cubicBezTo>
                      <a:pt x="331" y="257"/>
                      <a:pt x="328" y="252"/>
                      <a:pt x="328" y="249"/>
                    </a:cubicBezTo>
                    <a:cubicBezTo>
                      <a:pt x="327" y="243"/>
                      <a:pt x="329" y="237"/>
                      <a:pt x="334" y="233"/>
                    </a:cubicBezTo>
                    <a:lnTo>
                      <a:pt x="336" y="233"/>
                    </a:lnTo>
                    <a:close/>
                    <a:moveTo>
                      <a:pt x="306" y="219"/>
                    </a:moveTo>
                    <a:cubicBezTo>
                      <a:pt x="308" y="215"/>
                      <a:pt x="309" y="207"/>
                      <a:pt x="316" y="206"/>
                    </a:cubicBezTo>
                    <a:cubicBezTo>
                      <a:pt x="316" y="213"/>
                      <a:pt x="310" y="217"/>
                      <a:pt x="306" y="219"/>
                    </a:cubicBezTo>
                    <a:close/>
                    <a:moveTo>
                      <a:pt x="326" y="120"/>
                    </a:moveTo>
                    <a:cubicBezTo>
                      <a:pt x="329" y="118"/>
                      <a:pt x="331" y="114"/>
                      <a:pt x="335" y="114"/>
                    </a:cubicBezTo>
                    <a:cubicBezTo>
                      <a:pt x="339" y="131"/>
                      <a:pt x="332" y="151"/>
                      <a:pt x="318" y="163"/>
                    </a:cubicBezTo>
                    <a:cubicBezTo>
                      <a:pt x="308" y="149"/>
                      <a:pt x="322" y="133"/>
                      <a:pt x="326" y="120"/>
                    </a:cubicBezTo>
                    <a:close/>
                    <a:moveTo>
                      <a:pt x="307" y="131"/>
                    </a:moveTo>
                    <a:cubicBezTo>
                      <a:pt x="310" y="129"/>
                      <a:pt x="311" y="125"/>
                      <a:pt x="315" y="125"/>
                    </a:cubicBezTo>
                    <a:cubicBezTo>
                      <a:pt x="313" y="134"/>
                      <a:pt x="308" y="144"/>
                      <a:pt x="308" y="155"/>
                    </a:cubicBezTo>
                    <a:cubicBezTo>
                      <a:pt x="303" y="150"/>
                      <a:pt x="304" y="139"/>
                      <a:pt x="307" y="131"/>
                    </a:cubicBezTo>
                    <a:close/>
                    <a:moveTo>
                      <a:pt x="292" y="129"/>
                    </a:moveTo>
                    <a:cubicBezTo>
                      <a:pt x="287" y="129"/>
                      <a:pt x="287" y="129"/>
                      <a:pt x="287" y="129"/>
                    </a:cubicBezTo>
                    <a:cubicBezTo>
                      <a:pt x="275" y="118"/>
                      <a:pt x="257" y="103"/>
                      <a:pt x="263" y="85"/>
                    </a:cubicBezTo>
                    <a:cubicBezTo>
                      <a:pt x="278" y="97"/>
                      <a:pt x="295" y="110"/>
                      <a:pt x="292" y="129"/>
                    </a:cubicBezTo>
                    <a:close/>
                    <a:moveTo>
                      <a:pt x="279" y="133"/>
                    </a:moveTo>
                    <a:cubicBezTo>
                      <a:pt x="273" y="133"/>
                      <a:pt x="266" y="129"/>
                      <a:pt x="262" y="125"/>
                    </a:cubicBezTo>
                    <a:cubicBezTo>
                      <a:pt x="258" y="120"/>
                      <a:pt x="253" y="113"/>
                      <a:pt x="257" y="106"/>
                    </a:cubicBezTo>
                    <a:cubicBezTo>
                      <a:pt x="266" y="113"/>
                      <a:pt x="271" y="125"/>
                      <a:pt x="279" y="133"/>
                    </a:cubicBezTo>
                    <a:close/>
                    <a:moveTo>
                      <a:pt x="246" y="22"/>
                    </a:moveTo>
                    <a:cubicBezTo>
                      <a:pt x="253" y="23"/>
                      <a:pt x="268" y="12"/>
                      <a:pt x="267" y="27"/>
                    </a:cubicBezTo>
                    <a:cubicBezTo>
                      <a:pt x="267" y="49"/>
                      <a:pt x="255" y="72"/>
                      <a:pt x="235" y="81"/>
                    </a:cubicBezTo>
                    <a:cubicBezTo>
                      <a:pt x="233" y="81"/>
                      <a:pt x="233" y="81"/>
                      <a:pt x="233" y="81"/>
                    </a:cubicBezTo>
                    <a:cubicBezTo>
                      <a:pt x="238" y="63"/>
                      <a:pt x="246" y="43"/>
                      <a:pt x="246" y="22"/>
                    </a:cubicBezTo>
                    <a:close/>
                    <a:moveTo>
                      <a:pt x="213" y="11"/>
                    </a:moveTo>
                    <a:cubicBezTo>
                      <a:pt x="221" y="12"/>
                      <a:pt x="226" y="23"/>
                      <a:pt x="237" y="21"/>
                    </a:cubicBezTo>
                    <a:cubicBezTo>
                      <a:pt x="245" y="40"/>
                      <a:pt x="234" y="60"/>
                      <a:pt x="226" y="76"/>
                    </a:cubicBezTo>
                    <a:cubicBezTo>
                      <a:pt x="222" y="81"/>
                      <a:pt x="219" y="75"/>
                      <a:pt x="218" y="72"/>
                    </a:cubicBezTo>
                    <a:cubicBezTo>
                      <a:pt x="208" y="54"/>
                      <a:pt x="199" y="29"/>
                      <a:pt x="213" y="11"/>
                    </a:cubicBezTo>
                    <a:close/>
                    <a:moveTo>
                      <a:pt x="91" y="13"/>
                    </a:moveTo>
                    <a:cubicBezTo>
                      <a:pt x="102" y="10"/>
                      <a:pt x="113" y="12"/>
                      <a:pt x="120" y="20"/>
                    </a:cubicBezTo>
                    <a:cubicBezTo>
                      <a:pt x="127" y="29"/>
                      <a:pt x="127" y="29"/>
                      <a:pt x="127" y="29"/>
                    </a:cubicBezTo>
                    <a:cubicBezTo>
                      <a:pt x="118" y="31"/>
                      <a:pt x="106" y="26"/>
                      <a:pt x="97" y="22"/>
                    </a:cubicBezTo>
                    <a:cubicBezTo>
                      <a:pt x="95" y="19"/>
                      <a:pt x="88" y="18"/>
                      <a:pt x="91" y="13"/>
                    </a:cubicBezTo>
                    <a:close/>
                    <a:moveTo>
                      <a:pt x="124" y="39"/>
                    </a:moveTo>
                    <a:cubicBezTo>
                      <a:pt x="119" y="43"/>
                      <a:pt x="111" y="44"/>
                      <a:pt x="104" y="43"/>
                    </a:cubicBezTo>
                    <a:cubicBezTo>
                      <a:pt x="95" y="40"/>
                      <a:pt x="85" y="32"/>
                      <a:pt x="84" y="23"/>
                    </a:cubicBezTo>
                    <a:cubicBezTo>
                      <a:pt x="97" y="29"/>
                      <a:pt x="110" y="34"/>
                      <a:pt x="124" y="39"/>
                    </a:cubicBezTo>
                    <a:close/>
                    <a:moveTo>
                      <a:pt x="96" y="88"/>
                    </a:moveTo>
                    <a:cubicBezTo>
                      <a:pt x="99" y="89"/>
                      <a:pt x="103" y="92"/>
                      <a:pt x="103" y="95"/>
                    </a:cubicBezTo>
                    <a:cubicBezTo>
                      <a:pt x="100" y="94"/>
                      <a:pt x="96" y="90"/>
                      <a:pt x="96" y="88"/>
                    </a:cubicBezTo>
                    <a:close/>
                    <a:moveTo>
                      <a:pt x="128" y="118"/>
                    </a:moveTo>
                    <a:cubicBezTo>
                      <a:pt x="122" y="111"/>
                      <a:pt x="112" y="109"/>
                      <a:pt x="108" y="101"/>
                    </a:cubicBezTo>
                    <a:cubicBezTo>
                      <a:pt x="109" y="100"/>
                      <a:pt x="109" y="100"/>
                      <a:pt x="109" y="100"/>
                    </a:cubicBezTo>
                    <a:cubicBezTo>
                      <a:pt x="132" y="118"/>
                      <a:pt x="156" y="128"/>
                      <a:pt x="180" y="144"/>
                    </a:cubicBezTo>
                    <a:cubicBezTo>
                      <a:pt x="163" y="142"/>
                      <a:pt x="144" y="128"/>
                      <a:pt x="128" y="118"/>
                    </a:cubicBezTo>
                    <a:close/>
                    <a:moveTo>
                      <a:pt x="183" y="144"/>
                    </a:moveTo>
                    <a:cubicBezTo>
                      <a:pt x="187" y="142"/>
                      <a:pt x="192" y="145"/>
                      <a:pt x="195" y="148"/>
                    </a:cubicBezTo>
                    <a:cubicBezTo>
                      <a:pt x="194" y="147"/>
                      <a:pt x="187" y="149"/>
                      <a:pt x="183" y="144"/>
                    </a:cubicBezTo>
                    <a:close/>
                    <a:moveTo>
                      <a:pt x="126" y="103"/>
                    </a:moveTo>
                    <a:cubicBezTo>
                      <a:pt x="99" y="83"/>
                      <a:pt x="78" y="55"/>
                      <a:pt x="69" y="22"/>
                    </a:cubicBezTo>
                    <a:cubicBezTo>
                      <a:pt x="77" y="26"/>
                      <a:pt x="81" y="37"/>
                      <a:pt x="90" y="43"/>
                    </a:cubicBezTo>
                    <a:cubicBezTo>
                      <a:pt x="100" y="51"/>
                      <a:pt x="115" y="50"/>
                      <a:pt x="127" y="47"/>
                    </a:cubicBezTo>
                    <a:cubicBezTo>
                      <a:pt x="132" y="46"/>
                      <a:pt x="134" y="40"/>
                      <a:pt x="139" y="41"/>
                    </a:cubicBezTo>
                    <a:cubicBezTo>
                      <a:pt x="149" y="55"/>
                      <a:pt x="136" y="74"/>
                      <a:pt x="145" y="89"/>
                    </a:cubicBezTo>
                    <a:cubicBezTo>
                      <a:pt x="155" y="113"/>
                      <a:pt x="185" y="119"/>
                      <a:pt x="207" y="122"/>
                    </a:cubicBezTo>
                    <a:cubicBezTo>
                      <a:pt x="209" y="110"/>
                      <a:pt x="204" y="96"/>
                      <a:pt x="202" y="84"/>
                    </a:cubicBezTo>
                    <a:cubicBezTo>
                      <a:pt x="191" y="63"/>
                      <a:pt x="172" y="49"/>
                      <a:pt x="149" y="46"/>
                    </a:cubicBezTo>
                    <a:cubicBezTo>
                      <a:pt x="147" y="35"/>
                      <a:pt x="155" y="22"/>
                      <a:pt x="166" y="16"/>
                    </a:cubicBezTo>
                    <a:cubicBezTo>
                      <a:pt x="175" y="22"/>
                      <a:pt x="192" y="12"/>
                      <a:pt x="198" y="24"/>
                    </a:cubicBezTo>
                    <a:cubicBezTo>
                      <a:pt x="195" y="49"/>
                      <a:pt x="215" y="66"/>
                      <a:pt x="212" y="88"/>
                    </a:cubicBezTo>
                    <a:cubicBezTo>
                      <a:pt x="211" y="89"/>
                      <a:pt x="210" y="92"/>
                      <a:pt x="211" y="94"/>
                    </a:cubicBezTo>
                    <a:cubicBezTo>
                      <a:pt x="218" y="101"/>
                      <a:pt x="225" y="93"/>
                      <a:pt x="231" y="92"/>
                    </a:cubicBezTo>
                    <a:cubicBezTo>
                      <a:pt x="238" y="89"/>
                      <a:pt x="245" y="84"/>
                      <a:pt x="252" y="82"/>
                    </a:cubicBezTo>
                    <a:cubicBezTo>
                      <a:pt x="250" y="100"/>
                      <a:pt x="242" y="118"/>
                      <a:pt x="259" y="131"/>
                    </a:cubicBezTo>
                    <a:cubicBezTo>
                      <a:pt x="270" y="148"/>
                      <a:pt x="296" y="136"/>
                      <a:pt x="300" y="158"/>
                    </a:cubicBezTo>
                    <a:cubicBezTo>
                      <a:pt x="301" y="172"/>
                      <a:pt x="317" y="176"/>
                      <a:pt x="319" y="190"/>
                    </a:cubicBezTo>
                    <a:cubicBezTo>
                      <a:pt x="311" y="196"/>
                      <a:pt x="299" y="197"/>
                      <a:pt x="291" y="204"/>
                    </a:cubicBezTo>
                    <a:cubicBezTo>
                      <a:pt x="281" y="187"/>
                      <a:pt x="286" y="170"/>
                      <a:pt x="283" y="152"/>
                    </a:cubicBezTo>
                    <a:cubicBezTo>
                      <a:pt x="277" y="150"/>
                      <a:pt x="277" y="150"/>
                      <a:pt x="277" y="150"/>
                    </a:cubicBezTo>
                    <a:cubicBezTo>
                      <a:pt x="220" y="151"/>
                      <a:pt x="170" y="135"/>
                      <a:pt x="126" y="103"/>
                    </a:cubicBezTo>
                    <a:close/>
                    <a:moveTo>
                      <a:pt x="188" y="106"/>
                    </a:moveTo>
                    <a:cubicBezTo>
                      <a:pt x="188" y="108"/>
                      <a:pt x="190" y="109"/>
                      <a:pt x="191" y="111"/>
                    </a:cubicBezTo>
                    <a:cubicBezTo>
                      <a:pt x="174" y="111"/>
                      <a:pt x="157" y="101"/>
                      <a:pt x="150" y="85"/>
                    </a:cubicBezTo>
                    <a:cubicBezTo>
                      <a:pt x="150" y="73"/>
                      <a:pt x="150" y="73"/>
                      <a:pt x="150" y="73"/>
                    </a:cubicBezTo>
                    <a:cubicBezTo>
                      <a:pt x="160" y="86"/>
                      <a:pt x="174" y="98"/>
                      <a:pt x="188" y="106"/>
                    </a:cubicBezTo>
                    <a:close/>
                    <a:moveTo>
                      <a:pt x="154" y="56"/>
                    </a:moveTo>
                    <a:cubicBezTo>
                      <a:pt x="174" y="54"/>
                      <a:pt x="187" y="75"/>
                      <a:pt x="196" y="91"/>
                    </a:cubicBezTo>
                    <a:cubicBezTo>
                      <a:pt x="196" y="94"/>
                      <a:pt x="198" y="98"/>
                      <a:pt x="196" y="102"/>
                    </a:cubicBezTo>
                    <a:cubicBezTo>
                      <a:pt x="184" y="99"/>
                      <a:pt x="175" y="88"/>
                      <a:pt x="166" y="79"/>
                    </a:cubicBezTo>
                    <a:cubicBezTo>
                      <a:pt x="160" y="73"/>
                      <a:pt x="152" y="65"/>
                      <a:pt x="154" y="5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6"/>
              <p:cNvSpPr>
                <a:spLocks/>
              </p:cNvSpPr>
              <p:nvPr/>
            </p:nvSpPr>
            <p:spPr bwMode="auto">
              <a:xfrm>
                <a:off x="-446214" y="-2938035"/>
                <a:ext cx="15049" cy="15049"/>
              </a:xfrm>
              <a:custGeom>
                <a:avLst/>
                <a:gdLst>
                  <a:gd name="T0" fmla="*/ 0 w 3"/>
                  <a:gd name="T1" fmla="*/ 1 h 3"/>
                  <a:gd name="T2" fmla="*/ 0 w 3"/>
                  <a:gd name="T3" fmla="*/ 3 h 3"/>
                  <a:gd name="T4" fmla="*/ 3 w 3"/>
                  <a:gd name="T5" fmla="*/ 3 h 3"/>
                  <a:gd name="T6" fmla="*/ 3 w 3"/>
                  <a:gd name="T7" fmla="*/ 2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7"/>
              <p:cNvSpPr>
                <a:spLocks/>
              </p:cNvSpPr>
              <p:nvPr/>
            </p:nvSpPr>
            <p:spPr bwMode="auto">
              <a:xfrm>
                <a:off x="-541518" y="-3275781"/>
                <a:ext cx="200641" cy="265850"/>
              </a:xfrm>
              <a:custGeom>
                <a:avLst/>
                <a:gdLst>
                  <a:gd name="T0" fmla="*/ 31 w 42"/>
                  <a:gd name="T1" fmla="*/ 44 h 56"/>
                  <a:gd name="T2" fmla="*/ 42 w 42"/>
                  <a:gd name="T3" fmla="*/ 0 h 56"/>
                  <a:gd name="T4" fmla="*/ 26 w 42"/>
                  <a:gd name="T5" fmla="*/ 0 h 56"/>
                  <a:gd name="T6" fmla="*/ 27 w 42"/>
                  <a:gd name="T7" fmla="*/ 20 h 56"/>
                  <a:gd name="T8" fmla="*/ 23 w 42"/>
                  <a:gd name="T9" fmla="*/ 20 h 56"/>
                  <a:gd name="T10" fmla="*/ 8 w 42"/>
                  <a:gd name="T11" fmla="*/ 0 h 56"/>
                  <a:gd name="T12" fmla="*/ 0 w 42"/>
                  <a:gd name="T13" fmla="*/ 0 h 56"/>
                  <a:gd name="T14" fmla="*/ 18 w 42"/>
                  <a:gd name="T15" fmla="*/ 54 h 56"/>
                  <a:gd name="T16" fmla="*/ 20 w 42"/>
                  <a:gd name="T17" fmla="*/ 56 h 56"/>
                  <a:gd name="T18" fmla="*/ 31 w 42"/>
                  <a:gd name="T19" fmla="*/ 4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" h="56">
                    <a:moveTo>
                      <a:pt x="31" y="44"/>
                    </a:moveTo>
                    <a:cubicBezTo>
                      <a:pt x="33" y="30"/>
                      <a:pt x="40" y="15"/>
                      <a:pt x="42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7"/>
                      <a:pt x="30" y="14"/>
                      <a:pt x="27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17" y="14"/>
                      <a:pt x="12" y="7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16"/>
                      <a:pt x="36" y="34"/>
                      <a:pt x="18" y="54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6" y="55"/>
                      <a:pt x="27" y="48"/>
                      <a:pt x="31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8"/>
              <p:cNvSpPr>
                <a:spLocks noEditPoints="1"/>
              </p:cNvSpPr>
              <p:nvPr/>
            </p:nvSpPr>
            <p:spPr bwMode="auto">
              <a:xfrm>
                <a:off x="-407760" y="-3275781"/>
                <a:ext cx="844364" cy="804238"/>
              </a:xfrm>
              <a:custGeom>
                <a:avLst/>
                <a:gdLst>
                  <a:gd name="T0" fmla="*/ 178 w 178"/>
                  <a:gd name="T1" fmla="*/ 2 h 169"/>
                  <a:gd name="T2" fmla="*/ 178 w 178"/>
                  <a:gd name="T3" fmla="*/ 0 h 169"/>
                  <a:gd name="T4" fmla="*/ 118 w 178"/>
                  <a:gd name="T5" fmla="*/ 0 h 169"/>
                  <a:gd name="T6" fmla="*/ 92 w 178"/>
                  <a:gd name="T7" fmla="*/ 6 h 169"/>
                  <a:gd name="T8" fmla="*/ 47 w 178"/>
                  <a:gd name="T9" fmla="*/ 62 h 169"/>
                  <a:gd name="T10" fmla="*/ 0 w 178"/>
                  <a:gd name="T11" fmla="*/ 75 h 169"/>
                  <a:gd name="T12" fmla="*/ 16 w 178"/>
                  <a:gd name="T13" fmla="*/ 91 h 169"/>
                  <a:gd name="T14" fmla="*/ 23 w 178"/>
                  <a:gd name="T15" fmla="*/ 123 h 169"/>
                  <a:gd name="T16" fmla="*/ 63 w 178"/>
                  <a:gd name="T17" fmla="*/ 169 h 169"/>
                  <a:gd name="T18" fmla="*/ 77 w 178"/>
                  <a:gd name="T19" fmla="*/ 132 h 169"/>
                  <a:gd name="T20" fmla="*/ 27 w 178"/>
                  <a:gd name="T21" fmla="*/ 79 h 169"/>
                  <a:gd name="T22" fmla="*/ 112 w 178"/>
                  <a:gd name="T23" fmla="*/ 41 h 169"/>
                  <a:gd name="T24" fmla="*/ 129 w 178"/>
                  <a:gd name="T25" fmla="*/ 8 h 169"/>
                  <a:gd name="T26" fmla="*/ 129 w 178"/>
                  <a:gd name="T27" fmla="*/ 2 h 169"/>
                  <a:gd name="T28" fmla="*/ 178 w 178"/>
                  <a:gd name="T29" fmla="*/ 2 h 169"/>
                  <a:gd name="T30" fmla="*/ 42 w 178"/>
                  <a:gd name="T31" fmla="*/ 95 h 169"/>
                  <a:gd name="T32" fmla="*/ 71 w 178"/>
                  <a:gd name="T33" fmla="*/ 139 h 169"/>
                  <a:gd name="T34" fmla="*/ 64 w 178"/>
                  <a:gd name="T35" fmla="*/ 157 h 169"/>
                  <a:gd name="T36" fmla="*/ 60 w 178"/>
                  <a:gd name="T37" fmla="*/ 153 h 169"/>
                  <a:gd name="T38" fmla="*/ 41 w 178"/>
                  <a:gd name="T39" fmla="*/ 97 h 169"/>
                  <a:gd name="T40" fmla="*/ 42 w 178"/>
                  <a:gd name="T41" fmla="*/ 95 h 169"/>
                  <a:gd name="T42" fmla="*/ 30 w 178"/>
                  <a:gd name="T43" fmla="*/ 93 h 169"/>
                  <a:gd name="T44" fmla="*/ 44 w 178"/>
                  <a:gd name="T45" fmla="*/ 113 h 169"/>
                  <a:gd name="T46" fmla="*/ 51 w 178"/>
                  <a:gd name="T47" fmla="*/ 152 h 169"/>
                  <a:gd name="T48" fmla="*/ 23 w 178"/>
                  <a:gd name="T49" fmla="*/ 93 h 169"/>
                  <a:gd name="T50" fmla="*/ 30 w 178"/>
                  <a:gd name="T51" fmla="*/ 93 h 169"/>
                  <a:gd name="T52" fmla="*/ 84 w 178"/>
                  <a:gd name="T53" fmla="*/ 14 h 169"/>
                  <a:gd name="T54" fmla="*/ 91 w 178"/>
                  <a:gd name="T55" fmla="*/ 18 h 169"/>
                  <a:gd name="T56" fmla="*/ 60 w 178"/>
                  <a:gd name="T57" fmla="*/ 56 h 169"/>
                  <a:gd name="T58" fmla="*/ 84 w 178"/>
                  <a:gd name="T59" fmla="*/ 14 h 169"/>
                  <a:gd name="T60" fmla="*/ 91 w 178"/>
                  <a:gd name="T61" fmla="*/ 57 h 169"/>
                  <a:gd name="T62" fmla="*/ 68 w 178"/>
                  <a:gd name="T63" fmla="*/ 62 h 169"/>
                  <a:gd name="T64" fmla="*/ 67 w 178"/>
                  <a:gd name="T65" fmla="*/ 61 h 169"/>
                  <a:gd name="T66" fmla="*/ 114 w 178"/>
                  <a:gd name="T67" fmla="*/ 10 h 169"/>
                  <a:gd name="T68" fmla="*/ 91 w 178"/>
                  <a:gd name="T69" fmla="*/ 57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8" h="169">
                    <a:moveTo>
                      <a:pt x="178" y="2"/>
                    </a:moveTo>
                    <a:cubicBezTo>
                      <a:pt x="178" y="0"/>
                      <a:pt x="178" y="0"/>
                      <a:pt x="178" y="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10" y="4"/>
                      <a:pt x="102" y="10"/>
                      <a:pt x="92" y="6"/>
                    </a:cubicBezTo>
                    <a:cubicBezTo>
                      <a:pt x="63" y="9"/>
                      <a:pt x="56" y="42"/>
                      <a:pt x="47" y="62"/>
                    </a:cubicBezTo>
                    <a:cubicBezTo>
                      <a:pt x="34" y="76"/>
                      <a:pt x="14" y="69"/>
                      <a:pt x="0" y="75"/>
                    </a:cubicBezTo>
                    <a:cubicBezTo>
                      <a:pt x="4" y="80"/>
                      <a:pt x="14" y="82"/>
                      <a:pt x="16" y="91"/>
                    </a:cubicBezTo>
                    <a:cubicBezTo>
                      <a:pt x="23" y="102"/>
                      <a:pt x="15" y="113"/>
                      <a:pt x="23" y="123"/>
                    </a:cubicBezTo>
                    <a:cubicBezTo>
                      <a:pt x="27" y="145"/>
                      <a:pt x="45" y="157"/>
                      <a:pt x="63" y="169"/>
                    </a:cubicBezTo>
                    <a:cubicBezTo>
                      <a:pt x="73" y="159"/>
                      <a:pt x="78" y="147"/>
                      <a:pt x="77" y="132"/>
                    </a:cubicBezTo>
                    <a:cubicBezTo>
                      <a:pt x="72" y="108"/>
                      <a:pt x="49" y="88"/>
                      <a:pt x="27" y="79"/>
                    </a:cubicBezTo>
                    <a:cubicBezTo>
                      <a:pt x="53" y="60"/>
                      <a:pt x="98" y="79"/>
                      <a:pt x="112" y="41"/>
                    </a:cubicBezTo>
                    <a:cubicBezTo>
                      <a:pt x="116" y="29"/>
                      <a:pt x="118" y="14"/>
                      <a:pt x="129" y="8"/>
                    </a:cubicBezTo>
                    <a:cubicBezTo>
                      <a:pt x="129" y="2"/>
                      <a:pt x="129" y="2"/>
                      <a:pt x="129" y="2"/>
                    </a:cubicBezTo>
                    <a:cubicBezTo>
                      <a:pt x="146" y="5"/>
                      <a:pt x="160" y="3"/>
                      <a:pt x="178" y="2"/>
                    </a:cubicBezTo>
                    <a:close/>
                    <a:moveTo>
                      <a:pt x="42" y="95"/>
                    </a:moveTo>
                    <a:cubicBezTo>
                      <a:pt x="60" y="102"/>
                      <a:pt x="68" y="121"/>
                      <a:pt x="71" y="139"/>
                    </a:cubicBezTo>
                    <a:cubicBezTo>
                      <a:pt x="69" y="146"/>
                      <a:pt x="72" y="153"/>
                      <a:pt x="64" y="157"/>
                    </a:cubicBezTo>
                    <a:cubicBezTo>
                      <a:pt x="60" y="153"/>
                      <a:pt x="60" y="153"/>
                      <a:pt x="60" y="153"/>
                    </a:cubicBezTo>
                    <a:cubicBezTo>
                      <a:pt x="55" y="134"/>
                      <a:pt x="53" y="114"/>
                      <a:pt x="41" y="97"/>
                    </a:cubicBezTo>
                    <a:lnTo>
                      <a:pt x="42" y="95"/>
                    </a:lnTo>
                    <a:close/>
                    <a:moveTo>
                      <a:pt x="30" y="93"/>
                    </a:moveTo>
                    <a:cubicBezTo>
                      <a:pt x="44" y="113"/>
                      <a:pt x="44" y="113"/>
                      <a:pt x="44" y="113"/>
                    </a:cubicBezTo>
                    <a:cubicBezTo>
                      <a:pt x="45" y="127"/>
                      <a:pt x="53" y="138"/>
                      <a:pt x="51" y="152"/>
                    </a:cubicBezTo>
                    <a:cubicBezTo>
                      <a:pt x="28" y="140"/>
                      <a:pt x="22" y="116"/>
                      <a:pt x="23" y="93"/>
                    </a:cubicBezTo>
                    <a:cubicBezTo>
                      <a:pt x="24" y="89"/>
                      <a:pt x="27" y="93"/>
                      <a:pt x="30" y="93"/>
                    </a:cubicBezTo>
                    <a:close/>
                    <a:moveTo>
                      <a:pt x="84" y="14"/>
                    </a:moveTo>
                    <a:cubicBezTo>
                      <a:pt x="87" y="14"/>
                      <a:pt x="96" y="12"/>
                      <a:pt x="91" y="18"/>
                    </a:cubicBezTo>
                    <a:cubicBezTo>
                      <a:pt x="80" y="31"/>
                      <a:pt x="75" y="48"/>
                      <a:pt x="60" y="56"/>
                    </a:cubicBezTo>
                    <a:cubicBezTo>
                      <a:pt x="60" y="42"/>
                      <a:pt x="68" y="22"/>
                      <a:pt x="84" y="14"/>
                    </a:cubicBezTo>
                    <a:close/>
                    <a:moveTo>
                      <a:pt x="91" y="57"/>
                    </a:moveTo>
                    <a:cubicBezTo>
                      <a:pt x="83" y="59"/>
                      <a:pt x="76" y="64"/>
                      <a:pt x="68" y="62"/>
                    </a:cubicBezTo>
                    <a:cubicBezTo>
                      <a:pt x="67" y="61"/>
                      <a:pt x="67" y="61"/>
                      <a:pt x="67" y="61"/>
                    </a:cubicBezTo>
                    <a:cubicBezTo>
                      <a:pt x="89" y="46"/>
                      <a:pt x="88" y="15"/>
                      <a:pt x="114" y="10"/>
                    </a:cubicBezTo>
                    <a:cubicBezTo>
                      <a:pt x="113" y="27"/>
                      <a:pt x="105" y="45"/>
                      <a:pt x="91" y="5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9"/>
              <p:cNvSpPr>
                <a:spLocks/>
              </p:cNvSpPr>
              <p:nvPr/>
            </p:nvSpPr>
            <p:spPr bwMode="auto">
              <a:xfrm>
                <a:off x="-882608" y="-3275781"/>
                <a:ext cx="341090" cy="214017"/>
              </a:xfrm>
              <a:custGeom>
                <a:avLst/>
                <a:gdLst>
                  <a:gd name="T0" fmla="*/ 72 w 72"/>
                  <a:gd name="T1" fmla="*/ 42 h 45"/>
                  <a:gd name="T2" fmla="*/ 72 w 72"/>
                  <a:gd name="T3" fmla="*/ 27 h 45"/>
                  <a:gd name="T4" fmla="*/ 59 w 72"/>
                  <a:gd name="T5" fmla="*/ 0 h 45"/>
                  <a:gd name="T6" fmla="*/ 50 w 72"/>
                  <a:gd name="T7" fmla="*/ 0 h 45"/>
                  <a:gd name="T8" fmla="*/ 59 w 72"/>
                  <a:gd name="T9" fmla="*/ 10 h 45"/>
                  <a:gd name="T10" fmla="*/ 65 w 72"/>
                  <a:gd name="T11" fmla="*/ 24 h 45"/>
                  <a:gd name="T12" fmla="*/ 59 w 72"/>
                  <a:gd name="T13" fmla="*/ 22 h 45"/>
                  <a:gd name="T14" fmla="*/ 41 w 72"/>
                  <a:gd name="T15" fmla="*/ 0 h 45"/>
                  <a:gd name="T16" fmla="*/ 30 w 72"/>
                  <a:gd name="T17" fmla="*/ 0 h 45"/>
                  <a:gd name="T18" fmla="*/ 58 w 72"/>
                  <a:gd name="T19" fmla="*/ 30 h 45"/>
                  <a:gd name="T20" fmla="*/ 56 w 72"/>
                  <a:gd name="T21" fmla="*/ 36 h 45"/>
                  <a:gd name="T22" fmla="*/ 11 w 72"/>
                  <a:gd name="T23" fmla="*/ 13 h 45"/>
                  <a:gd name="T24" fmla="*/ 8 w 72"/>
                  <a:gd name="T25" fmla="*/ 0 h 45"/>
                  <a:gd name="T26" fmla="*/ 0 w 72"/>
                  <a:gd name="T27" fmla="*/ 0 h 45"/>
                  <a:gd name="T28" fmla="*/ 16 w 72"/>
                  <a:gd name="T29" fmla="*/ 29 h 45"/>
                  <a:gd name="T30" fmla="*/ 69 w 72"/>
                  <a:gd name="T31" fmla="*/ 45 h 45"/>
                  <a:gd name="T32" fmla="*/ 72 w 72"/>
                  <a:gd name="T33" fmla="*/ 4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2" h="45">
                    <a:moveTo>
                      <a:pt x="72" y="42"/>
                    </a:moveTo>
                    <a:cubicBezTo>
                      <a:pt x="64" y="37"/>
                      <a:pt x="72" y="32"/>
                      <a:pt x="72" y="27"/>
                    </a:cubicBezTo>
                    <a:cubicBezTo>
                      <a:pt x="69" y="18"/>
                      <a:pt x="66" y="8"/>
                      <a:pt x="59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4" y="3"/>
                      <a:pt x="56" y="7"/>
                      <a:pt x="59" y="10"/>
                    </a:cubicBezTo>
                    <a:cubicBezTo>
                      <a:pt x="65" y="24"/>
                      <a:pt x="65" y="24"/>
                      <a:pt x="65" y="24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42" y="6"/>
                      <a:pt x="49" y="19"/>
                      <a:pt x="58" y="30"/>
                    </a:cubicBezTo>
                    <a:cubicBezTo>
                      <a:pt x="59" y="31"/>
                      <a:pt x="59" y="34"/>
                      <a:pt x="56" y="36"/>
                    </a:cubicBezTo>
                    <a:cubicBezTo>
                      <a:pt x="39" y="35"/>
                      <a:pt x="19" y="30"/>
                      <a:pt x="11" y="13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9"/>
                      <a:pt x="6" y="22"/>
                      <a:pt x="16" y="29"/>
                    </a:cubicBezTo>
                    <a:cubicBezTo>
                      <a:pt x="33" y="38"/>
                      <a:pt x="52" y="40"/>
                      <a:pt x="69" y="45"/>
                    </a:cubicBezTo>
                    <a:lnTo>
                      <a:pt x="72" y="4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0"/>
              <p:cNvSpPr>
                <a:spLocks/>
              </p:cNvSpPr>
              <p:nvPr/>
            </p:nvSpPr>
            <p:spPr bwMode="auto">
              <a:xfrm>
                <a:off x="-569943" y="-2979835"/>
                <a:ext cx="95305" cy="65209"/>
              </a:xfrm>
              <a:custGeom>
                <a:avLst/>
                <a:gdLst>
                  <a:gd name="T0" fmla="*/ 20 w 20"/>
                  <a:gd name="T1" fmla="*/ 10 h 14"/>
                  <a:gd name="T2" fmla="*/ 9 w 20"/>
                  <a:gd name="T3" fmla="*/ 1 h 14"/>
                  <a:gd name="T4" fmla="*/ 1 w 20"/>
                  <a:gd name="T5" fmla="*/ 10 h 14"/>
                  <a:gd name="T6" fmla="*/ 20 w 20"/>
                  <a:gd name="T7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4">
                    <a:moveTo>
                      <a:pt x="20" y="10"/>
                    </a:moveTo>
                    <a:cubicBezTo>
                      <a:pt x="13" y="8"/>
                      <a:pt x="16" y="0"/>
                      <a:pt x="9" y="1"/>
                    </a:cubicBezTo>
                    <a:cubicBezTo>
                      <a:pt x="6" y="4"/>
                      <a:pt x="0" y="5"/>
                      <a:pt x="1" y="10"/>
                    </a:cubicBezTo>
                    <a:cubicBezTo>
                      <a:pt x="7" y="10"/>
                      <a:pt x="15" y="14"/>
                      <a:pt x="20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1"/>
              <p:cNvSpPr>
                <a:spLocks/>
              </p:cNvSpPr>
              <p:nvPr/>
            </p:nvSpPr>
            <p:spPr bwMode="auto">
              <a:xfrm>
                <a:off x="1622062" y="-3275781"/>
                <a:ext cx="245786" cy="152153"/>
              </a:xfrm>
              <a:custGeom>
                <a:avLst/>
                <a:gdLst>
                  <a:gd name="T0" fmla="*/ 43 w 52"/>
                  <a:gd name="T1" fmla="*/ 32 h 32"/>
                  <a:gd name="T2" fmla="*/ 49 w 52"/>
                  <a:gd name="T3" fmla="*/ 14 h 32"/>
                  <a:gd name="T4" fmla="*/ 52 w 52"/>
                  <a:gd name="T5" fmla="*/ 0 h 32"/>
                  <a:gd name="T6" fmla="*/ 47 w 52"/>
                  <a:gd name="T7" fmla="*/ 0 h 32"/>
                  <a:gd name="T8" fmla="*/ 44 w 52"/>
                  <a:gd name="T9" fmla="*/ 8 h 32"/>
                  <a:gd name="T10" fmla="*/ 41 w 52"/>
                  <a:gd name="T11" fmla="*/ 7 h 32"/>
                  <a:gd name="T12" fmla="*/ 38 w 52"/>
                  <a:gd name="T13" fmla="*/ 0 h 32"/>
                  <a:gd name="T14" fmla="*/ 33 w 52"/>
                  <a:gd name="T15" fmla="*/ 0 h 32"/>
                  <a:gd name="T16" fmla="*/ 37 w 52"/>
                  <a:gd name="T17" fmla="*/ 19 h 32"/>
                  <a:gd name="T18" fmla="*/ 9 w 52"/>
                  <a:gd name="T19" fmla="*/ 0 h 32"/>
                  <a:gd name="T20" fmla="*/ 0 w 52"/>
                  <a:gd name="T21" fmla="*/ 0 h 32"/>
                  <a:gd name="T22" fmla="*/ 43 w 52"/>
                  <a:gd name="T2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2" h="32">
                    <a:moveTo>
                      <a:pt x="43" y="32"/>
                    </a:moveTo>
                    <a:cubicBezTo>
                      <a:pt x="48" y="30"/>
                      <a:pt x="50" y="21"/>
                      <a:pt x="49" y="14"/>
                    </a:cubicBezTo>
                    <a:cubicBezTo>
                      <a:pt x="51" y="10"/>
                      <a:pt x="51" y="5"/>
                      <a:pt x="52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3"/>
                      <a:pt x="46" y="6"/>
                      <a:pt x="44" y="8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0" y="5"/>
                      <a:pt x="39" y="3"/>
                      <a:pt x="38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5" y="6"/>
                      <a:pt x="36" y="13"/>
                      <a:pt x="37" y="19"/>
                    </a:cubicBezTo>
                    <a:cubicBezTo>
                      <a:pt x="25" y="19"/>
                      <a:pt x="16" y="10"/>
                      <a:pt x="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14"/>
                      <a:pt x="25" y="26"/>
                      <a:pt x="43" y="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2"/>
              <p:cNvSpPr>
                <a:spLocks noEditPoints="1"/>
              </p:cNvSpPr>
              <p:nvPr/>
            </p:nvSpPr>
            <p:spPr bwMode="auto">
              <a:xfrm>
                <a:off x="-1807230" y="-3275781"/>
                <a:ext cx="312666" cy="451443"/>
              </a:xfrm>
              <a:custGeom>
                <a:avLst/>
                <a:gdLst>
                  <a:gd name="T0" fmla="*/ 34 w 66"/>
                  <a:gd name="T1" fmla="*/ 2 h 95"/>
                  <a:gd name="T2" fmla="*/ 43 w 66"/>
                  <a:gd name="T3" fmla="*/ 50 h 95"/>
                  <a:gd name="T4" fmla="*/ 47 w 66"/>
                  <a:gd name="T5" fmla="*/ 54 h 95"/>
                  <a:gd name="T6" fmla="*/ 45 w 66"/>
                  <a:gd name="T7" fmla="*/ 7 h 95"/>
                  <a:gd name="T8" fmla="*/ 62 w 66"/>
                  <a:gd name="T9" fmla="*/ 39 h 95"/>
                  <a:gd name="T10" fmla="*/ 56 w 66"/>
                  <a:gd name="T11" fmla="*/ 66 h 95"/>
                  <a:gd name="T12" fmla="*/ 48 w 66"/>
                  <a:gd name="T13" fmla="*/ 80 h 95"/>
                  <a:gd name="T14" fmla="*/ 45 w 66"/>
                  <a:gd name="T15" fmla="*/ 55 h 95"/>
                  <a:gd name="T16" fmla="*/ 37 w 66"/>
                  <a:gd name="T17" fmla="*/ 66 h 95"/>
                  <a:gd name="T18" fmla="*/ 23 w 66"/>
                  <a:gd name="T19" fmla="*/ 0 h 95"/>
                  <a:gd name="T20" fmla="*/ 15 w 66"/>
                  <a:gd name="T21" fmla="*/ 0 h 95"/>
                  <a:gd name="T22" fmla="*/ 15 w 66"/>
                  <a:gd name="T23" fmla="*/ 7 h 95"/>
                  <a:gd name="T24" fmla="*/ 42 w 66"/>
                  <a:gd name="T25" fmla="*/ 93 h 95"/>
                  <a:gd name="T26" fmla="*/ 46 w 66"/>
                  <a:gd name="T27" fmla="*/ 95 h 95"/>
                  <a:gd name="T28" fmla="*/ 66 w 66"/>
                  <a:gd name="T29" fmla="*/ 57 h 95"/>
                  <a:gd name="T30" fmla="*/ 51 w 66"/>
                  <a:gd name="T31" fmla="*/ 1 h 95"/>
                  <a:gd name="T32" fmla="*/ 51 w 66"/>
                  <a:gd name="T33" fmla="*/ 0 h 95"/>
                  <a:gd name="T34" fmla="*/ 32 w 66"/>
                  <a:gd name="T35" fmla="*/ 0 h 95"/>
                  <a:gd name="T36" fmla="*/ 34 w 66"/>
                  <a:gd name="T37" fmla="*/ 2 h 95"/>
                  <a:gd name="T38" fmla="*/ 41 w 66"/>
                  <a:gd name="T39" fmla="*/ 6 h 95"/>
                  <a:gd name="T40" fmla="*/ 42 w 66"/>
                  <a:gd name="T41" fmla="*/ 10 h 95"/>
                  <a:gd name="T42" fmla="*/ 41 w 66"/>
                  <a:gd name="T43" fmla="*/ 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6" h="95">
                    <a:moveTo>
                      <a:pt x="34" y="2"/>
                    </a:moveTo>
                    <a:cubicBezTo>
                      <a:pt x="41" y="17"/>
                      <a:pt x="46" y="34"/>
                      <a:pt x="43" y="50"/>
                    </a:cubicBezTo>
                    <a:cubicBezTo>
                      <a:pt x="47" y="54"/>
                      <a:pt x="47" y="54"/>
                      <a:pt x="47" y="54"/>
                    </a:cubicBezTo>
                    <a:cubicBezTo>
                      <a:pt x="53" y="41"/>
                      <a:pt x="48" y="22"/>
                      <a:pt x="45" y="7"/>
                    </a:cubicBezTo>
                    <a:cubicBezTo>
                      <a:pt x="57" y="13"/>
                      <a:pt x="58" y="27"/>
                      <a:pt x="62" y="39"/>
                    </a:cubicBezTo>
                    <a:cubicBezTo>
                      <a:pt x="63" y="48"/>
                      <a:pt x="56" y="57"/>
                      <a:pt x="56" y="66"/>
                    </a:cubicBezTo>
                    <a:cubicBezTo>
                      <a:pt x="50" y="69"/>
                      <a:pt x="54" y="77"/>
                      <a:pt x="48" y="80"/>
                    </a:cubicBezTo>
                    <a:cubicBezTo>
                      <a:pt x="42" y="72"/>
                      <a:pt x="54" y="61"/>
                      <a:pt x="45" y="55"/>
                    </a:cubicBezTo>
                    <a:cubicBezTo>
                      <a:pt x="41" y="57"/>
                      <a:pt x="42" y="68"/>
                      <a:pt x="37" y="66"/>
                    </a:cubicBezTo>
                    <a:cubicBezTo>
                      <a:pt x="21" y="49"/>
                      <a:pt x="14" y="23"/>
                      <a:pt x="23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4" y="3"/>
                      <a:pt x="14" y="5"/>
                      <a:pt x="15" y="7"/>
                    </a:cubicBezTo>
                    <a:cubicBezTo>
                      <a:pt x="0" y="43"/>
                      <a:pt x="35" y="63"/>
                      <a:pt x="42" y="93"/>
                    </a:cubicBezTo>
                    <a:cubicBezTo>
                      <a:pt x="43" y="93"/>
                      <a:pt x="44" y="95"/>
                      <a:pt x="46" y="95"/>
                    </a:cubicBezTo>
                    <a:cubicBezTo>
                      <a:pt x="57" y="83"/>
                      <a:pt x="61" y="70"/>
                      <a:pt x="66" y="57"/>
                    </a:cubicBezTo>
                    <a:cubicBezTo>
                      <a:pt x="66" y="36"/>
                      <a:pt x="66" y="16"/>
                      <a:pt x="51" y="1"/>
                    </a:cubicBezTo>
                    <a:cubicBezTo>
                      <a:pt x="51" y="1"/>
                      <a:pt x="51" y="1"/>
                      <a:pt x="5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3" y="1"/>
                      <a:pt x="33" y="1"/>
                      <a:pt x="34" y="2"/>
                    </a:cubicBezTo>
                    <a:close/>
                    <a:moveTo>
                      <a:pt x="41" y="6"/>
                    </a:moveTo>
                    <a:cubicBezTo>
                      <a:pt x="42" y="10"/>
                      <a:pt x="42" y="10"/>
                      <a:pt x="42" y="10"/>
                    </a:cubicBezTo>
                    <a:cubicBezTo>
                      <a:pt x="41" y="10"/>
                      <a:pt x="40" y="7"/>
                      <a:pt x="41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3"/>
              <p:cNvSpPr>
                <a:spLocks/>
              </p:cNvSpPr>
              <p:nvPr/>
            </p:nvSpPr>
            <p:spPr bwMode="auto">
              <a:xfrm>
                <a:off x="-1280546" y="-3275781"/>
                <a:ext cx="725652" cy="481539"/>
              </a:xfrm>
              <a:custGeom>
                <a:avLst/>
                <a:gdLst>
                  <a:gd name="T0" fmla="*/ 149 w 153"/>
                  <a:gd name="T1" fmla="*/ 101 h 101"/>
                  <a:gd name="T2" fmla="*/ 131 w 153"/>
                  <a:gd name="T3" fmla="*/ 73 h 101"/>
                  <a:gd name="T4" fmla="*/ 146 w 153"/>
                  <a:gd name="T5" fmla="*/ 67 h 101"/>
                  <a:gd name="T6" fmla="*/ 119 w 153"/>
                  <a:gd name="T7" fmla="*/ 66 h 101"/>
                  <a:gd name="T8" fmla="*/ 33 w 153"/>
                  <a:gd name="T9" fmla="*/ 6 h 101"/>
                  <a:gd name="T10" fmla="*/ 44 w 153"/>
                  <a:gd name="T11" fmla="*/ 0 h 101"/>
                  <a:gd name="T12" fmla="*/ 0 w 153"/>
                  <a:gd name="T13" fmla="*/ 0 h 101"/>
                  <a:gd name="T14" fmla="*/ 91 w 153"/>
                  <a:gd name="T15" fmla="*/ 50 h 101"/>
                  <a:gd name="T16" fmla="*/ 149 w 153"/>
                  <a:gd name="T17" fmla="*/ 10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3" h="101">
                    <a:moveTo>
                      <a:pt x="149" y="101"/>
                    </a:moveTo>
                    <a:cubicBezTo>
                      <a:pt x="153" y="89"/>
                      <a:pt x="137" y="83"/>
                      <a:pt x="131" y="73"/>
                    </a:cubicBezTo>
                    <a:cubicBezTo>
                      <a:pt x="133" y="68"/>
                      <a:pt x="149" y="75"/>
                      <a:pt x="146" y="67"/>
                    </a:cubicBezTo>
                    <a:cubicBezTo>
                      <a:pt x="119" y="66"/>
                      <a:pt x="119" y="66"/>
                      <a:pt x="119" y="66"/>
                    </a:cubicBezTo>
                    <a:cubicBezTo>
                      <a:pt x="93" y="39"/>
                      <a:pt x="61" y="28"/>
                      <a:pt x="33" y="6"/>
                    </a:cubicBezTo>
                    <a:cubicBezTo>
                      <a:pt x="37" y="4"/>
                      <a:pt x="40" y="2"/>
                      <a:pt x="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3" y="12"/>
                      <a:pt x="63" y="29"/>
                      <a:pt x="91" y="50"/>
                    </a:cubicBezTo>
                    <a:cubicBezTo>
                      <a:pt x="110" y="67"/>
                      <a:pt x="132" y="82"/>
                      <a:pt x="149" y="1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4"/>
              <p:cNvSpPr>
                <a:spLocks/>
              </p:cNvSpPr>
              <p:nvPr/>
            </p:nvSpPr>
            <p:spPr bwMode="auto">
              <a:xfrm>
                <a:off x="-4586109" y="-3275781"/>
                <a:ext cx="28425" cy="10032"/>
              </a:xfrm>
              <a:custGeom>
                <a:avLst/>
                <a:gdLst>
                  <a:gd name="T0" fmla="*/ 3 w 6"/>
                  <a:gd name="T1" fmla="*/ 2 h 2"/>
                  <a:gd name="T2" fmla="*/ 6 w 6"/>
                  <a:gd name="T3" fmla="*/ 0 h 2"/>
                  <a:gd name="T4" fmla="*/ 0 w 6"/>
                  <a:gd name="T5" fmla="*/ 0 h 2"/>
                  <a:gd name="T6" fmla="*/ 3 w 6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3" y="2"/>
                    </a:moveTo>
                    <a:cubicBezTo>
                      <a:pt x="4" y="1"/>
                      <a:pt x="5" y="1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5"/>
              <p:cNvSpPr>
                <a:spLocks/>
              </p:cNvSpPr>
              <p:nvPr/>
            </p:nvSpPr>
            <p:spPr bwMode="auto">
              <a:xfrm>
                <a:off x="-317469" y="-3275781"/>
                <a:ext cx="297618" cy="123729"/>
              </a:xfrm>
              <a:custGeom>
                <a:avLst/>
                <a:gdLst>
                  <a:gd name="T0" fmla="*/ 6 w 63"/>
                  <a:gd name="T1" fmla="*/ 26 h 26"/>
                  <a:gd name="T2" fmla="*/ 51 w 63"/>
                  <a:gd name="T3" fmla="*/ 12 h 26"/>
                  <a:gd name="T4" fmla="*/ 63 w 63"/>
                  <a:gd name="T5" fmla="*/ 0 h 26"/>
                  <a:gd name="T6" fmla="*/ 54 w 63"/>
                  <a:gd name="T7" fmla="*/ 0 h 26"/>
                  <a:gd name="T8" fmla="*/ 19 w 63"/>
                  <a:gd name="T9" fmla="*/ 15 h 26"/>
                  <a:gd name="T10" fmla="*/ 21 w 63"/>
                  <a:gd name="T11" fmla="*/ 0 h 26"/>
                  <a:gd name="T12" fmla="*/ 14 w 63"/>
                  <a:gd name="T13" fmla="*/ 0 h 26"/>
                  <a:gd name="T14" fmla="*/ 9 w 63"/>
                  <a:gd name="T15" fmla="*/ 13 h 26"/>
                  <a:gd name="T16" fmla="*/ 6 w 63"/>
                  <a:gd name="T17" fmla="*/ 0 h 26"/>
                  <a:gd name="T18" fmla="*/ 0 w 63"/>
                  <a:gd name="T19" fmla="*/ 0 h 26"/>
                  <a:gd name="T20" fmla="*/ 3 w 63"/>
                  <a:gd name="T21" fmla="*/ 25 h 26"/>
                  <a:gd name="T22" fmla="*/ 6 w 63"/>
                  <a:gd name="T2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3" h="26">
                    <a:moveTo>
                      <a:pt x="6" y="26"/>
                    </a:moveTo>
                    <a:cubicBezTo>
                      <a:pt x="51" y="12"/>
                      <a:pt x="51" y="12"/>
                      <a:pt x="51" y="12"/>
                    </a:cubicBezTo>
                    <a:cubicBezTo>
                      <a:pt x="55" y="8"/>
                      <a:pt x="59" y="4"/>
                      <a:pt x="6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43" y="8"/>
                      <a:pt x="31" y="12"/>
                      <a:pt x="19" y="15"/>
                    </a:cubicBezTo>
                    <a:cubicBezTo>
                      <a:pt x="19" y="10"/>
                      <a:pt x="20" y="5"/>
                      <a:pt x="21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2" y="4"/>
                      <a:pt x="11" y="9"/>
                      <a:pt x="9" y="13"/>
                    </a:cubicBezTo>
                    <a:cubicBezTo>
                      <a:pt x="8" y="9"/>
                      <a:pt x="7" y="5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1" y="17"/>
                      <a:pt x="3" y="25"/>
                    </a:cubicBezTo>
                    <a:lnTo>
                      <a:pt x="6" y="2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  <a14:imgEffect>
                      <a14:brightnessContrast bright="3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921254" y="142240"/>
            <a:ext cx="4123671" cy="6557264"/>
          </a:xfrm>
          <a:prstGeom prst="rect">
            <a:avLst/>
          </a:prstGeom>
        </p:spPr>
      </p:pic>
      <p:sp>
        <p:nvSpPr>
          <p:cNvPr id="77" name="Rectangle 4"/>
          <p:cNvSpPr/>
          <p:nvPr/>
        </p:nvSpPr>
        <p:spPr>
          <a:xfrm>
            <a:off x="7921256" y="1367970"/>
            <a:ext cx="3051544" cy="1828800"/>
          </a:xfrm>
          <a:prstGeom prst="rect">
            <a:avLst/>
          </a:prstGeom>
          <a:solidFill>
            <a:schemeClr val="tx1">
              <a:lumMod val="85000"/>
              <a:lumOff val="1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7" name="图表 66"/>
          <p:cNvGraphicFramePr/>
          <p:nvPr>
            <p:extLst>
              <p:ext uri="{D42A27DB-BD31-4B8C-83A1-F6EECF244321}">
                <p14:modId xmlns:p14="http://schemas.microsoft.com/office/powerpoint/2010/main" val="1639604375"/>
              </p:ext>
            </p:extLst>
          </p:nvPr>
        </p:nvGraphicFramePr>
        <p:xfrm>
          <a:off x="2061160" y="1653386"/>
          <a:ext cx="5111555" cy="1543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9" name="Rectangle 42"/>
          <p:cNvSpPr/>
          <p:nvPr/>
        </p:nvSpPr>
        <p:spPr>
          <a:xfrm>
            <a:off x="1807150" y="3989425"/>
            <a:ext cx="254010" cy="25460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+</a:t>
            </a:r>
            <a:endParaRPr 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80" name="TextBox 2"/>
          <p:cNvSpPr txBox="1"/>
          <p:nvPr/>
        </p:nvSpPr>
        <p:spPr>
          <a:xfrm>
            <a:off x="2117314" y="3941773"/>
            <a:ext cx="2000387" cy="34624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en-US" sz="1100" dirty="0" smtClean="0"/>
              <a:t>YOU CAN TEXT HERE</a:t>
            </a:r>
            <a:endParaRPr lang="id-ID" sz="1100" dirty="0"/>
          </a:p>
        </p:txBody>
      </p:sp>
      <p:sp>
        <p:nvSpPr>
          <p:cNvPr id="88" name="矩形 87"/>
          <p:cNvSpPr/>
          <p:nvPr/>
        </p:nvSpPr>
        <p:spPr>
          <a:xfrm>
            <a:off x="8040896" y="1644260"/>
            <a:ext cx="30129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ADD YOUR TITLE</a:t>
            </a:r>
          </a:p>
        </p:txBody>
      </p:sp>
      <p:sp>
        <p:nvSpPr>
          <p:cNvPr id="89" name="TextBox 5"/>
          <p:cNvSpPr txBox="1"/>
          <p:nvPr/>
        </p:nvSpPr>
        <p:spPr>
          <a:xfrm>
            <a:off x="8075622" y="2158905"/>
            <a:ext cx="2742811" cy="7848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en-US" dirty="0" smtClean="0"/>
              <a:t> You </a:t>
            </a:r>
            <a:r>
              <a:rPr lang="en-US" dirty="0"/>
              <a:t>will not believe all of the elements in this slide are all editable without reducing the quality, unlimited </a:t>
            </a:r>
            <a:r>
              <a:rPr lang="en-US" dirty="0" smtClean="0"/>
              <a:t>color</a:t>
            </a:r>
            <a:r>
              <a:rPr lang="en-US" dirty="0"/>
              <a:t>.</a:t>
            </a:r>
            <a:endParaRPr lang="id-ID" dirty="0"/>
          </a:p>
        </p:txBody>
      </p:sp>
      <p:sp>
        <p:nvSpPr>
          <p:cNvPr id="90" name="Rectangle 5"/>
          <p:cNvSpPr/>
          <p:nvPr/>
        </p:nvSpPr>
        <p:spPr>
          <a:xfrm>
            <a:off x="2061161" y="4288022"/>
            <a:ext cx="4651818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Suitable for all categories business and personal presentation, eaque ipsa quae ab illo inventore veritatis et quasi architecto beatae vitae dicta sunt explicabo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farmers ensure that we will bring the best of the market to your table. A sustainable philosophy is at the heart of everything we do, and we are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committed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18834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000">
        <p14:prism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50"/>
                            </p:stCondLst>
                            <p:childTnLst>
                              <p:par>
                                <p:cTn id="3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Graphic spid="67" grpId="0">
        <p:bldAsOne/>
      </p:bldGraphic>
      <p:bldP spid="79" grpId="0" animBg="1"/>
      <p:bldP spid="80" grpId="0"/>
      <p:bldP spid="88" grpId="0"/>
      <p:bldP spid="89" grpId="0"/>
      <p:bldP spid="9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/>
          <p:cNvSpPr txBox="1"/>
          <p:nvPr/>
        </p:nvSpPr>
        <p:spPr>
          <a:xfrm>
            <a:off x="3758462" y="4921102"/>
            <a:ext cx="6584318" cy="1172629"/>
          </a:xfrm>
          <a:prstGeom prst="rect">
            <a:avLst/>
          </a:prstGeom>
          <a:noFill/>
          <a:effectLst/>
        </p:spPr>
        <p:txBody>
          <a:bodyPr vert="horz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有多少人为你</a:t>
            </a:r>
            <a:r>
              <a:rPr lang="zh-CN" altLang="en-US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痴狂，在</a:t>
            </a:r>
            <a:r>
              <a: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城市的某个角落， </a:t>
            </a:r>
            <a:endParaRPr lang="en-US" altLang="zh-CN" spc="300" dirty="0" smtClean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      总会</a:t>
            </a:r>
            <a:r>
              <a: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有如我般， </a:t>
            </a:r>
            <a:r>
              <a:rPr lang="zh-CN" altLang="en-US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心灵</a:t>
            </a:r>
            <a:r>
              <a: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的流浪者， </a:t>
            </a:r>
            <a:endParaRPr lang="en-US" altLang="zh-CN" spc="300" dirty="0" smtClean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            总</a:t>
            </a:r>
            <a:r>
              <a: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在寻找失落的</a:t>
            </a:r>
            <a:r>
              <a:rPr lang="zh-CN" altLang="en-US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家园 </a:t>
            </a:r>
            <a:r>
              <a:rPr lang="en-US" altLang="zh-CN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……</a:t>
            </a:r>
            <a:endParaRPr lang="en-US" altLang="zh-CN" sz="1200" spc="3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595932" y="95799"/>
            <a:ext cx="1297628" cy="4581758"/>
            <a:chOff x="5636572" y="0"/>
            <a:chExt cx="1297628" cy="4581758"/>
          </a:xfrm>
        </p:grpSpPr>
        <p:sp>
          <p:nvSpPr>
            <p:cNvPr id="24" name="任意多边形 23"/>
            <p:cNvSpPr/>
            <p:nvPr/>
          </p:nvSpPr>
          <p:spPr>
            <a:xfrm>
              <a:off x="5636572" y="0"/>
              <a:ext cx="1297628" cy="4581758"/>
            </a:xfrm>
            <a:custGeom>
              <a:avLst/>
              <a:gdLst>
                <a:gd name="connsiteX0" fmla="*/ 0 w 834945"/>
                <a:gd name="connsiteY0" fmla="*/ 0 h 2744554"/>
                <a:gd name="connsiteX1" fmla="*/ 834945 w 834945"/>
                <a:gd name="connsiteY1" fmla="*/ 0 h 2744554"/>
                <a:gd name="connsiteX2" fmla="*/ 834945 w 834945"/>
                <a:gd name="connsiteY2" fmla="*/ 2199607 h 2744554"/>
                <a:gd name="connsiteX3" fmla="*/ 834944 w 834945"/>
                <a:gd name="connsiteY3" fmla="*/ 2199607 h 2744554"/>
                <a:gd name="connsiteX4" fmla="*/ 834944 w 834945"/>
                <a:gd name="connsiteY4" fmla="*/ 2470390 h 2744554"/>
                <a:gd name="connsiteX5" fmla="*/ 823358 w 834945"/>
                <a:gd name="connsiteY5" fmla="*/ 2486401 h 2744554"/>
                <a:gd name="connsiteX6" fmla="*/ 781123 w 834945"/>
                <a:gd name="connsiteY6" fmla="*/ 2536714 h 2744554"/>
                <a:gd name="connsiteX7" fmla="*/ 710968 w 834945"/>
                <a:gd name="connsiteY7" fmla="*/ 2548682 h 2744554"/>
                <a:gd name="connsiteX8" fmla="*/ 643862 w 834945"/>
                <a:gd name="connsiteY8" fmla="*/ 2656396 h 2744554"/>
                <a:gd name="connsiteX9" fmla="*/ 527953 w 834945"/>
                <a:gd name="connsiteY9" fmla="*/ 2668364 h 2744554"/>
                <a:gd name="connsiteX10" fmla="*/ 425008 w 834945"/>
                <a:gd name="connsiteY10" fmla="*/ 2733441 h 2744554"/>
                <a:gd name="connsiteX11" fmla="*/ 417472 w 834945"/>
                <a:gd name="connsiteY11" fmla="*/ 2744554 h 2744554"/>
                <a:gd name="connsiteX12" fmla="*/ 409936 w 834945"/>
                <a:gd name="connsiteY12" fmla="*/ 2733441 h 2744554"/>
                <a:gd name="connsiteX13" fmla="*/ 306991 w 834945"/>
                <a:gd name="connsiteY13" fmla="*/ 2668364 h 2744554"/>
                <a:gd name="connsiteX14" fmla="*/ 191082 w 834945"/>
                <a:gd name="connsiteY14" fmla="*/ 2656396 h 2744554"/>
                <a:gd name="connsiteX15" fmla="*/ 123977 w 834945"/>
                <a:gd name="connsiteY15" fmla="*/ 2548682 h 2744554"/>
                <a:gd name="connsiteX16" fmla="*/ 53821 w 834945"/>
                <a:gd name="connsiteY16" fmla="*/ 2536714 h 2744554"/>
                <a:gd name="connsiteX17" fmla="*/ 11586 w 834945"/>
                <a:gd name="connsiteY17" fmla="*/ 2486401 h 2744554"/>
                <a:gd name="connsiteX18" fmla="*/ 0 w 834945"/>
                <a:gd name="connsiteY18" fmla="*/ 2470390 h 2744554"/>
                <a:gd name="connsiteX19" fmla="*/ 0 w 834945"/>
                <a:gd name="connsiteY19" fmla="*/ 2199607 h 2744554"/>
                <a:gd name="connsiteX20" fmla="*/ 0 w 834945"/>
                <a:gd name="connsiteY20" fmla="*/ 2153669 h 2744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34945" h="2744554">
                  <a:moveTo>
                    <a:pt x="0" y="0"/>
                  </a:moveTo>
                  <a:lnTo>
                    <a:pt x="834945" y="0"/>
                  </a:lnTo>
                  <a:lnTo>
                    <a:pt x="834945" y="2199607"/>
                  </a:lnTo>
                  <a:lnTo>
                    <a:pt x="834944" y="2199607"/>
                  </a:lnTo>
                  <a:lnTo>
                    <a:pt x="834944" y="2470390"/>
                  </a:lnTo>
                  <a:lnTo>
                    <a:pt x="823358" y="2486401"/>
                  </a:lnTo>
                  <a:cubicBezTo>
                    <a:pt x="811393" y="2504278"/>
                    <a:pt x="800485" y="2522707"/>
                    <a:pt x="781123" y="2536714"/>
                  </a:cubicBezTo>
                  <a:cubicBezTo>
                    <a:pt x="759241" y="2552496"/>
                    <a:pt x="734353" y="2544692"/>
                    <a:pt x="710968" y="2548682"/>
                  </a:cubicBezTo>
                  <a:cubicBezTo>
                    <a:pt x="688599" y="2584587"/>
                    <a:pt x="688773" y="2622457"/>
                    <a:pt x="643862" y="2656396"/>
                  </a:cubicBezTo>
                  <a:cubicBezTo>
                    <a:pt x="603724" y="2676110"/>
                    <a:pt x="566590" y="2664375"/>
                    <a:pt x="527953" y="2668364"/>
                  </a:cubicBezTo>
                  <a:cubicBezTo>
                    <a:pt x="492855" y="2673673"/>
                    <a:pt x="449468" y="2701957"/>
                    <a:pt x="425008" y="2733441"/>
                  </a:cubicBezTo>
                  <a:lnTo>
                    <a:pt x="417472" y="2744554"/>
                  </a:lnTo>
                  <a:lnTo>
                    <a:pt x="409936" y="2733441"/>
                  </a:lnTo>
                  <a:cubicBezTo>
                    <a:pt x="385477" y="2701957"/>
                    <a:pt x="342089" y="2673673"/>
                    <a:pt x="306991" y="2668364"/>
                  </a:cubicBezTo>
                  <a:cubicBezTo>
                    <a:pt x="268355" y="2664375"/>
                    <a:pt x="231221" y="2676110"/>
                    <a:pt x="191082" y="2656396"/>
                  </a:cubicBezTo>
                  <a:cubicBezTo>
                    <a:pt x="146172" y="2622457"/>
                    <a:pt x="146345" y="2584587"/>
                    <a:pt x="123977" y="2548682"/>
                  </a:cubicBezTo>
                  <a:cubicBezTo>
                    <a:pt x="100592" y="2544692"/>
                    <a:pt x="75703" y="2552496"/>
                    <a:pt x="53821" y="2536714"/>
                  </a:cubicBezTo>
                  <a:cubicBezTo>
                    <a:pt x="34460" y="2522707"/>
                    <a:pt x="23551" y="2504278"/>
                    <a:pt x="11586" y="2486401"/>
                  </a:cubicBezTo>
                  <a:lnTo>
                    <a:pt x="0" y="2470390"/>
                  </a:lnTo>
                  <a:lnTo>
                    <a:pt x="0" y="2199607"/>
                  </a:lnTo>
                  <a:lnTo>
                    <a:pt x="0" y="2153669"/>
                  </a:lnTo>
                  <a:close/>
                </a:path>
              </a:pathLst>
            </a:custGeom>
            <a:noFill/>
            <a:ln w="9525">
              <a:solidFill>
                <a:srgbClr val="2C3B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5731060" y="339344"/>
              <a:ext cx="1120844" cy="4114800"/>
            </a:xfrm>
            <a:custGeom>
              <a:avLst/>
              <a:gdLst>
                <a:gd name="connsiteX0" fmla="*/ 0 w 834945"/>
                <a:gd name="connsiteY0" fmla="*/ 0 h 2744554"/>
                <a:gd name="connsiteX1" fmla="*/ 834945 w 834945"/>
                <a:gd name="connsiteY1" fmla="*/ 0 h 2744554"/>
                <a:gd name="connsiteX2" fmla="*/ 834945 w 834945"/>
                <a:gd name="connsiteY2" fmla="*/ 2199607 h 2744554"/>
                <a:gd name="connsiteX3" fmla="*/ 834944 w 834945"/>
                <a:gd name="connsiteY3" fmla="*/ 2199607 h 2744554"/>
                <a:gd name="connsiteX4" fmla="*/ 834944 w 834945"/>
                <a:gd name="connsiteY4" fmla="*/ 2470390 h 2744554"/>
                <a:gd name="connsiteX5" fmla="*/ 823358 w 834945"/>
                <a:gd name="connsiteY5" fmla="*/ 2486401 h 2744554"/>
                <a:gd name="connsiteX6" fmla="*/ 781123 w 834945"/>
                <a:gd name="connsiteY6" fmla="*/ 2536714 h 2744554"/>
                <a:gd name="connsiteX7" fmla="*/ 710968 w 834945"/>
                <a:gd name="connsiteY7" fmla="*/ 2548682 h 2744554"/>
                <a:gd name="connsiteX8" fmla="*/ 643862 w 834945"/>
                <a:gd name="connsiteY8" fmla="*/ 2656396 h 2744554"/>
                <a:gd name="connsiteX9" fmla="*/ 527953 w 834945"/>
                <a:gd name="connsiteY9" fmla="*/ 2668364 h 2744554"/>
                <a:gd name="connsiteX10" fmla="*/ 425008 w 834945"/>
                <a:gd name="connsiteY10" fmla="*/ 2733441 h 2744554"/>
                <a:gd name="connsiteX11" fmla="*/ 417472 w 834945"/>
                <a:gd name="connsiteY11" fmla="*/ 2744554 h 2744554"/>
                <a:gd name="connsiteX12" fmla="*/ 409936 w 834945"/>
                <a:gd name="connsiteY12" fmla="*/ 2733441 h 2744554"/>
                <a:gd name="connsiteX13" fmla="*/ 306991 w 834945"/>
                <a:gd name="connsiteY13" fmla="*/ 2668364 h 2744554"/>
                <a:gd name="connsiteX14" fmla="*/ 191082 w 834945"/>
                <a:gd name="connsiteY14" fmla="*/ 2656396 h 2744554"/>
                <a:gd name="connsiteX15" fmla="*/ 123977 w 834945"/>
                <a:gd name="connsiteY15" fmla="*/ 2548682 h 2744554"/>
                <a:gd name="connsiteX16" fmla="*/ 53821 w 834945"/>
                <a:gd name="connsiteY16" fmla="*/ 2536714 h 2744554"/>
                <a:gd name="connsiteX17" fmla="*/ 11586 w 834945"/>
                <a:gd name="connsiteY17" fmla="*/ 2486401 h 2744554"/>
                <a:gd name="connsiteX18" fmla="*/ 0 w 834945"/>
                <a:gd name="connsiteY18" fmla="*/ 2470390 h 2744554"/>
                <a:gd name="connsiteX19" fmla="*/ 0 w 834945"/>
                <a:gd name="connsiteY19" fmla="*/ 2199607 h 2744554"/>
                <a:gd name="connsiteX20" fmla="*/ 0 w 834945"/>
                <a:gd name="connsiteY20" fmla="*/ 2153669 h 2744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34945" h="2744554">
                  <a:moveTo>
                    <a:pt x="0" y="0"/>
                  </a:moveTo>
                  <a:lnTo>
                    <a:pt x="834945" y="0"/>
                  </a:lnTo>
                  <a:lnTo>
                    <a:pt x="834945" y="2199607"/>
                  </a:lnTo>
                  <a:lnTo>
                    <a:pt x="834944" y="2199607"/>
                  </a:lnTo>
                  <a:lnTo>
                    <a:pt x="834944" y="2470390"/>
                  </a:lnTo>
                  <a:lnTo>
                    <a:pt x="823358" y="2486401"/>
                  </a:lnTo>
                  <a:cubicBezTo>
                    <a:pt x="811393" y="2504278"/>
                    <a:pt x="800485" y="2522707"/>
                    <a:pt x="781123" y="2536714"/>
                  </a:cubicBezTo>
                  <a:cubicBezTo>
                    <a:pt x="759241" y="2552496"/>
                    <a:pt x="734353" y="2544692"/>
                    <a:pt x="710968" y="2548682"/>
                  </a:cubicBezTo>
                  <a:cubicBezTo>
                    <a:pt x="688599" y="2584587"/>
                    <a:pt x="688773" y="2622457"/>
                    <a:pt x="643862" y="2656396"/>
                  </a:cubicBezTo>
                  <a:cubicBezTo>
                    <a:pt x="603724" y="2676110"/>
                    <a:pt x="566590" y="2664375"/>
                    <a:pt x="527953" y="2668364"/>
                  </a:cubicBezTo>
                  <a:cubicBezTo>
                    <a:pt x="492855" y="2673673"/>
                    <a:pt x="449468" y="2701957"/>
                    <a:pt x="425008" y="2733441"/>
                  </a:cubicBezTo>
                  <a:lnTo>
                    <a:pt x="417472" y="2744554"/>
                  </a:lnTo>
                  <a:lnTo>
                    <a:pt x="409936" y="2733441"/>
                  </a:lnTo>
                  <a:cubicBezTo>
                    <a:pt x="385477" y="2701957"/>
                    <a:pt x="342089" y="2673673"/>
                    <a:pt x="306991" y="2668364"/>
                  </a:cubicBezTo>
                  <a:cubicBezTo>
                    <a:pt x="268355" y="2664375"/>
                    <a:pt x="231221" y="2676110"/>
                    <a:pt x="191082" y="2656396"/>
                  </a:cubicBezTo>
                  <a:cubicBezTo>
                    <a:pt x="146172" y="2622457"/>
                    <a:pt x="146345" y="2584587"/>
                    <a:pt x="123977" y="2548682"/>
                  </a:cubicBezTo>
                  <a:cubicBezTo>
                    <a:pt x="100592" y="2544692"/>
                    <a:pt x="75703" y="2552496"/>
                    <a:pt x="53821" y="2536714"/>
                  </a:cubicBezTo>
                  <a:cubicBezTo>
                    <a:pt x="34460" y="2522707"/>
                    <a:pt x="23551" y="2504278"/>
                    <a:pt x="11586" y="2486401"/>
                  </a:cubicBezTo>
                  <a:lnTo>
                    <a:pt x="0" y="2470390"/>
                  </a:lnTo>
                  <a:lnTo>
                    <a:pt x="0" y="2199607"/>
                  </a:lnTo>
                  <a:lnTo>
                    <a:pt x="0" y="2153669"/>
                  </a:lnTo>
                  <a:close/>
                </a:path>
              </a:pathLst>
            </a:custGeom>
            <a:solidFill>
              <a:srgbClr val="425363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flipH="1">
              <a:off x="6003957" y="1292679"/>
              <a:ext cx="830997" cy="2698164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spc="600" dirty="0" smtClean="0">
                  <a:solidFill>
                    <a:schemeClr val="bg1"/>
                  </a:solidFill>
                  <a:latin typeface="+mj-ea"/>
                  <a:ea typeface="+mj-ea"/>
                </a:rPr>
                <a:t>大象无形</a:t>
              </a:r>
              <a:endParaRPr lang="en-US" altLang="zh-CN" sz="2800" spc="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 flipH="1">
              <a:off x="5946082" y="472920"/>
              <a:ext cx="830997" cy="666657"/>
            </a:xfrm>
            <a:prstGeom prst="rect">
              <a:avLst/>
            </a:prstGeom>
            <a:noFill/>
          </p:spPr>
          <p:txBody>
            <a:bodyPr vert="horz"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spc="600" dirty="0">
                  <a:solidFill>
                    <a:schemeClr val="bg1"/>
                  </a:solidFill>
                  <a:latin typeface="+mj-ea"/>
                  <a:ea typeface="+mj-ea"/>
                </a:rPr>
                <a:t>贰</a:t>
              </a:r>
              <a:endParaRPr lang="en-US" altLang="zh-CN" sz="2800" spc="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8" name="任意多边形 7"/>
          <p:cNvSpPr/>
          <p:nvPr/>
        </p:nvSpPr>
        <p:spPr>
          <a:xfrm>
            <a:off x="213976" y="2639028"/>
            <a:ext cx="3515910" cy="690668"/>
          </a:xfrm>
          <a:custGeom>
            <a:avLst/>
            <a:gdLst>
              <a:gd name="connsiteX0" fmla="*/ 3895926 w 3907971"/>
              <a:gd name="connsiteY0" fmla="*/ 1142557 h 1194053"/>
              <a:gd name="connsiteX1" fmla="*/ 3907971 w 3907971"/>
              <a:gd name="connsiteY1" fmla="*/ 1142678 h 1194053"/>
              <a:gd name="connsiteX2" fmla="*/ 3907971 w 3907971"/>
              <a:gd name="connsiteY2" fmla="*/ 1194053 h 1194053"/>
              <a:gd name="connsiteX3" fmla="*/ 3907971 w 3907971"/>
              <a:gd name="connsiteY3" fmla="*/ 1194051 h 1194053"/>
              <a:gd name="connsiteX4" fmla="*/ 3903237 w 3907971"/>
              <a:gd name="connsiteY4" fmla="*/ 1164852 h 1194053"/>
              <a:gd name="connsiteX5" fmla="*/ 3033485 w 3907971"/>
              <a:gd name="connsiteY5" fmla="*/ 250 h 1194053"/>
              <a:gd name="connsiteX6" fmla="*/ 3817257 w 3907971"/>
              <a:gd name="connsiteY6" fmla="*/ 1001736 h 1194053"/>
              <a:gd name="connsiteX7" fmla="*/ 3890055 w 3907971"/>
              <a:gd name="connsiteY7" fmla="*/ 1124654 h 1194053"/>
              <a:gd name="connsiteX8" fmla="*/ 3895926 w 3907971"/>
              <a:gd name="connsiteY8" fmla="*/ 1142557 h 1194053"/>
              <a:gd name="connsiteX9" fmla="*/ 0 w 3907971"/>
              <a:gd name="connsiteY9" fmla="*/ 1103336 h 1194053"/>
              <a:gd name="connsiteX10" fmla="*/ 1233714 w 3907971"/>
              <a:gd name="connsiteY10" fmla="*/ 421164 h 1194053"/>
              <a:gd name="connsiteX11" fmla="*/ 1828800 w 3907971"/>
              <a:gd name="connsiteY11" fmla="*/ 900136 h 1194053"/>
              <a:gd name="connsiteX12" fmla="*/ 3033485 w 3907971"/>
              <a:gd name="connsiteY12" fmla="*/ 250 h 1194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907971" h="1194053">
                <a:moveTo>
                  <a:pt x="3895926" y="1142557"/>
                </a:moveTo>
                <a:lnTo>
                  <a:pt x="3907971" y="1142678"/>
                </a:lnTo>
                <a:lnTo>
                  <a:pt x="3907971" y="1194053"/>
                </a:lnTo>
                <a:lnTo>
                  <a:pt x="3907971" y="1194051"/>
                </a:lnTo>
                <a:cubicBezTo>
                  <a:pt x="3907215" y="1185886"/>
                  <a:pt x="3905930" y="1176286"/>
                  <a:pt x="3903237" y="1164852"/>
                </a:cubicBezTo>
                <a:close/>
                <a:moveTo>
                  <a:pt x="3033485" y="250"/>
                </a:moveTo>
                <a:cubicBezTo>
                  <a:pt x="3364894" y="17183"/>
                  <a:pt x="3664857" y="793698"/>
                  <a:pt x="3817257" y="1001736"/>
                </a:cubicBezTo>
                <a:cubicBezTo>
                  <a:pt x="3855357" y="1053746"/>
                  <a:pt x="3877280" y="1093660"/>
                  <a:pt x="3890055" y="1124654"/>
                </a:cubicBezTo>
                <a:lnTo>
                  <a:pt x="3895926" y="1142557"/>
                </a:lnTo>
                <a:lnTo>
                  <a:pt x="0" y="1103336"/>
                </a:lnTo>
                <a:cubicBezTo>
                  <a:pt x="464457" y="779183"/>
                  <a:pt x="928914" y="455031"/>
                  <a:pt x="1233714" y="421164"/>
                </a:cubicBezTo>
                <a:cubicBezTo>
                  <a:pt x="1538514" y="387297"/>
                  <a:pt x="1528838" y="970288"/>
                  <a:pt x="1828800" y="900136"/>
                </a:cubicBezTo>
                <a:cubicBezTo>
                  <a:pt x="2128762" y="829984"/>
                  <a:pt x="2702076" y="-16683"/>
                  <a:pt x="3033485" y="250"/>
                </a:cubicBezTo>
                <a:close/>
              </a:path>
            </a:pathLst>
          </a:custGeom>
          <a:gradFill flip="none" rotWithShape="1">
            <a:gsLst>
              <a:gs pos="72000">
                <a:srgbClr val="171E28">
                  <a:alpha val="0"/>
                </a:srgbClr>
              </a:gs>
              <a:gs pos="0">
                <a:srgbClr val="4A6182">
                  <a:alpha val="43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flipH="1">
            <a:off x="8759606" y="3429271"/>
            <a:ext cx="3155658" cy="657371"/>
          </a:xfrm>
          <a:custGeom>
            <a:avLst/>
            <a:gdLst>
              <a:gd name="connsiteX0" fmla="*/ 0 w 5012768"/>
              <a:gd name="connsiteY0" fmla="*/ 1439618 h 1439618"/>
              <a:gd name="connsiteX1" fmla="*/ 653143 w 5012768"/>
              <a:gd name="connsiteY1" fmla="*/ 554247 h 1439618"/>
              <a:gd name="connsiteX2" fmla="*/ 1596572 w 5012768"/>
              <a:gd name="connsiteY2" fmla="*/ 1265447 h 1439618"/>
              <a:gd name="connsiteX3" fmla="*/ 2090058 w 5012768"/>
              <a:gd name="connsiteY3" fmla="*/ 2704 h 1439618"/>
              <a:gd name="connsiteX4" fmla="*/ 3280229 w 5012768"/>
              <a:gd name="connsiteY4" fmla="*/ 917104 h 1439618"/>
              <a:gd name="connsiteX5" fmla="*/ 4455886 w 5012768"/>
              <a:gd name="connsiteY5" fmla="*/ 467161 h 1439618"/>
              <a:gd name="connsiteX6" fmla="*/ 4963886 w 5012768"/>
              <a:gd name="connsiteY6" fmla="*/ 873561 h 1439618"/>
              <a:gd name="connsiteX7" fmla="*/ 4963886 w 5012768"/>
              <a:gd name="connsiteY7" fmla="*/ 975161 h 1439618"/>
              <a:gd name="connsiteX0" fmla="*/ 0 w 5012768"/>
              <a:gd name="connsiteY0" fmla="*/ 1423582 h 1423582"/>
              <a:gd name="connsiteX1" fmla="*/ 653143 w 5012768"/>
              <a:gd name="connsiteY1" fmla="*/ 538211 h 1423582"/>
              <a:gd name="connsiteX2" fmla="*/ 1596572 w 5012768"/>
              <a:gd name="connsiteY2" fmla="*/ 1249411 h 1423582"/>
              <a:gd name="connsiteX3" fmla="*/ 2953878 w 5012768"/>
              <a:gd name="connsiteY3" fmla="*/ 2743 h 1423582"/>
              <a:gd name="connsiteX4" fmla="*/ 3280229 w 5012768"/>
              <a:gd name="connsiteY4" fmla="*/ 901068 h 1423582"/>
              <a:gd name="connsiteX5" fmla="*/ 4455886 w 5012768"/>
              <a:gd name="connsiteY5" fmla="*/ 451125 h 1423582"/>
              <a:gd name="connsiteX6" fmla="*/ 4963886 w 5012768"/>
              <a:gd name="connsiteY6" fmla="*/ 857525 h 1423582"/>
              <a:gd name="connsiteX7" fmla="*/ 4963886 w 5012768"/>
              <a:gd name="connsiteY7" fmla="*/ 959125 h 1423582"/>
              <a:gd name="connsiteX0" fmla="*/ 0 w 5012768"/>
              <a:gd name="connsiteY0" fmla="*/ 1427095 h 1427095"/>
              <a:gd name="connsiteX1" fmla="*/ 653143 w 5012768"/>
              <a:gd name="connsiteY1" fmla="*/ 541724 h 1427095"/>
              <a:gd name="connsiteX2" fmla="*/ 1596572 w 5012768"/>
              <a:gd name="connsiteY2" fmla="*/ 1252924 h 1427095"/>
              <a:gd name="connsiteX3" fmla="*/ 2953878 w 5012768"/>
              <a:gd name="connsiteY3" fmla="*/ 6256 h 1427095"/>
              <a:gd name="connsiteX4" fmla="*/ 3280229 w 5012768"/>
              <a:gd name="connsiteY4" fmla="*/ 904581 h 1427095"/>
              <a:gd name="connsiteX5" fmla="*/ 4455886 w 5012768"/>
              <a:gd name="connsiteY5" fmla="*/ 454638 h 1427095"/>
              <a:gd name="connsiteX6" fmla="*/ 4963886 w 5012768"/>
              <a:gd name="connsiteY6" fmla="*/ 861038 h 1427095"/>
              <a:gd name="connsiteX7" fmla="*/ 4963886 w 5012768"/>
              <a:gd name="connsiteY7" fmla="*/ 962638 h 1427095"/>
              <a:gd name="connsiteX0" fmla="*/ 0 w 5012768"/>
              <a:gd name="connsiteY0" fmla="*/ 1699214 h 1699214"/>
              <a:gd name="connsiteX1" fmla="*/ 653143 w 5012768"/>
              <a:gd name="connsiteY1" fmla="*/ 813843 h 1699214"/>
              <a:gd name="connsiteX2" fmla="*/ 1596572 w 5012768"/>
              <a:gd name="connsiteY2" fmla="*/ 1525043 h 1699214"/>
              <a:gd name="connsiteX3" fmla="*/ 2527435 w 5012768"/>
              <a:gd name="connsiteY3" fmla="*/ 5070 h 1699214"/>
              <a:gd name="connsiteX4" fmla="*/ 3280229 w 5012768"/>
              <a:gd name="connsiteY4" fmla="*/ 1176700 h 1699214"/>
              <a:gd name="connsiteX5" fmla="*/ 4455886 w 5012768"/>
              <a:gd name="connsiteY5" fmla="*/ 726757 h 1699214"/>
              <a:gd name="connsiteX6" fmla="*/ 4963886 w 5012768"/>
              <a:gd name="connsiteY6" fmla="*/ 1133157 h 1699214"/>
              <a:gd name="connsiteX7" fmla="*/ 4963886 w 5012768"/>
              <a:gd name="connsiteY7" fmla="*/ 1234757 h 1699214"/>
              <a:gd name="connsiteX0" fmla="*/ 0 w 5012768"/>
              <a:gd name="connsiteY0" fmla="*/ 1694236 h 1694236"/>
              <a:gd name="connsiteX1" fmla="*/ 653143 w 5012768"/>
              <a:gd name="connsiteY1" fmla="*/ 808865 h 1694236"/>
              <a:gd name="connsiteX2" fmla="*/ 1596572 w 5012768"/>
              <a:gd name="connsiteY2" fmla="*/ 1520065 h 1694236"/>
              <a:gd name="connsiteX3" fmla="*/ 2527435 w 5012768"/>
              <a:gd name="connsiteY3" fmla="*/ 92 h 1694236"/>
              <a:gd name="connsiteX4" fmla="*/ 3280229 w 5012768"/>
              <a:gd name="connsiteY4" fmla="*/ 1171722 h 1694236"/>
              <a:gd name="connsiteX5" fmla="*/ 4455886 w 5012768"/>
              <a:gd name="connsiteY5" fmla="*/ 721779 h 1694236"/>
              <a:gd name="connsiteX6" fmla="*/ 4963886 w 5012768"/>
              <a:gd name="connsiteY6" fmla="*/ 1128179 h 1694236"/>
              <a:gd name="connsiteX7" fmla="*/ 4963886 w 5012768"/>
              <a:gd name="connsiteY7" fmla="*/ 1229779 h 1694236"/>
              <a:gd name="connsiteX0" fmla="*/ 0 w 5012768"/>
              <a:gd name="connsiteY0" fmla="*/ 1974599 h 1974599"/>
              <a:gd name="connsiteX1" fmla="*/ 653143 w 5012768"/>
              <a:gd name="connsiteY1" fmla="*/ 1089228 h 1974599"/>
              <a:gd name="connsiteX2" fmla="*/ 1596572 w 5012768"/>
              <a:gd name="connsiteY2" fmla="*/ 1800428 h 1974599"/>
              <a:gd name="connsiteX3" fmla="*/ 2485069 w 5012768"/>
              <a:gd name="connsiteY3" fmla="*/ 78 h 1974599"/>
              <a:gd name="connsiteX4" fmla="*/ 3280229 w 5012768"/>
              <a:gd name="connsiteY4" fmla="*/ 1452085 h 1974599"/>
              <a:gd name="connsiteX5" fmla="*/ 4455886 w 5012768"/>
              <a:gd name="connsiteY5" fmla="*/ 1002142 h 1974599"/>
              <a:gd name="connsiteX6" fmla="*/ 4963886 w 5012768"/>
              <a:gd name="connsiteY6" fmla="*/ 1408542 h 1974599"/>
              <a:gd name="connsiteX7" fmla="*/ 4963886 w 5012768"/>
              <a:gd name="connsiteY7" fmla="*/ 1510142 h 1974599"/>
              <a:gd name="connsiteX0" fmla="*/ 0 w 5012768"/>
              <a:gd name="connsiteY0" fmla="*/ 1974923 h 1974923"/>
              <a:gd name="connsiteX1" fmla="*/ 653143 w 5012768"/>
              <a:gd name="connsiteY1" fmla="*/ 1089552 h 1974923"/>
              <a:gd name="connsiteX2" fmla="*/ 1596572 w 5012768"/>
              <a:gd name="connsiteY2" fmla="*/ 1800752 h 1974923"/>
              <a:gd name="connsiteX3" fmla="*/ 2485069 w 5012768"/>
              <a:gd name="connsiteY3" fmla="*/ 402 h 1974923"/>
              <a:gd name="connsiteX4" fmla="*/ 3280229 w 5012768"/>
              <a:gd name="connsiteY4" fmla="*/ 1452409 h 1974923"/>
              <a:gd name="connsiteX5" fmla="*/ 4455886 w 5012768"/>
              <a:gd name="connsiteY5" fmla="*/ 1002466 h 1974923"/>
              <a:gd name="connsiteX6" fmla="*/ 4963886 w 5012768"/>
              <a:gd name="connsiteY6" fmla="*/ 1408866 h 1974923"/>
              <a:gd name="connsiteX7" fmla="*/ 4963886 w 5012768"/>
              <a:gd name="connsiteY7" fmla="*/ 1510466 h 1974923"/>
              <a:gd name="connsiteX0" fmla="*/ 0 w 5012768"/>
              <a:gd name="connsiteY0" fmla="*/ 1974527 h 1974527"/>
              <a:gd name="connsiteX1" fmla="*/ 653143 w 5012768"/>
              <a:gd name="connsiteY1" fmla="*/ 1089156 h 1974527"/>
              <a:gd name="connsiteX2" fmla="*/ 1596572 w 5012768"/>
              <a:gd name="connsiteY2" fmla="*/ 1800356 h 1974527"/>
              <a:gd name="connsiteX3" fmla="*/ 2485069 w 5012768"/>
              <a:gd name="connsiteY3" fmla="*/ 6 h 1974527"/>
              <a:gd name="connsiteX4" fmla="*/ 3280229 w 5012768"/>
              <a:gd name="connsiteY4" fmla="*/ 1452013 h 1974527"/>
              <a:gd name="connsiteX5" fmla="*/ 4455886 w 5012768"/>
              <a:gd name="connsiteY5" fmla="*/ 1002070 h 1974527"/>
              <a:gd name="connsiteX6" fmla="*/ 4963886 w 5012768"/>
              <a:gd name="connsiteY6" fmla="*/ 1408470 h 1974527"/>
              <a:gd name="connsiteX7" fmla="*/ 4963886 w 5012768"/>
              <a:gd name="connsiteY7" fmla="*/ 1510070 h 1974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12768" h="1974527">
                <a:moveTo>
                  <a:pt x="0" y="1974527"/>
                </a:moveTo>
                <a:cubicBezTo>
                  <a:pt x="193524" y="1546355"/>
                  <a:pt x="387048" y="1118184"/>
                  <a:pt x="653143" y="1089156"/>
                </a:cubicBezTo>
                <a:cubicBezTo>
                  <a:pt x="919238" y="1060127"/>
                  <a:pt x="1291251" y="1981881"/>
                  <a:pt x="1596572" y="1800356"/>
                </a:cubicBezTo>
                <a:cubicBezTo>
                  <a:pt x="1901893" y="1618831"/>
                  <a:pt x="1976501" y="10183"/>
                  <a:pt x="2485069" y="6"/>
                </a:cubicBezTo>
                <a:cubicBezTo>
                  <a:pt x="2652344" y="-3341"/>
                  <a:pt x="2951760" y="1285002"/>
                  <a:pt x="3280229" y="1452013"/>
                </a:cubicBezTo>
                <a:cubicBezTo>
                  <a:pt x="3608699" y="1619024"/>
                  <a:pt x="4175277" y="1009327"/>
                  <a:pt x="4455886" y="1002070"/>
                </a:cubicBezTo>
                <a:cubicBezTo>
                  <a:pt x="4736495" y="994813"/>
                  <a:pt x="4879219" y="1323803"/>
                  <a:pt x="4963886" y="1408470"/>
                </a:cubicBezTo>
                <a:cubicBezTo>
                  <a:pt x="5048553" y="1493137"/>
                  <a:pt x="5006219" y="1501603"/>
                  <a:pt x="4963886" y="1510070"/>
                </a:cubicBezTo>
              </a:path>
            </a:pathLst>
          </a:custGeom>
          <a:gradFill flip="none" rotWithShape="1">
            <a:gsLst>
              <a:gs pos="85000">
                <a:srgbClr val="171E28">
                  <a:alpha val="0"/>
                </a:srgbClr>
              </a:gs>
              <a:gs pos="0">
                <a:srgbClr val="4A6182">
                  <a:alpha val="59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730602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6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5"/>
          <p:cNvSpPr txBox="1"/>
          <p:nvPr/>
        </p:nvSpPr>
        <p:spPr>
          <a:xfrm>
            <a:off x="4373674" y="1137308"/>
            <a:ext cx="3220312" cy="55399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en-US" dirty="0" smtClean="0">
                <a:solidFill>
                  <a:schemeClr val="tx1"/>
                </a:solidFill>
              </a:rPr>
              <a:t> You </a:t>
            </a:r>
            <a:r>
              <a:rPr lang="en-US" dirty="0">
                <a:solidFill>
                  <a:schemeClr val="tx1"/>
                </a:solidFill>
              </a:rPr>
              <a:t>will not believe all of the elements in this slide are all </a:t>
            </a:r>
            <a:r>
              <a:rPr lang="en-US" dirty="0" smtClean="0">
                <a:solidFill>
                  <a:schemeClr val="tx1"/>
                </a:solidFill>
              </a:rPr>
              <a:t>editable</a:t>
            </a:r>
            <a:endParaRPr lang="id-ID" dirty="0">
              <a:solidFill>
                <a:schemeClr val="tx1"/>
              </a:solidFill>
            </a:endParaRPr>
          </a:p>
        </p:txBody>
      </p:sp>
      <p:sp>
        <p:nvSpPr>
          <p:cNvPr id="42" name="TextBox 5"/>
          <p:cNvSpPr txBox="1"/>
          <p:nvPr/>
        </p:nvSpPr>
        <p:spPr>
          <a:xfrm>
            <a:off x="4294684" y="3147182"/>
            <a:ext cx="3877044" cy="55399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en-US" dirty="0" smtClean="0">
                <a:solidFill>
                  <a:schemeClr val="tx1"/>
                </a:solidFill>
              </a:rPr>
              <a:t> You </a:t>
            </a:r>
            <a:r>
              <a:rPr lang="en-US" dirty="0">
                <a:solidFill>
                  <a:schemeClr val="tx1"/>
                </a:solidFill>
              </a:rPr>
              <a:t>will not believe all of the elements in this slide are all editable without reducing the quality, </a:t>
            </a:r>
            <a:endParaRPr lang="id-ID" dirty="0">
              <a:solidFill>
                <a:schemeClr val="tx1"/>
              </a:solidFill>
            </a:endParaRPr>
          </a:p>
        </p:txBody>
      </p:sp>
      <p:sp>
        <p:nvSpPr>
          <p:cNvPr id="43" name="TextBox 5"/>
          <p:cNvSpPr txBox="1"/>
          <p:nvPr/>
        </p:nvSpPr>
        <p:spPr>
          <a:xfrm>
            <a:off x="4221753" y="5130193"/>
            <a:ext cx="3877044" cy="55399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en-US" dirty="0" smtClean="0">
                <a:solidFill>
                  <a:schemeClr val="tx1"/>
                </a:solidFill>
              </a:rPr>
              <a:t> You </a:t>
            </a:r>
            <a:r>
              <a:rPr lang="en-US" dirty="0">
                <a:solidFill>
                  <a:schemeClr val="tx1"/>
                </a:solidFill>
              </a:rPr>
              <a:t>will not believe all of the elements in this slide are all </a:t>
            </a:r>
            <a:r>
              <a:rPr lang="en-US" dirty="0" smtClean="0">
                <a:solidFill>
                  <a:schemeClr val="tx1"/>
                </a:solidFill>
              </a:rPr>
              <a:t>editable.</a:t>
            </a:r>
            <a:endParaRPr lang="id-ID" dirty="0">
              <a:solidFill>
                <a:schemeClr val="tx1"/>
              </a:solidFill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528300" y="867502"/>
            <a:ext cx="1226624" cy="1226624"/>
            <a:chOff x="2252469" y="2474517"/>
            <a:chExt cx="1226624" cy="1226624"/>
          </a:xfrm>
        </p:grpSpPr>
        <p:sp>
          <p:nvSpPr>
            <p:cNvPr id="47" name="菱形 46"/>
            <p:cNvSpPr/>
            <p:nvPr/>
          </p:nvSpPr>
          <p:spPr>
            <a:xfrm>
              <a:off x="2252469" y="2474517"/>
              <a:ext cx="1226624" cy="1226624"/>
            </a:xfrm>
            <a:prstGeom prst="diamond">
              <a:avLst/>
            </a:prstGeom>
            <a:solidFill>
              <a:srgbClr val="4253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TextBox 74"/>
            <p:cNvSpPr txBox="1"/>
            <p:nvPr/>
          </p:nvSpPr>
          <p:spPr>
            <a:xfrm>
              <a:off x="2325408" y="2826219"/>
              <a:ext cx="10807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 b="1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defRPr>
              </a:lvl1pPr>
            </a:lstStyle>
            <a:p>
              <a:r>
                <a:rPr lang="en-US" sz="2800" dirty="0" smtClean="0"/>
                <a:t>87</a:t>
              </a:r>
              <a:r>
                <a:rPr lang="en-US" sz="1200" dirty="0" smtClean="0"/>
                <a:t>%</a:t>
              </a:r>
              <a:endParaRPr lang="id-ID" sz="1200" dirty="0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537987" y="2779766"/>
            <a:ext cx="1226624" cy="1226624"/>
            <a:chOff x="5383926" y="2474517"/>
            <a:chExt cx="1226624" cy="1226624"/>
          </a:xfrm>
        </p:grpSpPr>
        <p:sp>
          <p:nvSpPr>
            <p:cNvPr id="52" name="菱形 51"/>
            <p:cNvSpPr/>
            <p:nvPr/>
          </p:nvSpPr>
          <p:spPr>
            <a:xfrm>
              <a:off x="5383926" y="2474517"/>
              <a:ext cx="1226624" cy="1226624"/>
            </a:xfrm>
            <a:prstGeom prst="diamond">
              <a:avLst/>
            </a:prstGeom>
            <a:solidFill>
              <a:srgbClr val="4253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TextBox 74"/>
            <p:cNvSpPr txBox="1"/>
            <p:nvPr/>
          </p:nvSpPr>
          <p:spPr>
            <a:xfrm>
              <a:off x="5471379" y="2826219"/>
              <a:ext cx="10807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 b="1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defRPr>
              </a:lvl1pPr>
            </a:lstStyle>
            <a:p>
              <a:r>
                <a:rPr lang="en-US" sz="2800" dirty="0" smtClean="0"/>
                <a:t>99</a:t>
              </a:r>
              <a:r>
                <a:rPr lang="en-US" sz="1200" dirty="0" smtClean="0"/>
                <a:t>%</a:t>
              </a:r>
              <a:endParaRPr lang="id-ID" sz="1200" dirty="0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537987" y="4684784"/>
            <a:ext cx="1226624" cy="1226624"/>
            <a:chOff x="8515383" y="2474517"/>
            <a:chExt cx="1226624" cy="1226624"/>
          </a:xfrm>
        </p:grpSpPr>
        <p:sp>
          <p:nvSpPr>
            <p:cNvPr id="57" name="菱形 56"/>
            <p:cNvSpPr/>
            <p:nvPr/>
          </p:nvSpPr>
          <p:spPr>
            <a:xfrm>
              <a:off x="8515383" y="2474517"/>
              <a:ext cx="1226624" cy="1226624"/>
            </a:xfrm>
            <a:prstGeom prst="diamond">
              <a:avLst/>
            </a:prstGeom>
            <a:solidFill>
              <a:srgbClr val="4253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TextBox 74"/>
            <p:cNvSpPr txBox="1"/>
            <p:nvPr/>
          </p:nvSpPr>
          <p:spPr>
            <a:xfrm>
              <a:off x="8588322" y="2826219"/>
              <a:ext cx="10807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 b="1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defRPr>
              </a:lvl1pPr>
            </a:lstStyle>
            <a:p>
              <a:r>
                <a:rPr lang="en-US" sz="2800" dirty="0" smtClean="0"/>
                <a:t>76</a:t>
              </a:r>
              <a:r>
                <a:rPr lang="en-US" sz="1200" dirty="0" smtClean="0"/>
                <a:t>%</a:t>
              </a:r>
              <a:endParaRPr lang="id-ID" sz="1200" dirty="0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2988986" y="1219204"/>
            <a:ext cx="1150626" cy="369332"/>
            <a:chOff x="1923271" y="3820609"/>
            <a:chExt cx="1150626" cy="369332"/>
          </a:xfrm>
        </p:grpSpPr>
        <p:sp>
          <p:nvSpPr>
            <p:cNvPr id="60" name="Rectangle 87"/>
            <p:cNvSpPr/>
            <p:nvPr/>
          </p:nvSpPr>
          <p:spPr>
            <a:xfrm>
              <a:off x="1923271" y="3820609"/>
              <a:ext cx="115062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id-ID" sz="1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DAY </a:t>
              </a:r>
              <a:r>
                <a:rPr lang="en-US" sz="1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ONE</a:t>
              </a:r>
              <a:endParaRPr lang="id-ID" sz="1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2047732" y="3871410"/>
              <a:ext cx="927100" cy="259718"/>
            </a:xfrm>
            <a:prstGeom prst="rect">
              <a:avLst/>
            </a:prstGeom>
            <a:noFill/>
            <a:ln>
              <a:solidFill>
                <a:schemeClr val="bg1">
                  <a:lumMod val="65000"/>
                  <a:alpha val="4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3020849" y="3262206"/>
            <a:ext cx="1150626" cy="369332"/>
            <a:chOff x="5526591" y="3820609"/>
            <a:chExt cx="1150626" cy="369332"/>
          </a:xfrm>
        </p:grpSpPr>
        <p:sp>
          <p:nvSpPr>
            <p:cNvPr id="63" name="Rectangle 87"/>
            <p:cNvSpPr/>
            <p:nvPr/>
          </p:nvSpPr>
          <p:spPr>
            <a:xfrm>
              <a:off x="5526591" y="3820609"/>
              <a:ext cx="115062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id-ID" sz="1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DAY </a:t>
              </a:r>
              <a:r>
                <a:rPr lang="en-US" sz="1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ONE</a:t>
              </a:r>
              <a:endParaRPr lang="id-ID" sz="1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5649800" y="3863365"/>
              <a:ext cx="927100" cy="259718"/>
            </a:xfrm>
            <a:prstGeom prst="rect">
              <a:avLst/>
            </a:prstGeom>
            <a:noFill/>
            <a:ln>
              <a:solidFill>
                <a:schemeClr val="bg1">
                  <a:lumMod val="65000"/>
                  <a:alpha val="4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2944851" y="5079226"/>
            <a:ext cx="1150626" cy="369332"/>
            <a:chOff x="9055467" y="3830441"/>
            <a:chExt cx="1150626" cy="369332"/>
          </a:xfrm>
        </p:grpSpPr>
        <p:sp>
          <p:nvSpPr>
            <p:cNvPr id="66" name="Rectangle 87"/>
            <p:cNvSpPr/>
            <p:nvPr/>
          </p:nvSpPr>
          <p:spPr>
            <a:xfrm>
              <a:off x="9055467" y="3830441"/>
              <a:ext cx="115062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id-ID" sz="1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DAY </a:t>
              </a:r>
              <a:r>
                <a:rPr lang="en-US" sz="1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ONE</a:t>
              </a:r>
              <a:endParaRPr lang="id-ID" sz="1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9181743" y="3873983"/>
              <a:ext cx="927100" cy="259718"/>
            </a:xfrm>
            <a:prstGeom prst="rect">
              <a:avLst/>
            </a:prstGeom>
            <a:noFill/>
            <a:ln>
              <a:solidFill>
                <a:schemeClr val="bg1">
                  <a:lumMod val="65000"/>
                  <a:alpha val="4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9694178" y="91440"/>
            <a:ext cx="1044524" cy="3688080"/>
            <a:chOff x="5636572" y="0"/>
            <a:chExt cx="1297628" cy="4581758"/>
          </a:xfrm>
        </p:grpSpPr>
        <p:sp>
          <p:nvSpPr>
            <p:cNvPr id="27" name="任意多边形 26"/>
            <p:cNvSpPr/>
            <p:nvPr/>
          </p:nvSpPr>
          <p:spPr>
            <a:xfrm>
              <a:off x="5636572" y="0"/>
              <a:ext cx="1297628" cy="4581758"/>
            </a:xfrm>
            <a:custGeom>
              <a:avLst/>
              <a:gdLst>
                <a:gd name="connsiteX0" fmla="*/ 0 w 834945"/>
                <a:gd name="connsiteY0" fmla="*/ 0 h 2744554"/>
                <a:gd name="connsiteX1" fmla="*/ 834945 w 834945"/>
                <a:gd name="connsiteY1" fmla="*/ 0 h 2744554"/>
                <a:gd name="connsiteX2" fmla="*/ 834945 w 834945"/>
                <a:gd name="connsiteY2" fmla="*/ 2199607 h 2744554"/>
                <a:gd name="connsiteX3" fmla="*/ 834944 w 834945"/>
                <a:gd name="connsiteY3" fmla="*/ 2199607 h 2744554"/>
                <a:gd name="connsiteX4" fmla="*/ 834944 w 834945"/>
                <a:gd name="connsiteY4" fmla="*/ 2470390 h 2744554"/>
                <a:gd name="connsiteX5" fmla="*/ 823358 w 834945"/>
                <a:gd name="connsiteY5" fmla="*/ 2486401 h 2744554"/>
                <a:gd name="connsiteX6" fmla="*/ 781123 w 834945"/>
                <a:gd name="connsiteY6" fmla="*/ 2536714 h 2744554"/>
                <a:gd name="connsiteX7" fmla="*/ 710968 w 834945"/>
                <a:gd name="connsiteY7" fmla="*/ 2548682 h 2744554"/>
                <a:gd name="connsiteX8" fmla="*/ 643862 w 834945"/>
                <a:gd name="connsiteY8" fmla="*/ 2656396 h 2744554"/>
                <a:gd name="connsiteX9" fmla="*/ 527953 w 834945"/>
                <a:gd name="connsiteY9" fmla="*/ 2668364 h 2744554"/>
                <a:gd name="connsiteX10" fmla="*/ 425008 w 834945"/>
                <a:gd name="connsiteY10" fmla="*/ 2733441 h 2744554"/>
                <a:gd name="connsiteX11" fmla="*/ 417472 w 834945"/>
                <a:gd name="connsiteY11" fmla="*/ 2744554 h 2744554"/>
                <a:gd name="connsiteX12" fmla="*/ 409936 w 834945"/>
                <a:gd name="connsiteY12" fmla="*/ 2733441 h 2744554"/>
                <a:gd name="connsiteX13" fmla="*/ 306991 w 834945"/>
                <a:gd name="connsiteY13" fmla="*/ 2668364 h 2744554"/>
                <a:gd name="connsiteX14" fmla="*/ 191082 w 834945"/>
                <a:gd name="connsiteY14" fmla="*/ 2656396 h 2744554"/>
                <a:gd name="connsiteX15" fmla="*/ 123977 w 834945"/>
                <a:gd name="connsiteY15" fmla="*/ 2548682 h 2744554"/>
                <a:gd name="connsiteX16" fmla="*/ 53821 w 834945"/>
                <a:gd name="connsiteY16" fmla="*/ 2536714 h 2744554"/>
                <a:gd name="connsiteX17" fmla="*/ 11586 w 834945"/>
                <a:gd name="connsiteY17" fmla="*/ 2486401 h 2744554"/>
                <a:gd name="connsiteX18" fmla="*/ 0 w 834945"/>
                <a:gd name="connsiteY18" fmla="*/ 2470390 h 2744554"/>
                <a:gd name="connsiteX19" fmla="*/ 0 w 834945"/>
                <a:gd name="connsiteY19" fmla="*/ 2199607 h 2744554"/>
                <a:gd name="connsiteX20" fmla="*/ 0 w 834945"/>
                <a:gd name="connsiteY20" fmla="*/ 2153669 h 2744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34945" h="2744554">
                  <a:moveTo>
                    <a:pt x="0" y="0"/>
                  </a:moveTo>
                  <a:lnTo>
                    <a:pt x="834945" y="0"/>
                  </a:lnTo>
                  <a:lnTo>
                    <a:pt x="834945" y="2199607"/>
                  </a:lnTo>
                  <a:lnTo>
                    <a:pt x="834944" y="2199607"/>
                  </a:lnTo>
                  <a:lnTo>
                    <a:pt x="834944" y="2470390"/>
                  </a:lnTo>
                  <a:lnTo>
                    <a:pt x="823358" y="2486401"/>
                  </a:lnTo>
                  <a:cubicBezTo>
                    <a:pt x="811393" y="2504278"/>
                    <a:pt x="800485" y="2522707"/>
                    <a:pt x="781123" y="2536714"/>
                  </a:cubicBezTo>
                  <a:cubicBezTo>
                    <a:pt x="759241" y="2552496"/>
                    <a:pt x="734353" y="2544692"/>
                    <a:pt x="710968" y="2548682"/>
                  </a:cubicBezTo>
                  <a:cubicBezTo>
                    <a:pt x="688599" y="2584587"/>
                    <a:pt x="688773" y="2622457"/>
                    <a:pt x="643862" y="2656396"/>
                  </a:cubicBezTo>
                  <a:cubicBezTo>
                    <a:pt x="603724" y="2676110"/>
                    <a:pt x="566590" y="2664375"/>
                    <a:pt x="527953" y="2668364"/>
                  </a:cubicBezTo>
                  <a:cubicBezTo>
                    <a:pt x="492855" y="2673673"/>
                    <a:pt x="449468" y="2701957"/>
                    <a:pt x="425008" y="2733441"/>
                  </a:cubicBezTo>
                  <a:lnTo>
                    <a:pt x="417472" y="2744554"/>
                  </a:lnTo>
                  <a:lnTo>
                    <a:pt x="409936" y="2733441"/>
                  </a:lnTo>
                  <a:cubicBezTo>
                    <a:pt x="385477" y="2701957"/>
                    <a:pt x="342089" y="2673673"/>
                    <a:pt x="306991" y="2668364"/>
                  </a:cubicBezTo>
                  <a:cubicBezTo>
                    <a:pt x="268355" y="2664375"/>
                    <a:pt x="231221" y="2676110"/>
                    <a:pt x="191082" y="2656396"/>
                  </a:cubicBezTo>
                  <a:cubicBezTo>
                    <a:pt x="146172" y="2622457"/>
                    <a:pt x="146345" y="2584587"/>
                    <a:pt x="123977" y="2548682"/>
                  </a:cubicBezTo>
                  <a:cubicBezTo>
                    <a:pt x="100592" y="2544692"/>
                    <a:pt x="75703" y="2552496"/>
                    <a:pt x="53821" y="2536714"/>
                  </a:cubicBezTo>
                  <a:cubicBezTo>
                    <a:pt x="34460" y="2522707"/>
                    <a:pt x="23551" y="2504278"/>
                    <a:pt x="11586" y="2486401"/>
                  </a:cubicBezTo>
                  <a:lnTo>
                    <a:pt x="0" y="2470390"/>
                  </a:lnTo>
                  <a:lnTo>
                    <a:pt x="0" y="2199607"/>
                  </a:lnTo>
                  <a:lnTo>
                    <a:pt x="0" y="2153669"/>
                  </a:lnTo>
                  <a:close/>
                </a:path>
              </a:pathLst>
            </a:custGeom>
            <a:noFill/>
            <a:ln w="9525">
              <a:solidFill>
                <a:srgbClr val="2C3B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5731060" y="339344"/>
              <a:ext cx="1120844" cy="4114800"/>
            </a:xfrm>
            <a:custGeom>
              <a:avLst/>
              <a:gdLst>
                <a:gd name="connsiteX0" fmla="*/ 0 w 834945"/>
                <a:gd name="connsiteY0" fmla="*/ 0 h 2744554"/>
                <a:gd name="connsiteX1" fmla="*/ 834945 w 834945"/>
                <a:gd name="connsiteY1" fmla="*/ 0 h 2744554"/>
                <a:gd name="connsiteX2" fmla="*/ 834945 w 834945"/>
                <a:gd name="connsiteY2" fmla="*/ 2199607 h 2744554"/>
                <a:gd name="connsiteX3" fmla="*/ 834944 w 834945"/>
                <a:gd name="connsiteY3" fmla="*/ 2199607 h 2744554"/>
                <a:gd name="connsiteX4" fmla="*/ 834944 w 834945"/>
                <a:gd name="connsiteY4" fmla="*/ 2470390 h 2744554"/>
                <a:gd name="connsiteX5" fmla="*/ 823358 w 834945"/>
                <a:gd name="connsiteY5" fmla="*/ 2486401 h 2744554"/>
                <a:gd name="connsiteX6" fmla="*/ 781123 w 834945"/>
                <a:gd name="connsiteY6" fmla="*/ 2536714 h 2744554"/>
                <a:gd name="connsiteX7" fmla="*/ 710968 w 834945"/>
                <a:gd name="connsiteY7" fmla="*/ 2548682 h 2744554"/>
                <a:gd name="connsiteX8" fmla="*/ 643862 w 834945"/>
                <a:gd name="connsiteY8" fmla="*/ 2656396 h 2744554"/>
                <a:gd name="connsiteX9" fmla="*/ 527953 w 834945"/>
                <a:gd name="connsiteY9" fmla="*/ 2668364 h 2744554"/>
                <a:gd name="connsiteX10" fmla="*/ 425008 w 834945"/>
                <a:gd name="connsiteY10" fmla="*/ 2733441 h 2744554"/>
                <a:gd name="connsiteX11" fmla="*/ 417472 w 834945"/>
                <a:gd name="connsiteY11" fmla="*/ 2744554 h 2744554"/>
                <a:gd name="connsiteX12" fmla="*/ 409936 w 834945"/>
                <a:gd name="connsiteY12" fmla="*/ 2733441 h 2744554"/>
                <a:gd name="connsiteX13" fmla="*/ 306991 w 834945"/>
                <a:gd name="connsiteY13" fmla="*/ 2668364 h 2744554"/>
                <a:gd name="connsiteX14" fmla="*/ 191082 w 834945"/>
                <a:gd name="connsiteY14" fmla="*/ 2656396 h 2744554"/>
                <a:gd name="connsiteX15" fmla="*/ 123977 w 834945"/>
                <a:gd name="connsiteY15" fmla="*/ 2548682 h 2744554"/>
                <a:gd name="connsiteX16" fmla="*/ 53821 w 834945"/>
                <a:gd name="connsiteY16" fmla="*/ 2536714 h 2744554"/>
                <a:gd name="connsiteX17" fmla="*/ 11586 w 834945"/>
                <a:gd name="connsiteY17" fmla="*/ 2486401 h 2744554"/>
                <a:gd name="connsiteX18" fmla="*/ 0 w 834945"/>
                <a:gd name="connsiteY18" fmla="*/ 2470390 h 2744554"/>
                <a:gd name="connsiteX19" fmla="*/ 0 w 834945"/>
                <a:gd name="connsiteY19" fmla="*/ 2199607 h 2744554"/>
                <a:gd name="connsiteX20" fmla="*/ 0 w 834945"/>
                <a:gd name="connsiteY20" fmla="*/ 2153669 h 2744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34945" h="2744554">
                  <a:moveTo>
                    <a:pt x="0" y="0"/>
                  </a:moveTo>
                  <a:lnTo>
                    <a:pt x="834945" y="0"/>
                  </a:lnTo>
                  <a:lnTo>
                    <a:pt x="834945" y="2199607"/>
                  </a:lnTo>
                  <a:lnTo>
                    <a:pt x="834944" y="2199607"/>
                  </a:lnTo>
                  <a:lnTo>
                    <a:pt x="834944" y="2470390"/>
                  </a:lnTo>
                  <a:lnTo>
                    <a:pt x="823358" y="2486401"/>
                  </a:lnTo>
                  <a:cubicBezTo>
                    <a:pt x="811393" y="2504278"/>
                    <a:pt x="800485" y="2522707"/>
                    <a:pt x="781123" y="2536714"/>
                  </a:cubicBezTo>
                  <a:cubicBezTo>
                    <a:pt x="759241" y="2552496"/>
                    <a:pt x="734353" y="2544692"/>
                    <a:pt x="710968" y="2548682"/>
                  </a:cubicBezTo>
                  <a:cubicBezTo>
                    <a:pt x="688599" y="2584587"/>
                    <a:pt x="688773" y="2622457"/>
                    <a:pt x="643862" y="2656396"/>
                  </a:cubicBezTo>
                  <a:cubicBezTo>
                    <a:pt x="603724" y="2676110"/>
                    <a:pt x="566590" y="2664375"/>
                    <a:pt x="527953" y="2668364"/>
                  </a:cubicBezTo>
                  <a:cubicBezTo>
                    <a:pt x="492855" y="2673673"/>
                    <a:pt x="449468" y="2701957"/>
                    <a:pt x="425008" y="2733441"/>
                  </a:cubicBezTo>
                  <a:lnTo>
                    <a:pt x="417472" y="2744554"/>
                  </a:lnTo>
                  <a:lnTo>
                    <a:pt x="409936" y="2733441"/>
                  </a:lnTo>
                  <a:cubicBezTo>
                    <a:pt x="385477" y="2701957"/>
                    <a:pt x="342089" y="2673673"/>
                    <a:pt x="306991" y="2668364"/>
                  </a:cubicBezTo>
                  <a:cubicBezTo>
                    <a:pt x="268355" y="2664375"/>
                    <a:pt x="231221" y="2676110"/>
                    <a:pt x="191082" y="2656396"/>
                  </a:cubicBezTo>
                  <a:cubicBezTo>
                    <a:pt x="146172" y="2622457"/>
                    <a:pt x="146345" y="2584587"/>
                    <a:pt x="123977" y="2548682"/>
                  </a:cubicBezTo>
                  <a:cubicBezTo>
                    <a:pt x="100592" y="2544692"/>
                    <a:pt x="75703" y="2552496"/>
                    <a:pt x="53821" y="2536714"/>
                  </a:cubicBezTo>
                  <a:cubicBezTo>
                    <a:pt x="34460" y="2522707"/>
                    <a:pt x="23551" y="2504278"/>
                    <a:pt x="11586" y="2486401"/>
                  </a:cubicBezTo>
                  <a:lnTo>
                    <a:pt x="0" y="2470390"/>
                  </a:lnTo>
                  <a:lnTo>
                    <a:pt x="0" y="2199607"/>
                  </a:lnTo>
                  <a:lnTo>
                    <a:pt x="0" y="2153669"/>
                  </a:lnTo>
                  <a:close/>
                </a:path>
              </a:pathLst>
            </a:custGeom>
            <a:solidFill>
              <a:srgbClr val="425363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 flipH="1">
              <a:off x="6003957" y="951887"/>
              <a:ext cx="830997" cy="2698165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spc="600" dirty="0" smtClean="0">
                  <a:solidFill>
                    <a:schemeClr val="bg1"/>
                  </a:solidFill>
                  <a:latin typeface="+mj-ea"/>
                  <a:ea typeface="+mj-ea"/>
                </a:rPr>
                <a:t>项目标题</a:t>
              </a:r>
              <a:endParaRPr lang="en-US" altLang="zh-CN" sz="2800" spc="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451532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000">
        <p15:prstTrans prst="pageCurlDouble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</p:bldLst>
  </p:timing>
</p:sld>
</file>

<file path=ppt/theme/theme1.xml><?xml version="1.0" encoding="utf-8"?>
<a:theme xmlns:a="http://schemas.openxmlformats.org/drawingml/2006/main" name="Office 主题​​">
  <a:themeElements>
    <a:clrScheme name="鹊灰">
      <a:dk1>
        <a:sysClr val="windowText" lastClr="000000"/>
      </a:dk1>
      <a:lt1>
        <a:sysClr val="window" lastClr="FFFFFF"/>
      </a:lt1>
      <a:dk2>
        <a:srgbClr val="44546A"/>
      </a:dk2>
      <a:lt2>
        <a:srgbClr val="FFFFFF"/>
      </a:lt2>
      <a:accent1>
        <a:srgbClr val="455667"/>
      </a:accent1>
      <a:accent2>
        <a:srgbClr val="455667"/>
      </a:accent2>
      <a:accent3>
        <a:srgbClr val="455667"/>
      </a:accent3>
      <a:accent4>
        <a:srgbClr val="455667"/>
      </a:accent4>
      <a:accent5>
        <a:srgbClr val="455667"/>
      </a:accent5>
      <a:accent6>
        <a:srgbClr val="F2F2F2"/>
      </a:accent6>
      <a:hlink>
        <a:srgbClr val="0563C1"/>
      </a:hlink>
      <a:folHlink>
        <a:srgbClr val="954F72"/>
      </a:folHlink>
    </a:clrScheme>
    <a:fontScheme name="中国风">
      <a:majorFont>
        <a:latin typeface="华文细黑"/>
        <a:ea typeface="方正清刻本悦宋简体"/>
        <a:cs typeface=""/>
      </a:majorFont>
      <a:minorFont>
        <a:latin typeface="华文细黑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</TotalTime>
  <Words>789</Words>
  <Application>Microsoft Office PowerPoint</Application>
  <PresentationFormat>宽屏</PresentationFormat>
  <Paragraphs>117</Paragraphs>
  <Slides>21</Slides>
  <Notes>4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等线</vt:lpstr>
      <vt:lpstr>方正兰亭超细黑简体</vt:lpstr>
      <vt:lpstr>方正清刻本悦宋简体</vt:lpstr>
      <vt:lpstr>华文细黑</vt:lpstr>
      <vt:lpstr>微软雅黑</vt:lpstr>
      <vt:lpstr>幼圆</vt:lpstr>
      <vt:lpstr>造字工房悦黑体验版纤细体</vt:lpstr>
      <vt:lpstr>Arial</vt:lpstr>
      <vt:lpstr>Open Sans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鹊灰</dc:title>
  <dc:subject>中国风古典颜色</dc:subject>
  <dc:creator>京谱胜泽</dc:creator>
  <cp:lastModifiedBy>Administrator</cp:lastModifiedBy>
  <cp:revision>59</cp:revision>
  <dcterms:created xsi:type="dcterms:W3CDTF">2017-03-10T04:06:00Z</dcterms:created>
  <dcterms:modified xsi:type="dcterms:W3CDTF">2017-03-10T09:22:05Z</dcterms:modified>
</cp:coreProperties>
</file>