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1" r:id="rId4"/>
    <p:sldId id="269" r:id="rId5"/>
    <p:sldId id="270" r:id="rId6"/>
    <p:sldId id="278" r:id="rId7"/>
    <p:sldId id="279" r:id="rId8"/>
    <p:sldId id="262" r:id="rId9"/>
    <p:sldId id="271" r:id="rId10"/>
    <p:sldId id="272" r:id="rId11"/>
    <p:sldId id="268" r:id="rId12"/>
    <p:sldId id="273" r:id="rId13"/>
    <p:sldId id="263" r:id="rId14"/>
    <p:sldId id="275" r:id="rId15"/>
    <p:sldId id="274" r:id="rId16"/>
    <p:sldId id="277" r:id="rId17"/>
    <p:sldId id="276" r:id="rId18"/>
    <p:sldId id="264" r:id="rId19"/>
    <p:sldId id="283" r:id="rId20"/>
    <p:sldId id="280" r:id="rId21"/>
    <p:sldId id="281" r:id="rId22"/>
    <p:sldId id="282" r:id="rId23"/>
    <p:sldId id="26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73A"/>
    <a:srgbClr val="F8C0C1"/>
    <a:srgbClr val="F09944"/>
    <a:srgbClr val="557685"/>
    <a:srgbClr val="DC5256"/>
    <a:srgbClr val="46626E"/>
    <a:srgbClr val="F1F6E2"/>
    <a:srgbClr val="506E7C"/>
    <a:srgbClr val="C05256"/>
    <a:srgbClr val="D25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37" autoAdjust="0"/>
  </p:normalViewPr>
  <p:slideViewPr>
    <p:cSldViewPr snapToGrid="0" showGuides="1">
      <p:cViewPr varScale="1">
        <p:scale>
          <a:sx n="86" d="100"/>
          <a:sy n="86" d="100"/>
        </p:scale>
        <p:origin x="53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252424"/>
                </a:solidFill>
                <a:latin typeface="+mn-ea"/>
                <a:ea typeface="+mn-ea"/>
                <a:cs typeface="+mn-cs"/>
              </a:defRPr>
            </a:pPr>
            <a:r>
              <a:rPr lang="en-US" altLang="zh-CN" sz="1400" b="1" dirty="0"/>
              <a:t>X</a:t>
            </a:r>
            <a:r>
              <a:rPr lang="zh-CN" sz="1400" b="1" dirty="0"/>
              <a:t>公司</a:t>
            </a:r>
            <a:r>
              <a:rPr lang="en-US" sz="1400" b="1" dirty="0"/>
              <a:t>XX</a:t>
            </a:r>
            <a:r>
              <a:rPr lang="zh-CN" sz="1400" b="1" dirty="0"/>
              <a:t>分析柱状图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252424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11-427D-8E61-C63125D6DE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11-427D-8E61-C63125D6DE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75944224"/>
        <c:axId val="12759224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DD90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11-427D-8E61-C63125D6DE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75933888"/>
        <c:axId val="1275924096"/>
      </c:lineChart>
      <c:catAx>
        <c:axId val="127594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52424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75922464"/>
        <c:crosses val="autoZero"/>
        <c:auto val="1"/>
        <c:lblAlgn val="ctr"/>
        <c:lblOffset val="100"/>
        <c:noMultiLvlLbl val="0"/>
      </c:catAx>
      <c:valAx>
        <c:axId val="12759224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3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75944224"/>
        <c:crosses val="autoZero"/>
        <c:crossBetween val="between"/>
      </c:valAx>
      <c:valAx>
        <c:axId val="127592409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275933888"/>
        <c:crosses val="max"/>
        <c:crossBetween val="between"/>
      </c:valAx>
      <c:catAx>
        <c:axId val="1275933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759240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252424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252424"/>
          </a:solidFill>
          <a:latin typeface="+mn-ea"/>
          <a:ea typeface="+mn-ea"/>
        </a:defRPr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373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D4E-4F8E-BBFF-F37D177B9398}"/>
              </c:ext>
            </c:extLst>
          </c:dPt>
          <c:dPt>
            <c:idx val="1"/>
            <c:bubble3D val="0"/>
            <c:spPr>
              <a:solidFill>
                <a:srgbClr val="05335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D4E-4F8E-BBFF-F37D177B9398}"/>
              </c:ext>
            </c:extLst>
          </c:dPt>
          <c:dPt>
            <c:idx val="2"/>
            <c:bubble3D val="0"/>
            <c:spPr>
              <a:solidFill>
                <a:srgbClr val="FDD90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D4E-4F8E-BBFF-F37D177B9398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D4E-4F8E-BBFF-F37D177B939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D4E-4F8E-BBFF-F37D177B9398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D4E-4F8E-BBFF-F37D177B9398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D4E-4F8E-BBFF-F37D177B93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4E-4F8E-BBFF-F37D177B93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373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3-4AC7-80B3-1615AA4B9467}"/>
              </c:ext>
            </c:extLst>
          </c:dPt>
          <c:dPt>
            <c:idx val="1"/>
            <c:bubble3D val="0"/>
            <c:spPr>
              <a:solidFill>
                <a:srgbClr val="05335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43-4AC7-80B3-1615AA4B9467}"/>
              </c:ext>
            </c:extLst>
          </c:dPt>
          <c:dPt>
            <c:idx val="2"/>
            <c:bubble3D val="0"/>
            <c:spPr>
              <a:solidFill>
                <a:srgbClr val="FDD90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43-4AC7-80B3-1615AA4B9467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F43-4AC7-80B3-1615AA4B946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F43-4AC7-80B3-1615AA4B946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F43-4AC7-80B3-1615AA4B946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3F43-4AC7-80B3-1615AA4B94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7.6</c:v>
                </c:pt>
                <c:pt idx="1">
                  <c:v>4.0999999999999996</c:v>
                </c:pt>
                <c:pt idx="2">
                  <c:v>2.6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43-4AC7-80B3-1615AA4B94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373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0F-486A-A0EB-DF1B59862727}"/>
              </c:ext>
            </c:extLst>
          </c:dPt>
          <c:dPt>
            <c:idx val="1"/>
            <c:bubble3D val="0"/>
            <c:spPr>
              <a:solidFill>
                <a:srgbClr val="05335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B0F-486A-A0EB-DF1B59862727}"/>
              </c:ext>
            </c:extLst>
          </c:dPt>
          <c:dPt>
            <c:idx val="2"/>
            <c:bubble3D val="0"/>
            <c:spPr>
              <a:solidFill>
                <a:srgbClr val="FDD90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B0F-486A-A0EB-DF1B59862727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B0F-486A-A0EB-DF1B5986272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B0F-486A-A0EB-DF1B5986272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B0F-486A-A0EB-DF1B5986272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0B0F-486A-A0EB-DF1B598627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7.3</c:v>
                </c:pt>
                <c:pt idx="1">
                  <c:v>4.8</c:v>
                </c:pt>
                <c:pt idx="2">
                  <c:v>2.9</c:v>
                </c:pt>
                <c:pt idx="3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B0F-486A-A0EB-DF1B598627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479BCD3-2353-49A5-B823-F0A3B250EF60}"/>
              </a:ext>
            </a:extLst>
          </p:cNvPr>
          <p:cNvGrpSpPr/>
          <p:nvPr userDrawn="1"/>
        </p:nvGrpSpPr>
        <p:grpSpPr>
          <a:xfrm>
            <a:off x="88296" y="0"/>
            <a:ext cx="12032006" cy="6855600"/>
            <a:chOff x="359229" y="0"/>
            <a:chExt cx="12032006" cy="48600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46781B0-4F14-4823-B535-BDC92D68D77F}"/>
                </a:ext>
              </a:extLst>
            </p:cNvPr>
            <p:cNvSpPr/>
            <p:nvPr/>
          </p:nvSpPr>
          <p:spPr>
            <a:xfrm>
              <a:off x="359229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B298BA0-EDE6-444B-88CA-38058C7A539F}"/>
                </a:ext>
              </a:extLst>
            </p:cNvPr>
            <p:cNvSpPr/>
            <p:nvPr/>
          </p:nvSpPr>
          <p:spPr>
            <a:xfrm>
              <a:off x="1584000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CA63ADA-327C-416D-ACDE-50EE1C340DE6}"/>
                </a:ext>
              </a:extLst>
            </p:cNvPr>
            <p:cNvCxnSpPr>
              <a:stCxn id="9" idx="0"/>
              <a:endCxn id="9" idx="2"/>
            </p:cNvCxnSpPr>
            <p:nvPr/>
          </p:nvCxnSpPr>
          <p:spPr>
            <a:xfrm>
              <a:off x="1944000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A004E02-1BE4-4828-AF7C-218576DA9885}"/>
                </a:ext>
              </a:extLst>
            </p:cNvPr>
            <p:cNvSpPr/>
            <p:nvPr/>
          </p:nvSpPr>
          <p:spPr>
            <a:xfrm>
              <a:off x="2880771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CD4ED15-2E65-4FE5-83B7-DC14AE19648A}"/>
                </a:ext>
              </a:extLst>
            </p:cNvPr>
            <p:cNvSpPr/>
            <p:nvPr/>
          </p:nvSpPr>
          <p:spPr>
            <a:xfrm>
              <a:off x="4105542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615FC55-B40B-402F-8077-0D05F0632CDC}"/>
                </a:ext>
              </a:extLst>
            </p:cNvPr>
            <p:cNvCxnSpPr>
              <a:stCxn id="12" idx="0"/>
              <a:endCxn id="12" idx="2"/>
            </p:cNvCxnSpPr>
            <p:nvPr/>
          </p:nvCxnSpPr>
          <p:spPr>
            <a:xfrm>
              <a:off x="4465542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B90FA41-D83A-4106-8B73-D25F46696EFE}"/>
                </a:ext>
              </a:extLst>
            </p:cNvPr>
            <p:cNvSpPr/>
            <p:nvPr/>
          </p:nvSpPr>
          <p:spPr>
            <a:xfrm>
              <a:off x="5402313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A82DA6D-5020-48F9-92C5-B22E64680B8C}"/>
                </a:ext>
              </a:extLst>
            </p:cNvPr>
            <p:cNvSpPr/>
            <p:nvPr/>
          </p:nvSpPr>
          <p:spPr>
            <a:xfrm>
              <a:off x="6627084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78E51B0-69E6-4B36-9C04-BD4890556641}"/>
                </a:ext>
              </a:extLst>
            </p:cNvPr>
            <p:cNvCxnSpPr>
              <a:stCxn id="15" idx="0"/>
              <a:endCxn id="15" idx="2"/>
            </p:cNvCxnSpPr>
            <p:nvPr/>
          </p:nvCxnSpPr>
          <p:spPr>
            <a:xfrm>
              <a:off x="6987084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1882519-A850-4B0A-AFB4-BE6AE07E745A}"/>
                </a:ext>
              </a:extLst>
            </p:cNvPr>
            <p:cNvSpPr/>
            <p:nvPr/>
          </p:nvSpPr>
          <p:spPr>
            <a:xfrm>
              <a:off x="7923855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2DD98A-DDE6-41AD-A1A4-DE02161B1984}"/>
                </a:ext>
              </a:extLst>
            </p:cNvPr>
            <p:cNvSpPr/>
            <p:nvPr/>
          </p:nvSpPr>
          <p:spPr>
            <a:xfrm>
              <a:off x="9148626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543BA02-AB99-4D2C-88BB-4EA89D63E3B0}"/>
                </a:ext>
              </a:extLst>
            </p:cNvPr>
            <p:cNvCxnSpPr>
              <a:stCxn id="18" idx="0"/>
              <a:endCxn id="18" idx="2"/>
            </p:cNvCxnSpPr>
            <p:nvPr/>
          </p:nvCxnSpPr>
          <p:spPr>
            <a:xfrm>
              <a:off x="9508626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272F86B-586B-40A8-B590-1552F78EEDE0}"/>
                </a:ext>
              </a:extLst>
            </p:cNvPr>
            <p:cNvSpPr/>
            <p:nvPr/>
          </p:nvSpPr>
          <p:spPr>
            <a:xfrm>
              <a:off x="10446464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C3900C1-E9E5-4332-BA60-1A07745C290D}"/>
                </a:ext>
              </a:extLst>
            </p:cNvPr>
            <p:cNvSpPr/>
            <p:nvPr/>
          </p:nvSpPr>
          <p:spPr>
            <a:xfrm>
              <a:off x="11671235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5A2305A0-AE20-4F5C-ABD2-053DE56355A0}"/>
                </a:ext>
              </a:extLst>
            </p:cNvPr>
            <p:cNvCxnSpPr>
              <a:stCxn id="21" idx="0"/>
              <a:endCxn id="21" idx="2"/>
            </p:cNvCxnSpPr>
            <p:nvPr/>
          </p:nvCxnSpPr>
          <p:spPr>
            <a:xfrm>
              <a:off x="12031235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629FF775-6960-4DD6-BB73-0766A039899B}"/>
              </a:ext>
            </a:extLst>
          </p:cNvPr>
          <p:cNvSpPr/>
          <p:nvPr userDrawn="1"/>
        </p:nvSpPr>
        <p:spPr>
          <a:xfrm>
            <a:off x="0" y="2895600"/>
            <a:ext cx="12192000" cy="3960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D74291C-A651-45AD-8061-376F58534C8D}"/>
              </a:ext>
            </a:extLst>
          </p:cNvPr>
          <p:cNvGrpSpPr/>
          <p:nvPr userDrawn="1"/>
        </p:nvGrpSpPr>
        <p:grpSpPr>
          <a:xfrm>
            <a:off x="1939274" y="4646607"/>
            <a:ext cx="8340629" cy="216000"/>
            <a:chOff x="1854609" y="4646607"/>
            <a:chExt cx="8340629" cy="2160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A1FFF15-A391-4553-B32E-3052A0E95CB9}"/>
                </a:ext>
              </a:extLst>
            </p:cNvPr>
            <p:cNvCxnSpPr/>
            <p:nvPr/>
          </p:nvCxnSpPr>
          <p:spPr>
            <a:xfrm>
              <a:off x="1854609" y="4860000"/>
              <a:ext cx="3960000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5">
              <a:extLst>
                <a:ext uri="{FF2B5EF4-FFF2-40B4-BE49-F238E27FC236}">
                  <a16:creationId xmlns:a16="http://schemas.microsoft.com/office/drawing/2014/main" id="{12B8951D-2823-4A3B-813E-7356F04BF7BE}"/>
                </a:ext>
              </a:extLst>
            </p:cNvPr>
            <p:cNvSpPr/>
            <p:nvPr/>
          </p:nvSpPr>
          <p:spPr>
            <a:xfrm>
              <a:off x="5812179" y="4790607"/>
              <a:ext cx="144000" cy="72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CA075A88-40EF-4EAA-9EB3-21AFD36208F7}"/>
                </a:ext>
              </a:extLst>
            </p:cNvPr>
            <p:cNvSpPr/>
            <p:nvPr/>
          </p:nvSpPr>
          <p:spPr>
            <a:xfrm>
              <a:off x="5957234" y="4646607"/>
              <a:ext cx="144000" cy="144000"/>
            </a:xfrm>
            <a:prstGeom prst="diamond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菱形 5">
              <a:extLst>
                <a:ext uri="{FF2B5EF4-FFF2-40B4-BE49-F238E27FC236}">
                  <a16:creationId xmlns:a16="http://schemas.microsoft.com/office/drawing/2014/main" id="{CB62A389-B2B0-42A5-9445-4968DE6E285F}"/>
                </a:ext>
              </a:extLst>
            </p:cNvPr>
            <p:cNvSpPr/>
            <p:nvPr/>
          </p:nvSpPr>
          <p:spPr>
            <a:xfrm>
              <a:off x="5954637" y="4790607"/>
              <a:ext cx="144000" cy="72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菱形 5">
              <a:extLst>
                <a:ext uri="{FF2B5EF4-FFF2-40B4-BE49-F238E27FC236}">
                  <a16:creationId xmlns:a16="http://schemas.microsoft.com/office/drawing/2014/main" id="{3511A6B6-C930-4C97-99B3-8E7BE23D41A0}"/>
                </a:ext>
              </a:extLst>
            </p:cNvPr>
            <p:cNvSpPr/>
            <p:nvPr/>
          </p:nvSpPr>
          <p:spPr>
            <a:xfrm>
              <a:off x="6096000" y="4790607"/>
              <a:ext cx="144000" cy="72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6803195-0465-49A9-8E52-4EF4407438A5}"/>
                </a:ext>
              </a:extLst>
            </p:cNvPr>
            <p:cNvCxnSpPr/>
            <p:nvPr/>
          </p:nvCxnSpPr>
          <p:spPr>
            <a:xfrm>
              <a:off x="6235238" y="4860000"/>
              <a:ext cx="3960000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DEB64BC5-9FF8-482D-A2B5-7DFA4A34B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0AEF373-8F6F-49EB-8CB9-D571F6B47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9FE234-1DBE-479C-AFC7-CA2CB569A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BC83BA-ADFF-4DB7-AD48-62B46E421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7537B8-C25D-4BD0-A081-7152514ED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50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34FFEBA-ECD8-429E-BC41-D40C94549B15}"/>
              </a:ext>
            </a:extLst>
          </p:cNvPr>
          <p:cNvSpPr/>
          <p:nvPr/>
        </p:nvSpPr>
        <p:spPr>
          <a:xfrm>
            <a:off x="3227824" y="-2"/>
            <a:ext cx="360643" cy="685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26F8770-9DD8-4844-8784-ED6060F3876E}"/>
              </a:ext>
            </a:extLst>
          </p:cNvPr>
          <p:cNvCxnSpPr>
            <a:stCxn id="16" idx="0"/>
            <a:endCxn id="16" idx="2"/>
          </p:cNvCxnSpPr>
          <p:nvPr/>
        </p:nvCxnSpPr>
        <p:spPr>
          <a:xfrm>
            <a:off x="3408146" y="-2"/>
            <a:ext cx="0" cy="6858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082F3B79-D69C-45EC-B2B4-1651CB068FC5}"/>
              </a:ext>
            </a:extLst>
          </p:cNvPr>
          <p:cNvSpPr/>
          <p:nvPr/>
        </p:nvSpPr>
        <p:spPr>
          <a:xfrm>
            <a:off x="3877368" y="-1"/>
            <a:ext cx="324579" cy="6858000"/>
          </a:xfrm>
          <a:prstGeom prst="rect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319257D-33BE-4A0D-802D-E2A65A7BE99C}"/>
              </a:ext>
            </a:extLst>
          </p:cNvPr>
          <p:cNvSpPr/>
          <p:nvPr/>
        </p:nvSpPr>
        <p:spPr>
          <a:xfrm>
            <a:off x="4490848" y="-2"/>
            <a:ext cx="360643" cy="685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5D9E038-E4E4-4525-BBE5-8A3B890DA79D}"/>
              </a:ext>
            </a:extLst>
          </p:cNvPr>
          <p:cNvCxnSpPr>
            <a:stCxn id="19" idx="0"/>
            <a:endCxn id="19" idx="2"/>
          </p:cNvCxnSpPr>
          <p:nvPr/>
        </p:nvCxnSpPr>
        <p:spPr>
          <a:xfrm>
            <a:off x="4671170" y="-2"/>
            <a:ext cx="0" cy="6858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D902B579-DE2F-4361-9691-F9F72F416808}"/>
              </a:ext>
            </a:extLst>
          </p:cNvPr>
          <p:cNvSpPr/>
          <p:nvPr/>
        </p:nvSpPr>
        <p:spPr>
          <a:xfrm>
            <a:off x="5140927" y="-2"/>
            <a:ext cx="324579" cy="6858000"/>
          </a:xfrm>
          <a:prstGeom prst="rect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625CA56-97B8-45B8-A62F-3B5ADCF86E75}"/>
              </a:ext>
            </a:extLst>
          </p:cNvPr>
          <p:cNvSpPr/>
          <p:nvPr/>
        </p:nvSpPr>
        <p:spPr>
          <a:xfrm>
            <a:off x="5754407" y="-1"/>
            <a:ext cx="360643" cy="685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837AE8B-B15D-4EA5-839D-68F4C7D534E6}"/>
              </a:ext>
            </a:extLst>
          </p:cNvPr>
          <p:cNvCxnSpPr>
            <a:stCxn id="22" idx="0"/>
            <a:endCxn id="22" idx="2"/>
          </p:cNvCxnSpPr>
          <p:nvPr/>
        </p:nvCxnSpPr>
        <p:spPr>
          <a:xfrm>
            <a:off x="5934728" y="-1"/>
            <a:ext cx="0" cy="6858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FF716CF-57BE-4C25-8F5F-8CF160972660}"/>
              </a:ext>
            </a:extLst>
          </p:cNvPr>
          <p:cNvGrpSpPr/>
          <p:nvPr userDrawn="1"/>
        </p:nvGrpSpPr>
        <p:grpSpPr>
          <a:xfrm>
            <a:off x="6403951" y="0"/>
            <a:ext cx="5730786" cy="6858000"/>
            <a:chOff x="359229" y="-1"/>
            <a:chExt cx="12032006" cy="8505001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B437290-C309-417B-B68C-81386D1BED32}"/>
                </a:ext>
              </a:extLst>
            </p:cNvPr>
            <p:cNvSpPr/>
            <p:nvPr/>
          </p:nvSpPr>
          <p:spPr>
            <a:xfrm>
              <a:off x="359229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6C39962-FD7F-46C1-A8F3-DFC367450406}"/>
                </a:ext>
              </a:extLst>
            </p:cNvPr>
            <p:cNvSpPr/>
            <p:nvPr/>
          </p:nvSpPr>
          <p:spPr>
            <a:xfrm>
              <a:off x="1584000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089504B-D254-467E-AC5A-1C9F54A18C72}"/>
                </a:ext>
              </a:extLst>
            </p:cNvPr>
            <p:cNvCxnSpPr>
              <a:stCxn id="50" idx="0"/>
              <a:endCxn id="50" idx="2"/>
            </p:cNvCxnSpPr>
            <p:nvPr/>
          </p:nvCxnSpPr>
          <p:spPr>
            <a:xfrm>
              <a:off x="1944000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34F825D-0412-4253-AA1A-5A7822495209}"/>
                </a:ext>
              </a:extLst>
            </p:cNvPr>
            <p:cNvSpPr/>
            <p:nvPr/>
          </p:nvSpPr>
          <p:spPr>
            <a:xfrm>
              <a:off x="2880771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E7CD9DFD-7411-4F76-AE59-4C8350ABD213}"/>
                </a:ext>
              </a:extLst>
            </p:cNvPr>
            <p:cNvSpPr/>
            <p:nvPr/>
          </p:nvSpPr>
          <p:spPr>
            <a:xfrm>
              <a:off x="4105542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D9039363-C300-49F1-AF20-45A494329915}"/>
                </a:ext>
              </a:extLst>
            </p:cNvPr>
            <p:cNvCxnSpPr>
              <a:stCxn id="53" idx="0"/>
              <a:endCxn id="53" idx="2"/>
            </p:cNvCxnSpPr>
            <p:nvPr/>
          </p:nvCxnSpPr>
          <p:spPr>
            <a:xfrm>
              <a:off x="4465542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730BFD9-0197-4C44-B386-FD19BECB419A}"/>
                </a:ext>
              </a:extLst>
            </p:cNvPr>
            <p:cNvSpPr/>
            <p:nvPr/>
          </p:nvSpPr>
          <p:spPr>
            <a:xfrm>
              <a:off x="5402313" y="0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7F417105-6B08-4C17-87C0-613AB6A177B1}"/>
                </a:ext>
              </a:extLst>
            </p:cNvPr>
            <p:cNvSpPr/>
            <p:nvPr/>
          </p:nvSpPr>
          <p:spPr>
            <a:xfrm>
              <a:off x="6627084" y="-1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C51670-38DC-4CA4-A576-A47108658B73}"/>
                </a:ext>
              </a:extLst>
            </p:cNvPr>
            <p:cNvCxnSpPr>
              <a:stCxn id="56" idx="0"/>
              <a:endCxn id="56" idx="2"/>
            </p:cNvCxnSpPr>
            <p:nvPr/>
          </p:nvCxnSpPr>
          <p:spPr>
            <a:xfrm>
              <a:off x="6987084" y="-1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39F0501-B65A-4992-A159-CF979E905D01}"/>
                </a:ext>
              </a:extLst>
            </p:cNvPr>
            <p:cNvSpPr/>
            <p:nvPr/>
          </p:nvSpPr>
          <p:spPr>
            <a:xfrm>
              <a:off x="7923855" y="0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3380702-3BD6-4E2E-B703-8F2CCF527B7D}"/>
                </a:ext>
              </a:extLst>
            </p:cNvPr>
            <p:cNvSpPr/>
            <p:nvPr/>
          </p:nvSpPr>
          <p:spPr>
            <a:xfrm>
              <a:off x="9148626" y="-1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DC5206EA-AB02-4996-82ED-6C307C585831}"/>
                </a:ext>
              </a:extLst>
            </p:cNvPr>
            <p:cNvCxnSpPr>
              <a:stCxn id="59" idx="0"/>
              <a:endCxn id="59" idx="2"/>
            </p:cNvCxnSpPr>
            <p:nvPr/>
          </p:nvCxnSpPr>
          <p:spPr>
            <a:xfrm>
              <a:off x="9508626" y="-1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9BDAB934-D00F-4E22-BD6B-CD4573BC52DF}"/>
                </a:ext>
              </a:extLst>
            </p:cNvPr>
            <p:cNvSpPr/>
            <p:nvPr/>
          </p:nvSpPr>
          <p:spPr>
            <a:xfrm>
              <a:off x="10446464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51F6ACD-E62B-49FC-B9F9-E1E091829FE2}"/>
                </a:ext>
              </a:extLst>
            </p:cNvPr>
            <p:cNvSpPr/>
            <p:nvPr/>
          </p:nvSpPr>
          <p:spPr>
            <a:xfrm>
              <a:off x="11671235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C1931A6-93F7-44B8-A761-A2B7CAEB816B}"/>
                </a:ext>
              </a:extLst>
            </p:cNvPr>
            <p:cNvCxnSpPr>
              <a:stCxn id="62" idx="0"/>
              <a:endCxn id="62" idx="2"/>
            </p:cNvCxnSpPr>
            <p:nvPr/>
          </p:nvCxnSpPr>
          <p:spPr>
            <a:xfrm>
              <a:off x="12031235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A632F50A-A40C-435E-AF0D-6D8746E648D9}"/>
              </a:ext>
            </a:extLst>
          </p:cNvPr>
          <p:cNvSpPr/>
          <p:nvPr userDrawn="1"/>
        </p:nvSpPr>
        <p:spPr>
          <a:xfrm>
            <a:off x="1" y="1089700"/>
            <a:ext cx="12192000" cy="5796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7D4499-EC80-445B-8A35-CCEA32D5C346}"/>
              </a:ext>
            </a:extLst>
          </p:cNvPr>
          <p:cNvSpPr/>
          <p:nvPr/>
        </p:nvSpPr>
        <p:spPr>
          <a:xfrm>
            <a:off x="88296" y="-2"/>
            <a:ext cx="324579" cy="6858000"/>
          </a:xfrm>
          <a:prstGeom prst="rect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4ACE877-31E3-431D-B6BF-7F621C6A1C12}"/>
              </a:ext>
            </a:extLst>
          </p:cNvPr>
          <p:cNvSpPr/>
          <p:nvPr/>
        </p:nvSpPr>
        <p:spPr>
          <a:xfrm>
            <a:off x="701776" y="-1"/>
            <a:ext cx="360643" cy="685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9DA615F-F4BC-4999-B1DE-F0D46AD3BC2F}"/>
              </a:ext>
            </a:extLst>
          </p:cNvPr>
          <p:cNvCxnSpPr>
            <a:stCxn id="10" idx="0"/>
            <a:endCxn id="10" idx="2"/>
          </p:cNvCxnSpPr>
          <p:nvPr/>
        </p:nvCxnSpPr>
        <p:spPr>
          <a:xfrm>
            <a:off x="882098" y="-1"/>
            <a:ext cx="0" cy="6858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882D45-CA2D-4A80-B203-F14408E648F5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2B1B9B-108D-4507-9D55-E65598240B4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04AB5E-61C5-4D7C-89CE-9794E85A9E63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A315D55-FBBB-4A3D-B327-2805974D7AE5}"/>
              </a:ext>
            </a:extLst>
          </p:cNvPr>
          <p:cNvSpPr/>
          <p:nvPr/>
        </p:nvSpPr>
        <p:spPr>
          <a:xfrm>
            <a:off x="1351320" y="-2"/>
            <a:ext cx="324579" cy="6858000"/>
          </a:xfrm>
          <a:prstGeom prst="rect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0550CE1-74C7-4D98-B360-DAFC8E6B877D}"/>
              </a:ext>
            </a:extLst>
          </p:cNvPr>
          <p:cNvSpPr/>
          <p:nvPr/>
        </p:nvSpPr>
        <p:spPr>
          <a:xfrm>
            <a:off x="1964800" y="-1"/>
            <a:ext cx="360643" cy="685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79A8A97-F509-4DF8-8A36-B593E33A270C}"/>
              </a:ext>
            </a:extLst>
          </p:cNvPr>
          <p:cNvCxnSpPr>
            <a:stCxn id="13" idx="0"/>
            <a:endCxn id="13" idx="2"/>
          </p:cNvCxnSpPr>
          <p:nvPr/>
        </p:nvCxnSpPr>
        <p:spPr>
          <a:xfrm>
            <a:off x="2145122" y="-1"/>
            <a:ext cx="0" cy="6858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FC6521DC-10A5-4786-9275-7647E5D100D9}"/>
              </a:ext>
            </a:extLst>
          </p:cNvPr>
          <p:cNvSpPr/>
          <p:nvPr/>
        </p:nvSpPr>
        <p:spPr>
          <a:xfrm>
            <a:off x="2614344" y="-1"/>
            <a:ext cx="324579" cy="6858000"/>
          </a:xfrm>
          <a:prstGeom prst="rect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9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2462241B-A420-4503-9E2E-0E4448807329}"/>
              </a:ext>
            </a:extLst>
          </p:cNvPr>
          <p:cNvGrpSpPr/>
          <p:nvPr userDrawn="1"/>
        </p:nvGrpSpPr>
        <p:grpSpPr>
          <a:xfrm>
            <a:off x="88296" y="4362449"/>
            <a:ext cx="12103704" cy="2520000"/>
            <a:chOff x="359229" y="-1"/>
            <a:chExt cx="12032006" cy="85050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E2C3153-0A97-4959-A945-4891E1AADCD7}"/>
                </a:ext>
              </a:extLst>
            </p:cNvPr>
            <p:cNvSpPr/>
            <p:nvPr/>
          </p:nvSpPr>
          <p:spPr>
            <a:xfrm>
              <a:off x="359229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D454A53-B151-440B-8CA0-521DD37BAD0F}"/>
                </a:ext>
              </a:extLst>
            </p:cNvPr>
            <p:cNvSpPr/>
            <p:nvPr/>
          </p:nvSpPr>
          <p:spPr>
            <a:xfrm>
              <a:off x="1584000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08730E7-FD9C-4895-83B1-3FA32E6817BC}"/>
                </a:ext>
              </a:extLst>
            </p:cNvPr>
            <p:cNvCxnSpPr>
              <a:stCxn id="40" idx="0"/>
              <a:endCxn id="40" idx="2"/>
            </p:cNvCxnSpPr>
            <p:nvPr/>
          </p:nvCxnSpPr>
          <p:spPr>
            <a:xfrm>
              <a:off x="1944000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596B856-F069-4578-83E3-6407640E5DCB}"/>
                </a:ext>
              </a:extLst>
            </p:cNvPr>
            <p:cNvSpPr/>
            <p:nvPr/>
          </p:nvSpPr>
          <p:spPr>
            <a:xfrm>
              <a:off x="2880771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02A4EAF-2EE3-4279-85A8-E5A7A0E6182C}"/>
                </a:ext>
              </a:extLst>
            </p:cNvPr>
            <p:cNvSpPr/>
            <p:nvPr/>
          </p:nvSpPr>
          <p:spPr>
            <a:xfrm>
              <a:off x="4105542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78C7C933-4862-4799-81CB-A2CA5AD95C89}"/>
                </a:ext>
              </a:extLst>
            </p:cNvPr>
            <p:cNvCxnSpPr>
              <a:stCxn id="43" idx="0"/>
              <a:endCxn id="43" idx="2"/>
            </p:cNvCxnSpPr>
            <p:nvPr/>
          </p:nvCxnSpPr>
          <p:spPr>
            <a:xfrm>
              <a:off x="4465542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C98C428-B625-4CE1-8794-420C46E8D8E4}"/>
                </a:ext>
              </a:extLst>
            </p:cNvPr>
            <p:cNvSpPr/>
            <p:nvPr/>
          </p:nvSpPr>
          <p:spPr>
            <a:xfrm>
              <a:off x="5402313" y="0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2A80CCC-0A34-46D0-A602-0E3059638D4A}"/>
                </a:ext>
              </a:extLst>
            </p:cNvPr>
            <p:cNvSpPr/>
            <p:nvPr/>
          </p:nvSpPr>
          <p:spPr>
            <a:xfrm>
              <a:off x="6627084" y="-1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EC9553B-2264-422F-8925-2ABAFA16A885}"/>
                </a:ext>
              </a:extLst>
            </p:cNvPr>
            <p:cNvCxnSpPr>
              <a:stCxn id="46" idx="0"/>
              <a:endCxn id="46" idx="2"/>
            </p:cNvCxnSpPr>
            <p:nvPr/>
          </p:nvCxnSpPr>
          <p:spPr>
            <a:xfrm>
              <a:off x="6987084" y="-1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91BFCF64-9617-4CF8-87B0-83716CB62434}"/>
                </a:ext>
              </a:extLst>
            </p:cNvPr>
            <p:cNvSpPr/>
            <p:nvPr/>
          </p:nvSpPr>
          <p:spPr>
            <a:xfrm>
              <a:off x="7923855" y="0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00A7BDA-77B9-47F7-848B-D4706D2C2E8C}"/>
                </a:ext>
              </a:extLst>
            </p:cNvPr>
            <p:cNvSpPr/>
            <p:nvPr/>
          </p:nvSpPr>
          <p:spPr>
            <a:xfrm>
              <a:off x="9148626" y="-1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5CB662E7-71B2-4DDE-ADE3-89C9D5801C15}"/>
                </a:ext>
              </a:extLst>
            </p:cNvPr>
            <p:cNvCxnSpPr>
              <a:stCxn id="49" idx="0"/>
              <a:endCxn id="49" idx="2"/>
            </p:cNvCxnSpPr>
            <p:nvPr/>
          </p:nvCxnSpPr>
          <p:spPr>
            <a:xfrm>
              <a:off x="9508626" y="-1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F58C018-44F5-436C-A1EE-B8042016D387}"/>
                </a:ext>
              </a:extLst>
            </p:cNvPr>
            <p:cNvSpPr/>
            <p:nvPr/>
          </p:nvSpPr>
          <p:spPr>
            <a:xfrm>
              <a:off x="10446464" y="-1"/>
              <a:ext cx="648000" cy="8505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18AF212-D81E-437D-ADB1-9020E9B55E32}"/>
                </a:ext>
              </a:extLst>
            </p:cNvPr>
            <p:cNvSpPr/>
            <p:nvPr/>
          </p:nvSpPr>
          <p:spPr>
            <a:xfrm>
              <a:off x="11671235" y="0"/>
              <a:ext cx="720000" cy="8505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C3BE1959-5616-4E1A-9D47-9453CCCFCA36}"/>
                </a:ext>
              </a:extLst>
            </p:cNvPr>
            <p:cNvCxnSpPr>
              <a:stCxn id="52" idx="0"/>
              <a:endCxn id="52" idx="2"/>
            </p:cNvCxnSpPr>
            <p:nvPr/>
          </p:nvCxnSpPr>
          <p:spPr>
            <a:xfrm>
              <a:off x="12031235" y="0"/>
              <a:ext cx="0" cy="8505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79BF33-49BB-4419-BCEF-944E1C7EEBCF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98F928-5A58-4E8A-AA90-F1A7A87B97E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5486BA-3DF1-4A37-A29F-6B2496D3CD1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C15A45D-38F6-459C-9B4B-5AC9BECC2979}"/>
              </a:ext>
            </a:extLst>
          </p:cNvPr>
          <p:cNvSpPr/>
          <p:nvPr userDrawn="1"/>
        </p:nvSpPr>
        <p:spPr>
          <a:xfrm flipV="1">
            <a:off x="-6350" y="-2"/>
            <a:ext cx="12198350" cy="622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B95867-B2EB-4B4D-8647-8D5B754751D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C648339-BC2C-4FD9-BA2C-EF9F3B16495F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1535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335A6716-B982-4EDA-B2E9-D3EBAE2DD031}"/>
              </a:ext>
            </a:extLst>
          </p:cNvPr>
          <p:cNvGrpSpPr/>
          <p:nvPr userDrawn="1"/>
        </p:nvGrpSpPr>
        <p:grpSpPr>
          <a:xfrm>
            <a:off x="168853" y="15498"/>
            <a:ext cx="11854536" cy="972000"/>
            <a:chOff x="123883" y="15498"/>
            <a:chExt cx="11854536" cy="972000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8389F3CD-A42C-4C48-BDEE-05C28503C6CC}"/>
                </a:ext>
              </a:extLst>
            </p:cNvPr>
            <p:cNvGrpSpPr/>
            <p:nvPr userDrawn="1"/>
          </p:nvGrpSpPr>
          <p:grpSpPr>
            <a:xfrm>
              <a:off x="5153998" y="15498"/>
              <a:ext cx="4806600" cy="972000"/>
              <a:chOff x="359229" y="-1"/>
              <a:chExt cx="12032006" cy="8505001"/>
            </a:xfrm>
          </p:grpSpPr>
          <p:sp>
            <p:nvSpPr>
              <p:cNvPr id="166" name="矩形 165">
                <a:extLst>
                  <a:ext uri="{FF2B5EF4-FFF2-40B4-BE49-F238E27FC236}">
                    <a16:creationId xmlns:a16="http://schemas.microsoft.com/office/drawing/2014/main" id="{8FBCF456-6F77-4609-B787-BF10095858F4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矩形 166">
                <a:extLst>
                  <a:ext uri="{FF2B5EF4-FFF2-40B4-BE49-F238E27FC236}">
                    <a16:creationId xmlns:a16="http://schemas.microsoft.com/office/drawing/2014/main" id="{13158763-774D-4F87-B72F-C697DE3EE58E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9D2EB2EA-6D8F-4613-8CD5-90AFCA57CA5A}"/>
                  </a:ext>
                </a:extLst>
              </p:cNvPr>
              <p:cNvCxnSpPr>
                <a:stCxn id="167" idx="0"/>
                <a:endCxn id="167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矩形 168">
                <a:extLst>
                  <a:ext uri="{FF2B5EF4-FFF2-40B4-BE49-F238E27FC236}">
                    <a16:creationId xmlns:a16="http://schemas.microsoft.com/office/drawing/2014/main" id="{922E4E43-B890-496E-8CBA-1A199106BA14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 169">
                <a:extLst>
                  <a:ext uri="{FF2B5EF4-FFF2-40B4-BE49-F238E27FC236}">
                    <a16:creationId xmlns:a16="http://schemas.microsoft.com/office/drawing/2014/main" id="{27C6E85E-8A13-4D5F-A61C-8E5AEBB710E0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25CDC72D-E8E4-4995-AFD0-5C1C0BCCADAD}"/>
                  </a:ext>
                </a:extLst>
              </p:cNvPr>
              <p:cNvCxnSpPr>
                <a:stCxn id="170" idx="0"/>
                <a:endCxn id="170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矩形 171">
                <a:extLst>
                  <a:ext uri="{FF2B5EF4-FFF2-40B4-BE49-F238E27FC236}">
                    <a16:creationId xmlns:a16="http://schemas.microsoft.com/office/drawing/2014/main" id="{D679FE2A-327D-4D82-B7D2-20EE466EBA48}"/>
                  </a:ext>
                </a:extLst>
              </p:cNvPr>
              <p:cNvSpPr/>
              <p:nvPr/>
            </p:nvSpPr>
            <p:spPr>
              <a:xfrm>
                <a:off x="5402313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矩形 172">
                <a:extLst>
                  <a:ext uri="{FF2B5EF4-FFF2-40B4-BE49-F238E27FC236}">
                    <a16:creationId xmlns:a16="http://schemas.microsoft.com/office/drawing/2014/main" id="{89CA7CF4-FACA-4280-AAC6-A8C53658E0C5}"/>
                  </a:ext>
                </a:extLst>
              </p:cNvPr>
              <p:cNvSpPr/>
              <p:nvPr/>
            </p:nvSpPr>
            <p:spPr>
              <a:xfrm>
                <a:off x="6627084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3718CB2C-E355-4889-88B9-0693B45B67CB}"/>
                  </a:ext>
                </a:extLst>
              </p:cNvPr>
              <p:cNvCxnSpPr>
                <a:stCxn id="173" idx="0"/>
                <a:endCxn id="173" idx="2"/>
              </p:cNvCxnSpPr>
              <p:nvPr/>
            </p:nvCxnSpPr>
            <p:spPr>
              <a:xfrm>
                <a:off x="6987084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id="{8D162447-E483-4FC0-BB43-88DBB3ACD100}"/>
                  </a:ext>
                </a:extLst>
              </p:cNvPr>
              <p:cNvSpPr/>
              <p:nvPr/>
            </p:nvSpPr>
            <p:spPr>
              <a:xfrm>
                <a:off x="7923855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矩形 175">
                <a:extLst>
                  <a:ext uri="{FF2B5EF4-FFF2-40B4-BE49-F238E27FC236}">
                    <a16:creationId xmlns:a16="http://schemas.microsoft.com/office/drawing/2014/main" id="{54875226-947B-4581-AFE8-391F332AC8F7}"/>
                  </a:ext>
                </a:extLst>
              </p:cNvPr>
              <p:cNvSpPr/>
              <p:nvPr/>
            </p:nvSpPr>
            <p:spPr>
              <a:xfrm>
                <a:off x="9148626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80091DD9-C4A7-468A-A0A7-EE26F6A37896}"/>
                  </a:ext>
                </a:extLst>
              </p:cNvPr>
              <p:cNvCxnSpPr>
                <a:stCxn id="176" idx="0"/>
                <a:endCxn id="176" idx="2"/>
              </p:cNvCxnSpPr>
              <p:nvPr/>
            </p:nvCxnSpPr>
            <p:spPr>
              <a:xfrm>
                <a:off x="9508626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D41AB474-A17B-445E-9555-9EC0D6AD4348}"/>
                  </a:ext>
                </a:extLst>
              </p:cNvPr>
              <p:cNvSpPr/>
              <p:nvPr/>
            </p:nvSpPr>
            <p:spPr>
              <a:xfrm>
                <a:off x="10446464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id="{65409199-E4E4-423A-9C68-0D3D1925AF30}"/>
                  </a:ext>
                </a:extLst>
              </p:cNvPr>
              <p:cNvSpPr/>
              <p:nvPr/>
            </p:nvSpPr>
            <p:spPr>
              <a:xfrm>
                <a:off x="11671235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F8E0F68D-0033-499E-A479-241C0EDB434D}"/>
                  </a:ext>
                </a:extLst>
              </p:cNvPr>
              <p:cNvCxnSpPr>
                <a:stCxn id="179" idx="0"/>
                <a:endCxn id="179" idx="2"/>
              </p:cNvCxnSpPr>
              <p:nvPr/>
            </p:nvCxnSpPr>
            <p:spPr>
              <a:xfrm>
                <a:off x="12031235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BAD4372D-82FF-485F-B5AD-B58E6DF1F293}"/>
                </a:ext>
              </a:extLst>
            </p:cNvPr>
            <p:cNvGrpSpPr/>
            <p:nvPr userDrawn="1"/>
          </p:nvGrpSpPr>
          <p:grpSpPr>
            <a:xfrm>
              <a:off x="123883" y="15498"/>
              <a:ext cx="4806600" cy="972000"/>
              <a:chOff x="359229" y="-1"/>
              <a:chExt cx="12032006" cy="8505001"/>
            </a:xfrm>
          </p:grpSpPr>
          <p:sp>
            <p:nvSpPr>
              <p:cNvPr id="151" name="矩形 150">
                <a:extLst>
                  <a:ext uri="{FF2B5EF4-FFF2-40B4-BE49-F238E27FC236}">
                    <a16:creationId xmlns:a16="http://schemas.microsoft.com/office/drawing/2014/main" id="{FD619EEA-5405-47F7-85ED-DD52EE585BF2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id="{E89D1546-3AB5-479E-B2A9-2CEB1521767E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B0B67E7F-FFF8-4624-9AA1-AFDE86B4B64B}"/>
                  </a:ext>
                </a:extLst>
              </p:cNvPr>
              <p:cNvCxnSpPr>
                <a:stCxn id="152" idx="0"/>
                <a:endCxn id="152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矩形 153">
                <a:extLst>
                  <a:ext uri="{FF2B5EF4-FFF2-40B4-BE49-F238E27FC236}">
                    <a16:creationId xmlns:a16="http://schemas.microsoft.com/office/drawing/2014/main" id="{07805742-6317-47BC-A83B-BAF5580CF492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id="{10B5018E-1F92-45B5-B2B4-72BD8CD400E5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07BC8DEC-6FC5-43D4-902D-CFE0C7DC7733}"/>
                  </a:ext>
                </a:extLst>
              </p:cNvPr>
              <p:cNvCxnSpPr>
                <a:stCxn id="155" idx="0"/>
                <a:endCxn id="155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矩形 156">
                <a:extLst>
                  <a:ext uri="{FF2B5EF4-FFF2-40B4-BE49-F238E27FC236}">
                    <a16:creationId xmlns:a16="http://schemas.microsoft.com/office/drawing/2014/main" id="{B7B1C0EA-6778-4EF5-B7FE-B7E833F4155F}"/>
                  </a:ext>
                </a:extLst>
              </p:cNvPr>
              <p:cNvSpPr/>
              <p:nvPr/>
            </p:nvSpPr>
            <p:spPr>
              <a:xfrm>
                <a:off x="5402313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id="{7A48771A-D894-445E-B167-DD1CF3BC6E82}"/>
                  </a:ext>
                </a:extLst>
              </p:cNvPr>
              <p:cNvSpPr/>
              <p:nvPr/>
            </p:nvSpPr>
            <p:spPr>
              <a:xfrm>
                <a:off x="6627084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E171CB2A-B8ED-4591-9EE1-2EF36CEC1CB6}"/>
                  </a:ext>
                </a:extLst>
              </p:cNvPr>
              <p:cNvCxnSpPr>
                <a:stCxn id="158" idx="0"/>
                <a:endCxn id="158" idx="2"/>
              </p:cNvCxnSpPr>
              <p:nvPr/>
            </p:nvCxnSpPr>
            <p:spPr>
              <a:xfrm>
                <a:off x="6987084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矩形 159">
                <a:extLst>
                  <a:ext uri="{FF2B5EF4-FFF2-40B4-BE49-F238E27FC236}">
                    <a16:creationId xmlns:a16="http://schemas.microsoft.com/office/drawing/2014/main" id="{6EA6791A-CA66-4378-B74F-2C0D46042DC8}"/>
                  </a:ext>
                </a:extLst>
              </p:cNvPr>
              <p:cNvSpPr/>
              <p:nvPr/>
            </p:nvSpPr>
            <p:spPr>
              <a:xfrm>
                <a:off x="7923855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>
                <a:extLst>
                  <a:ext uri="{FF2B5EF4-FFF2-40B4-BE49-F238E27FC236}">
                    <a16:creationId xmlns:a16="http://schemas.microsoft.com/office/drawing/2014/main" id="{2D89EEFD-24A8-4AAF-8D0B-7169F302EA7B}"/>
                  </a:ext>
                </a:extLst>
              </p:cNvPr>
              <p:cNvSpPr/>
              <p:nvPr/>
            </p:nvSpPr>
            <p:spPr>
              <a:xfrm>
                <a:off x="9148626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0D79198C-8393-4995-B196-BB017401A242}"/>
                  </a:ext>
                </a:extLst>
              </p:cNvPr>
              <p:cNvCxnSpPr>
                <a:stCxn id="161" idx="0"/>
                <a:endCxn id="161" idx="2"/>
              </p:cNvCxnSpPr>
              <p:nvPr/>
            </p:nvCxnSpPr>
            <p:spPr>
              <a:xfrm>
                <a:off x="9508626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6D8A12E3-62FE-4EA7-BE5D-EAAEF71AE50E}"/>
                  </a:ext>
                </a:extLst>
              </p:cNvPr>
              <p:cNvSpPr/>
              <p:nvPr/>
            </p:nvSpPr>
            <p:spPr>
              <a:xfrm>
                <a:off x="10446464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:a16="http://schemas.microsoft.com/office/drawing/2014/main" id="{71139D90-D89F-41E9-A225-79D0438FE95D}"/>
                  </a:ext>
                </a:extLst>
              </p:cNvPr>
              <p:cNvSpPr/>
              <p:nvPr/>
            </p:nvSpPr>
            <p:spPr>
              <a:xfrm>
                <a:off x="11671235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BECA49C9-52EE-4ED0-8E19-CB444C6AD8D0}"/>
                  </a:ext>
                </a:extLst>
              </p:cNvPr>
              <p:cNvCxnSpPr>
                <a:stCxn id="164" idx="0"/>
                <a:endCxn id="164" idx="2"/>
              </p:cNvCxnSpPr>
              <p:nvPr/>
            </p:nvCxnSpPr>
            <p:spPr>
              <a:xfrm>
                <a:off x="12031235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B601D16B-B9BF-4274-9A8E-078E5FA9DAF6}"/>
                </a:ext>
              </a:extLst>
            </p:cNvPr>
            <p:cNvGrpSpPr/>
            <p:nvPr userDrawn="1"/>
          </p:nvGrpSpPr>
          <p:grpSpPr>
            <a:xfrm>
              <a:off x="10194196" y="15498"/>
              <a:ext cx="1784223" cy="972000"/>
              <a:chOff x="359229" y="-1"/>
              <a:chExt cx="4466313" cy="8505001"/>
            </a:xfrm>
          </p:grpSpPr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id="{BB872E45-C553-4A7B-A96C-682C206026DC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 145">
                <a:extLst>
                  <a:ext uri="{FF2B5EF4-FFF2-40B4-BE49-F238E27FC236}">
                    <a16:creationId xmlns:a16="http://schemas.microsoft.com/office/drawing/2014/main" id="{F5D416C3-B91B-484F-9775-E81FB8B66642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18CCF42A-8067-4A36-9084-6A8306CB2F57}"/>
                  </a:ext>
                </a:extLst>
              </p:cNvPr>
              <p:cNvCxnSpPr>
                <a:stCxn id="146" idx="0"/>
                <a:endCxn id="146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FE153432-E691-494C-845B-380178E8B9DE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id="{D9A12241-0C86-4B75-8948-ED51294E7F25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E424C692-F366-4A63-98AE-0FE616855DB1}"/>
                  </a:ext>
                </a:extLst>
              </p:cNvPr>
              <p:cNvCxnSpPr>
                <a:stCxn id="149" idx="0"/>
                <a:endCxn id="149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34395DE-AEE2-498A-8E3C-B802C50E7E3D}"/>
              </a:ext>
            </a:extLst>
          </p:cNvPr>
          <p:cNvGrpSpPr/>
          <p:nvPr userDrawn="1"/>
        </p:nvGrpSpPr>
        <p:grpSpPr>
          <a:xfrm>
            <a:off x="-160598" y="6653307"/>
            <a:ext cx="12506388" cy="216000"/>
            <a:chOff x="-129602" y="6653307"/>
            <a:chExt cx="12506388" cy="216000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6B1CC9B-3FCE-4CEE-8C70-1B61DDE561D8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-129602" y="6653307"/>
              <a:ext cx="7451993" cy="216000"/>
              <a:chOff x="-108000" y="5760000"/>
              <a:chExt cx="12420000" cy="360000"/>
            </a:xfrm>
          </p:grpSpPr>
          <p:sp>
            <p:nvSpPr>
              <p:cNvPr id="103" name="菱形 23">
                <a:extLst>
                  <a:ext uri="{FF2B5EF4-FFF2-40B4-BE49-F238E27FC236}">
                    <a16:creationId xmlns:a16="http://schemas.microsoft.com/office/drawing/2014/main" id="{51B4A40F-031D-4FA2-85D9-3456BAADFCAF}"/>
                  </a:ext>
                </a:extLst>
              </p:cNvPr>
              <p:cNvSpPr/>
              <p:nvPr userDrawn="1"/>
            </p:nvSpPr>
            <p:spPr>
              <a:xfrm>
                <a:off x="54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菱形 23">
                <a:extLst>
                  <a:ext uri="{FF2B5EF4-FFF2-40B4-BE49-F238E27FC236}">
                    <a16:creationId xmlns:a16="http://schemas.microsoft.com/office/drawing/2014/main" id="{44A9C8D9-83CC-40F2-9725-7815D72BE7CA}"/>
                  </a:ext>
                </a:extLst>
              </p:cNvPr>
              <p:cNvSpPr/>
              <p:nvPr userDrawn="1"/>
            </p:nvSpPr>
            <p:spPr>
              <a:xfrm flipV="1">
                <a:off x="8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菱形 23">
                <a:extLst>
                  <a:ext uri="{FF2B5EF4-FFF2-40B4-BE49-F238E27FC236}">
                    <a16:creationId xmlns:a16="http://schemas.microsoft.com/office/drawing/2014/main" id="{3BA0830F-BF30-41F5-A776-212BA2756D24}"/>
                  </a:ext>
                </a:extLst>
              </p:cNvPr>
              <p:cNvSpPr/>
              <p:nvPr userDrawn="1"/>
            </p:nvSpPr>
            <p:spPr>
              <a:xfrm flipV="1">
                <a:off x="21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菱形 23">
                <a:extLst>
                  <a:ext uri="{FF2B5EF4-FFF2-40B4-BE49-F238E27FC236}">
                    <a16:creationId xmlns:a16="http://schemas.microsoft.com/office/drawing/2014/main" id="{D02D9F5F-5AC4-474A-8769-12889FD07838}"/>
                  </a:ext>
                </a:extLst>
              </p:cNvPr>
              <p:cNvSpPr/>
              <p:nvPr userDrawn="1"/>
            </p:nvSpPr>
            <p:spPr>
              <a:xfrm>
                <a:off x="118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菱形 23">
                <a:extLst>
                  <a:ext uri="{FF2B5EF4-FFF2-40B4-BE49-F238E27FC236}">
                    <a16:creationId xmlns:a16="http://schemas.microsoft.com/office/drawing/2014/main" id="{E91BD546-E750-4B4D-80BC-B805A1A68BF7}"/>
                  </a:ext>
                </a:extLst>
              </p:cNvPr>
              <p:cNvSpPr/>
              <p:nvPr userDrawn="1"/>
            </p:nvSpPr>
            <p:spPr>
              <a:xfrm flipV="1">
                <a:off x="151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" name="菱形 23">
                <a:extLst>
                  <a:ext uri="{FF2B5EF4-FFF2-40B4-BE49-F238E27FC236}">
                    <a16:creationId xmlns:a16="http://schemas.microsoft.com/office/drawing/2014/main" id="{6BD063CA-BFA2-4667-9928-B44C96DFD9F7}"/>
                  </a:ext>
                </a:extLst>
              </p:cNvPr>
              <p:cNvSpPr/>
              <p:nvPr userDrawn="1"/>
            </p:nvSpPr>
            <p:spPr>
              <a:xfrm>
                <a:off x="183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菱形 23">
                <a:extLst>
                  <a:ext uri="{FF2B5EF4-FFF2-40B4-BE49-F238E27FC236}">
                    <a16:creationId xmlns:a16="http://schemas.microsoft.com/office/drawing/2014/main" id="{1CCD2BEC-83D8-42FD-B1AE-C9826D30B780}"/>
                  </a:ext>
                </a:extLst>
              </p:cNvPr>
              <p:cNvSpPr/>
              <p:nvPr userDrawn="1"/>
            </p:nvSpPr>
            <p:spPr>
              <a:xfrm flipV="1">
                <a:off x="21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菱形 23">
                <a:extLst>
                  <a:ext uri="{FF2B5EF4-FFF2-40B4-BE49-F238E27FC236}">
                    <a16:creationId xmlns:a16="http://schemas.microsoft.com/office/drawing/2014/main" id="{5B6D2952-5E56-4871-846E-FB5BA3A58FC5}"/>
                  </a:ext>
                </a:extLst>
              </p:cNvPr>
              <p:cNvSpPr/>
              <p:nvPr userDrawn="1"/>
            </p:nvSpPr>
            <p:spPr>
              <a:xfrm>
                <a:off x="24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菱形 23">
                <a:extLst>
                  <a:ext uri="{FF2B5EF4-FFF2-40B4-BE49-F238E27FC236}">
                    <a16:creationId xmlns:a16="http://schemas.microsoft.com/office/drawing/2014/main" id="{D94F30CC-B9A6-4BCC-B629-9A94D163A4B7}"/>
                  </a:ext>
                </a:extLst>
              </p:cNvPr>
              <p:cNvSpPr/>
              <p:nvPr userDrawn="1"/>
            </p:nvSpPr>
            <p:spPr>
              <a:xfrm flipV="1">
                <a:off x="28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菱形 23">
                <a:extLst>
                  <a:ext uri="{FF2B5EF4-FFF2-40B4-BE49-F238E27FC236}">
                    <a16:creationId xmlns:a16="http://schemas.microsoft.com/office/drawing/2014/main" id="{33147C2C-7B29-420F-AB78-AE49E5C4CA91}"/>
                  </a:ext>
                </a:extLst>
              </p:cNvPr>
              <p:cNvSpPr/>
              <p:nvPr userDrawn="1"/>
            </p:nvSpPr>
            <p:spPr>
              <a:xfrm>
                <a:off x="313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菱形 23">
                <a:extLst>
                  <a:ext uri="{FF2B5EF4-FFF2-40B4-BE49-F238E27FC236}">
                    <a16:creationId xmlns:a16="http://schemas.microsoft.com/office/drawing/2014/main" id="{D3330612-AFD0-4168-980E-A93677ADC955}"/>
                  </a:ext>
                </a:extLst>
              </p:cNvPr>
              <p:cNvSpPr/>
              <p:nvPr userDrawn="1"/>
            </p:nvSpPr>
            <p:spPr>
              <a:xfrm flipV="1">
                <a:off x="3455671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菱形 23">
                <a:extLst>
                  <a:ext uri="{FF2B5EF4-FFF2-40B4-BE49-F238E27FC236}">
                    <a16:creationId xmlns:a16="http://schemas.microsoft.com/office/drawing/2014/main" id="{224D0B5A-21A3-4695-8F7C-B32C121A4067}"/>
                  </a:ext>
                </a:extLst>
              </p:cNvPr>
              <p:cNvSpPr/>
              <p:nvPr userDrawn="1"/>
            </p:nvSpPr>
            <p:spPr>
              <a:xfrm>
                <a:off x="3778947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菱形 23">
                <a:extLst>
                  <a:ext uri="{FF2B5EF4-FFF2-40B4-BE49-F238E27FC236}">
                    <a16:creationId xmlns:a16="http://schemas.microsoft.com/office/drawing/2014/main" id="{25C34697-6201-4660-8775-49D91DA716B8}"/>
                  </a:ext>
                </a:extLst>
              </p:cNvPr>
              <p:cNvSpPr/>
              <p:nvPr userDrawn="1"/>
            </p:nvSpPr>
            <p:spPr>
              <a:xfrm>
                <a:off x="-1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菱形 23">
                <a:extLst>
                  <a:ext uri="{FF2B5EF4-FFF2-40B4-BE49-F238E27FC236}">
                    <a16:creationId xmlns:a16="http://schemas.microsoft.com/office/drawing/2014/main" id="{FFBC8D35-9D62-4F62-A607-8ED093357FBB}"/>
                  </a:ext>
                </a:extLst>
              </p:cNvPr>
              <p:cNvSpPr/>
              <p:nvPr userDrawn="1"/>
            </p:nvSpPr>
            <p:spPr>
              <a:xfrm flipV="1">
                <a:off x="410222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菱形 23">
                <a:extLst>
                  <a:ext uri="{FF2B5EF4-FFF2-40B4-BE49-F238E27FC236}">
                    <a16:creationId xmlns:a16="http://schemas.microsoft.com/office/drawing/2014/main" id="{BFB77CBF-1952-43C6-B9C9-605855F11DCD}"/>
                  </a:ext>
                </a:extLst>
              </p:cNvPr>
              <p:cNvSpPr/>
              <p:nvPr userDrawn="1"/>
            </p:nvSpPr>
            <p:spPr>
              <a:xfrm>
                <a:off x="442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菱形 23">
                <a:extLst>
                  <a:ext uri="{FF2B5EF4-FFF2-40B4-BE49-F238E27FC236}">
                    <a16:creationId xmlns:a16="http://schemas.microsoft.com/office/drawing/2014/main" id="{FF5656E2-C87F-4A8D-81F5-874789FCD00A}"/>
                  </a:ext>
                </a:extLst>
              </p:cNvPr>
              <p:cNvSpPr/>
              <p:nvPr userDrawn="1"/>
            </p:nvSpPr>
            <p:spPr>
              <a:xfrm flipV="1">
                <a:off x="475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菱形 23">
                <a:extLst>
                  <a:ext uri="{FF2B5EF4-FFF2-40B4-BE49-F238E27FC236}">
                    <a16:creationId xmlns:a16="http://schemas.microsoft.com/office/drawing/2014/main" id="{DD85122C-1CFF-4977-A01F-080022AE8941}"/>
                  </a:ext>
                </a:extLst>
              </p:cNvPr>
              <p:cNvSpPr/>
              <p:nvPr userDrawn="1"/>
            </p:nvSpPr>
            <p:spPr>
              <a:xfrm>
                <a:off x="572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菱形 23">
                <a:extLst>
                  <a:ext uri="{FF2B5EF4-FFF2-40B4-BE49-F238E27FC236}">
                    <a16:creationId xmlns:a16="http://schemas.microsoft.com/office/drawing/2014/main" id="{2764082C-CA00-46B7-ADAA-1C75881B8FAE}"/>
                  </a:ext>
                </a:extLst>
              </p:cNvPr>
              <p:cNvSpPr/>
              <p:nvPr userDrawn="1"/>
            </p:nvSpPr>
            <p:spPr>
              <a:xfrm flipV="1">
                <a:off x="604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菱形 23">
                <a:extLst>
                  <a:ext uri="{FF2B5EF4-FFF2-40B4-BE49-F238E27FC236}">
                    <a16:creationId xmlns:a16="http://schemas.microsoft.com/office/drawing/2014/main" id="{3D5077E7-B2B1-4C48-82E5-32BDF8208787}"/>
                  </a:ext>
                </a:extLst>
              </p:cNvPr>
              <p:cNvSpPr/>
              <p:nvPr userDrawn="1"/>
            </p:nvSpPr>
            <p:spPr>
              <a:xfrm flipV="1">
                <a:off x="540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菱形 23">
                <a:extLst>
                  <a:ext uri="{FF2B5EF4-FFF2-40B4-BE49-F238E27FC236}">
                    <a16:creationId xmlns:a16="http://schemas.microsoft.com/office/drawing/2014/main" id="{07497E72-F2A9-4F63-9966-6368425E4E14}"/>
                  </a:ext>
                </a:extLst>
              </p:cNvPr>
              <p:cNvSpPr/>
              <p:nvPr userDrawn="1"/>
            </p:nvSpPr>
            <p:spPr>
              <a:xfrm>
                <a:off x="637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菱形 23">
                <a:extLst>
                  <a:ext uri="{FF2B5EF4-FFF2-40B4-BE49-F238E27FC236}">
                    <a16:creationId xmlns:a16="http://schemas.microsoft.com/office/drawing/2014/main" id="{1CC394CB-269E-446D-9321-8B6F258FC2E5}"/>
                  </a:ext>
                </a:extLst>
              </p:cNvPr>
              <p:cNvSpPr/>
              <p:nvPr userDrawn="1"/>
            </p:nvSpPr>
            <p:spPr>
              <a:xfrm flipV="1">
                <a:off x="669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菱形 23">
                <a:extLst>
                  <a:ext uri="{FF2B5EF4-FFF2-40B4-BE49-F238E27FC236}">
                    <a16:creationId xmlns:a16="http://schemas.microsoft.com/office/drawing/2014/main" id="{C74D0B73-D651-48DD-81B7-5F949A84ECAD}"/>
                  </a:ext>
                </a:extLst>
              </p:cNvPr>
              <p:cNvSpPr/>
              <p:nvPr userDrawn="1"/>
            </p:nvSpPr>
            <p:spPr>
              <a:xfrm>
                <a:off x="702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菱形 23">
                <a:extLst>
                  <a:ext uri="{FF2B5EF4-FFF2-40B4-BE49-F238E27FC236}">
                    <a16:creationId xmlns:a16="http://schemas.microsoft.com/office/drawing/2014/main" id="{16DE839F-345A-4ADA-816C-E69C6775181C}"/>
                  </a:ext>
                </a:extLst>
              </p:cNvPr>
              <p:cNvSpPr/>
              <p:nvPr userDrawn="1"/>
            </p:nvSpPr>
            <p:spPr>
              <a:xfrm flipV="1">
                <a:off x="734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菱形 23">
                <a:extLst>
                  <a:ext uri="{FF2B5EF4-FFF2-40B4-BE49-F238E27FC236}">
                    <a16:creationId xmlns:a16="http://schemas.microsoft.com/office/drawing/2014/main" id="{0EECBF00-673C-4A76-8CBA-74557FF749D3}"/>
                  </a:ext>
                </a:extLst>
              </p:cNvPr>
              <p:cNvSpPr/>
              <p:nvPr userDrawn="1"/>
            </p:nvSpPr>
            <p:spPr>
              <a:xfrm>
                <a:off x="766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菱形 23">
                <a:extLst>
                  <a:ext uri="{FF2B5EF4-FFF2-40B4-BE49-F238E27FC236}">
                    <a16:creationId xmlns:a16="http://schemas.microsoft.com/office/drawing/2014/main" id="{93726E83-1FB3-49CA-8FEE-254844E8310B}"/>
                  </a:ext>
                </a:extLst>
              </p:cNvPr>
              <p:cNvSpPr/>
              <p:nvPr userDrawn="1"/>
            </p:nvSpPr>
            <p:spPr>
              <a:xfrm flipV="1">
                <a:off x="799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菱形 23">
                <a:extLst>
                  <a:ext uri="{FF2B5EF4-FFF2-40B4-BE49-F238E27FC236}">
                    <a16:creationId xmlns:a16="http://schemas.microsoft.com/office/drawing/2014/main" id="{2D89E55F-4382-4207-90B6-EC7D50675225}"/>
                  </a:ext>
                </a:extLst>
              </p:cNvPr>
              <p:cNvSpPr/>
              <p:nvPr userDrawn="1"/>
            </p:nvSpPr>
            <p:spPr>
              <a:xfrm>
                <a:off x="831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菱形 23">
                <a:extLst>
                  <a:ext uri="{FF2B5EF4-FFF2-40B4-BE49-F238E27FC236}">
                    <a16:creationId xmlns:a16="http://schemas.microsoft.com/office/drawing/2014/main" id="{01F071ED-78A6-47C5-9ED3-D91EB1CD8316}"/>
                  </a:ext>
                </a:extLst>
              </p:cNvPr>
              <p:cNvSpPr/>
              <p:nvPr userDrawn="1"/>
            </p:nvSpPr>
            <p:spPr>
              <a:xfrm flipV="1">
                <a:off x="8640724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菱形 23">
                <a:extLst>
                  <a:ext uri="{FF2B5EF4-FFF2-40B4-BE49-F238E27FC236}">
                    <a16:creationId xmlns:a16="http://schemas.microsoft.com/office/drawing/2014/main" id="{A61CAA88-16CC-4F2C-B074-7991E9712606}"/>
                  </a:ext>
                </a:extLst>
              </p:cNvPr>
              <p:cNvSpPr/>
              <p:nvPr userDrawn="1"/>
            </p:nvSpPr>
            <p:spPr>
              <a:xfrm>
                <a:off x="89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菱形 23">
                <a:extLst>
                  <a:ext uri="{FF2B5EF4-FFF2-40B4-BE49-F238E27FC236}">
                    <a16:creationId xmlns:a16="http://schemas.microsoft.com/office/drawing/2014/main" id="{2AB98D0F-DB06-4EE9-9778-11E49547034E}"/>
                  </a:ext>
                </a:extLst>
              </p:cNvPr>
              <p:cNvSpPr/>
              <p:nvPr userDrawn="1"/>
            </p:nvSpPr>
            <p:spPr>
              <a:xfrm>
                <a:off x="507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菱形 23">
                <a:extLst>
                  <a:ext uri="{FF2B5EF4-FFF2-40B4-BE49-F238E27FC236}">
                    <a16:creationId xmlns:a16="http://schemas.microsoft.com/office/drawing/2014/main" id="{C4E7668F-860B-40A9-A93F-B71DD66371B4}"/>
                  </a:ext>
                </a:extLst>
              </p:cNvPr>
              <p:cNvSpPr/>
              <p:nvPr userDrawn="1"/>
            </p:nvSpPr>
            <p:spPr>
              <a:xfrm flipV="1">
                <a:off x="9287276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菱形 23">
                <a:extLst>
                  <a:ext uri="{FF2B5EF4-FFF2-40B4-BE49-F238E27FC236}">
                    <a16:creationId xmlns:a16="http://schemas.microsoft.com/office/drawing/2014/main" id="{AEC32037-5785-4963-BDE8-2BD746F47633}"/>
                  </a:ext>
                </a:extLst>
              </p:cNvPr>
              <p:cNvSpPr/>
              <p:nvPr userDrawn="1"/>
            </p:nvSpPr>
            <p:spPr>
              <a:xfrm>
                <a:off x="961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菱形 23">
                <a:extLst>
                  <a:ext uri="{FF2B5EF4-FFF2-40B4-BE49-F238E27FC236}">
                    <a16:creationId xmlns:a16="http://schemas.microsoft.com/office/drawing/2014/main" id="{C9D65CCB-9642-405B-8F82-732AB3169424}"/>
                  </a:ext>
                </a:extLst>
              </p:cNvPr>
              <p:cNvSpPr/>
              <p:nvPr userDrawn="1"/>
            </p:nvSpPr>
            <p:spPr>
              <a:xfrm flipV="1">
                <a:off x="993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菱形 23">
                <a:extLst>
                  <a:ext uri="{FF2B5EF4-FFF2-40B4-BE49-F238E27FC236}">
                    <a16:creationId xmlns:a16="http://schemas.microsoft.com/office/drawing/2014/main" id="{B42496B6-3373-4421-BEA1-136C5EC65F57}"/>
                  </a:ext>
                </a:extLst>
              </p:cNvPr>
              <p:cNvSpPr/>
              <p:nvPr userDrawn="1"/>
            </p:nvSpPr>
            <p:spPr>
              <a:xfrm>
                <a:off x="102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菱形 23">
                <a:extLst>
                  <a:ext uri="{FF2B5EF4-FFF2-40B4-BE49-F238E27FC236}">
                    <a16:creationId xmlns:a16="http://schemas.microsoft.com/office/drawing/2014/main" id="{C56333D0-3227-4E9C-8C3D-DC90FCAA8886}"/>
                  </a:ext>
                </a:extLst>
              </p:cNvPr>
              <p:cNvSpPr/>
              <p:nvPr userDrawn="1"/>
            </p:nvSpPr>
            <p:spPr>
              <a:xfrm flipV="1">
                <a:off x="105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菱形 23">
                <a:extLst>
                  <a:ext uri="{FF2B5EF4-FFF2-40B4-BE49-F238E27FC236}">
                    <a16:creationId xmlns:a16="http://schemas.microsoft.com/office/drawing/2014/main" id="{F375AC85-1633-4541-BE71-268D46B1737D}"/>
                  </a:ext>
                </a:extLst>
              </p:cNvPr>
              <p:cNvSpPr/>
              <p:nvPr userDrawn="1"/>
            </p:nvSpPr>
            <p:spPr>
              <a:xfrm>
                <a:off x="1090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菱形 23">
                <a:extLst>
                  <a:ext uri="{FF2B5EF4-FFF2-40B4-BE49-F238E27FC236}">
                    <a16:creationId xmlns:a16="http://schemas.microsoft.com/office/drawing/2014/main" id="{B938BA6F-B2E3-4D9E-9133-48B917EE39AE}"/>
                  </a:ext>
                </a:extLst>
              </p:cNvPr>
              <p:cNvSpPr/>
              <p:nvPr userDrawn="1"/>
            </p:nvSpPr>
            <p:spPr>
              <a:xfrm flipV="1">
                <a:off x="11232329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菱形 23">
                <a:extLst>
                  <a:ext uri="{FF2B5EF4-FFF2-40B4-BE49-F238E27FC236}">
                    <a16:creationId xmlns:a16="http://schemas.microsoft.com/office/drawing/2014/main" id="{090A4DAB-5FF7-4374-951D-196C1B70D02D}"/>
                  </a:ext>
                </a:extLst>
              </p:cNvPr>
              <p:cNvSpPr/>
              <p:nvPr userDrawn="1"/>
            </p:nvSpPr>
            <p:spPr>
              <a:xfrm>
                <a:off x="1155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菱形 23">
                <a:extLst>
                  <a:ext uri="{FF2B5EF4-FFF2-40B4-BE49-F238E27FC236}">
                    <a16:creationId xmlns:a16="http://schemas.microsoft.com/office/drawing/2014/main" id="{244371B7-68C4-464B-8A8A-4A3DBE461037}"/>
                  </a:ext>
                </a:extLst>
              </p:cNvPr>
              <p:cNvSpPr/>
              <p:nvPr userDrawn="1"/>
            </p:nvSpPr>
            <p:spPr>
              <a:xfrm flipV="1">
                <a:off x="1188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661B642-7C7E-429D-98E1-A85AAA91D54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7256958" y="6653307"/>
              <a:ext cx="5119828" cy="216000"/>
              <a:chOff x="-108000" y="5760000"/>
              <a:chExt cx="8533053" cy="360000"/>
            </a:xfrm>
          </p:grpSpPr>
          <p:sp>
            <p:nvSpPr>
              <p:cNvPr id="77" name="菱形 23">
                <a:extLst>
                  <a:ext uri="{FF2B5EF4-FFF2-40B4-BE49-F238E27FC236}">
                    <a16:creationId xmlns:a16="http://schemas.microsoft.com/office/drawing/2014/main" id="{527283DE-2398-480B-BB83-335B79573320}"/>
                  </a:ext>
                </a:extLst>
              </p:cNvPr>
              <p:cNvSpPr/>
              <p:nvPr userDrawn="1"/>
            </p:nvSpPr>
            <p:spPr>
              <a:xfrm>
                <a:off x="54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菱形 23">
                <a:extLst>
                  <a:ext uri="{FF2B5EF4-FFF2-40B4-BE49-F238E27FC236}">
                    <a16:creationId xmlns:a16="http://schemas.microsoft.com/office/drawing/2014/main" id="{9A544965-47F2-4FC6-8DDF-A9C160C43B49}"/>
                  </a:ext>
                </a:extLst>
              </p:cNvPr>
              <p:cNvSpPr/>
              <p:nvPr userDrawn="1"/>
            </p:nvSpPr>
            <p:spPr>
              <a:xfrm flipV="1">
                <a:off x="8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菱形 23">
                <a:extLst>
                  <a:ext uri="{FF2B5EF4-FFF2-40B4-BE49-F238E27FC236}">
                    <a16:creationId xmlns:a16="http://schemas.microsoft.com/office/drawing/2014/main" id="{417A6D4E-6C0E-430D-B17F-6DE6E91E12CE}"/>
                  </a:ext>
                </a:extLst>
              </p:cNvPr>
              <p:cNvSpPr/>
              <p:nvPr userDrawn="1"/>
            </p:nvSpPr>
            <p:spPr>
              <a:xfrm flipV="1">
                <a:off x="21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菱形 23">
                <a:extLst>
                  <a:ext uri="{FF2B5EF4-FFF2-40B4-BE49-F238E27FC236}">
                    <a16:creationId xmlns:a16="http://schemas.microsoft.com/office/drawing/2014/main" id="{954B73C9-DB10-4CA4-9476-35699CD2C2ED}"/>
                  </a:ext>
                </a:extLst>
              </p:cNvPr>
              <p:cNvSpPr/>
              <p:nvPr userDrawn="1"/>
            </p:nvSpPr>
            <p:spPr>
              <a:xfrm>
                <a:off x="118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菱形 23">
                <a:extLst>
                  <a:ext uri="{FF2B5EF4-FFF2-40B4-BE49-F238E27FC236}">
                    <a16:creationId xmlns:a16="http://schemas.microsoft.com/office/drawing/2014/main" id="{6169588F-3505-455A-8411-53AABD02AF27}"/>
                  </a:ext>
                </a:extLst>
              </p:cNvPr>
              <p:cNvSpPr/>
              <p:nvPr userDrawn="1"/>
            </p:nvSpPr>
            <p:spPr>
              <a:xfrm flipV="1">
                <a:off x="151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菱形 23">
                <a:extLst>
                  <a:ext uri="{FF2B5EF4-FFF2-40B4-BE49-F238E27FC236}">
                    <a16:creationId xmlns:a16="http://schemas.microsoft.com/office/drawing/2014/main" id="{FF807648-B6D2-465D-BACC-E20FC826D6F4}"/>
                  </a:ext>
                </a:extLst>
              </p:cNvPr>
              <p:cNvSpPr/>
              <p:nvPr userDrawn="1"/>
            </p:nvSpPr>
            <p:spPr>
              <a:xfrm>
                <a:off x="183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菱形 23">
                <a:extLst>
                  <a:ext uri="{FF2B5EF4-FFF2-40B4-BE49-F238E27FC236}">
                    <a16:creationId xmlns:a16="http://schemas.microsoft.com/office/drawing/2014/main" id="{B2EF5886-6764-4573-BAD6-F72BF904CC53}"/>
                  </a:ext>
                </a:extLst>
              </p:cNvPr>
              <p:cNvSpPr/>
              <p:nvPr userDrawn="1"/>
            </p:nvSpPr>
            <p:spPr>
              <a:xfrm flipV="1">
                <a:off x="21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菱形 23">
                <a:extLst>
                  <a:ext uri="{FF2B5EF4-FFF2-40B4-BE49-F238E27FC236}">
                    <a16:creationId xmlns:a16="http://schemas.microsoft.com/office/drawing/2014/main" id="{737079B6-6E15-4245-843B-A2936DA81A16}"/>
                  </a:ext>
                </a:extLst>
              </p:cNvPr>
              <p:cNvSpPr/>
              <p:nvPr userDrawn="1"/>
            </p:nvSpPr>
            <p:spPr>
              <a:xfrm>
                <a:off x="24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菱形 23">
                <a:extLst>
                  <a:ext uri="{FF2B5EF4-FFF2-40B4-BE49-F238E27FC236}">
                    <a16:creationId xmlns:a16="http://schemas.microsoft.com/office/drawing/2014/main" id="{76980852-7107-4B21-AD23-30463689D772}"/>
                  </a:ext>
                </a:extLst>
              </p:cNvPr>
              <p:cNvSpPr/>
              <p:nvPr userDrawn="1"/>
            </p:nvSpPr>
            <p:spPr>
              <a:xfrm flipV="1">
                <a:off x="28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菱形 23">
                <a:extLst>
                  <a:ext uri="{FF2B5EF4-FFF2-40B4-BE49-F238E27FC236}">
                    <a16:creationId xmlns:a16="http://schemas.microsoft.com/office/drawing/2014/main" id="{EEF07073-1D44-4A6A-AF78-7AFD8D4C94AC}"/>
                  </a:ext>
                </a:extLst>
              </p:cNvPr>
              <p:cNvSpPr/>
              <p:nvPr userDrawn="1"/>
            </p:nvSpPr>
            <p:spPr>
              <a:xfrm>
                <a:off x="313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菱形 23">
                <a:extLst>
                  <a:ext uri="{FF2B5EF4-FFF2-40B4-BE49-F238E27FC236}">
                    <a16:creationId xmlns:a16="http://schemas.microsoft.com/office/drawing/2014/main" id="{6677D065-C195-4436-96DF-EBFB795D5B9F}"/>
                  </a:ext>
                </a:extLst>
              </p:cNvPr>
              <p:cNvSpPr/>
              <p:nvPr userDrawn="1"/>
            </p:nvSpPr>
            <p:spPr>
              <a:xfrm flipV="1">
                <a:off x="3455671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菱形 23">
                <a:extLst>
                  <a:ext uri="{FF2B5EF4-FFF2-40B4-BE49-F238E27FC236}">
                    <a16:creationId xmlns:a16="http://schemas.microsoft.com/office/drawing/2014/main" id="{42968B97-EC7D-4BDB-85DB-4E7D5F26416D}"/>
                  </a:ext>
                </a:extLst>
              </p:cNvPr>
              <p:cNvSpPr/>
              <p:nvPr userDrawn="1"/>
            </p:nvSpPr>
            <p:spPr>
              <a:xfrm>
                <a:off x="3778947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菱形 23">
                <a:extLst>
                  <a:ext uri="{FF2B5EF4-FFF2-40B4-BE49-F238E27FC236}">
                    <a16:creationId xmlns:a16="http://schemas.microsoft.com/office/drawing/2014/main" id="{9453BEF0-4E3C-4A22-8EC8-40A22B51F96F}"/>
                  </a:ext>
                </a:extLst>
              </p:cNvPr>
              <p:cNvSpPr/>
              <p:nvPr userDrawn="1"/>
            </p:nvSpPr>
            <p:spPr>
              <a:xfrm>
                <a:off x="-1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菱形 23">
                <a:extLst>
                  <a:ext uri="{FF2B5EF4-FFF2-40B4-BE49-F238E27FC236}">
                    <a16:creationId xmlns:a16="http://schemas.microsoft.com/office/drawing/2014/main" id="{AA38B375-7CA1-47A6-9FD4-402469887459}"/>
                  </a:ext>
                </a:extLst>
              </p:cNvPr>
              <p:cNvSpPr/>
              <p:nvPr userDrawn="1"/>
            </p:nvSpPr>
            <p:spPr>
              <a:xfrm flipV="1">
                <a:off x="410222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菱形 23">
                <a:extLst>
                  <a:ext uri="{FF2B5EF4-FFF2-40B4-BE49-F238E27FC236}">
                    <a16:creationId xmlns:a16="http://schemas.microsoft.com/office/drawing/2014/main" id="{957C82CA-BBE4-46F7-B470-2CE58E32B9D3}"/>
                  </a:ext>
                </a:extLst>
              </p:cNvPr>
              <p:cNvSpPr/>
              <p:nvPr userDrawn="1"/>
            </p:nvSpPr>
            <p:spPr>
              <a:xfrm>
                <a:off x="442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菱形 23">
                <a:extLst>
                  <a:ext uri="{FF2B5EF4-FFF2-40B4-BE49-F238E27FC236}">
                    <a16:creationId xmlns:a16="http://schemas.microsoft.com/office/drawing/2014/main" id="{A95C52A8-1EE8-46BC-9DC7-09324D391E0E}"/>
                  </a:ext>
                </a:extLst>
              </p:cNvPr>
              <p:cNvSpPr/>
              <p:nvPr userDrawn="1"/>
            </p:nvSpPr>
            <p:spPr>
              <a:xfrm flipV="1">
                <a:off x="475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菱形 23">
                <a:extLst>
                  <a:ext uri="{FF2B5EF4-FFF2-40B4-BE49-F238E27FC236}">
                    <a16:creationId xmlns:a16="http://schemas.microsoft.com/office/drawing/2014/main" id="{6FB39C2E-2994-4B7A-A3EB-853BAED1C1E3}"/>
                  </a:ext>
                </a:extLst>
              </p:cNvPr>
              <p:cNvSpPr/>
              <p:nvPr userDrawn="1"/>
            </p:nvSpPr>
            <p:spPr>
              <a:xfrm>
                <a:off x="572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菱形 23">
                <a:extLst>
                  <a:ext uri="{FF2B5EF4-FFF2-40B4-BE49-F238E27FC236}">
                    <a16:creationId xmlns:a16="http://schemas.microsoft.com/office/drawing/2014/main" id="{15363296-C537-40CC-ABE5-9B95C0F7E4ED}"/>
                  </a:ext>
                </a:extLst>
              </p:cNvPr>
              <p:cNvSpPr/>
              <p:nvPr userDrawn="1"/>
            </p:nvSpPr>
            <p:spPr>
              <a:xfrm flipV="1">
                <a:off x="604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菱形 23">
                <a:extLst>
                  <a:ext uri="{FF2B5EF4-FFF2-40B4-BE49-F238E27FC236}">
                    <a16:creationId xmlns:a16="http://schemas.microsoft.com/office/drawing/2014/main" id="{DA4602CC-F2A9-4FD9-ADC7-C5FE234AA876}"/>
                  </a:ext>
                </a:extLst>
              </p:cNvPr>
              <p:cNvSpPr/>
              <p:nvPr userDrawn="1"/>
            </p:nvSpPr>
            <p:spPr>
              <a:xfrm flipV="1">
                <a:off x="540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菱形 23">
                <a:extLst>
                  <a:ext uri="{FF2B5EF4-FFF2-40B4-BE49-F238E27FC236}">
                    <a16:creationId xmlns:a16="http://schemas.microsoft.com/office/drawing/2014/main" id="{A095A718-39FB-4EB6-A162-8D14D19B40B2}"/>
                  </a:ext>
                </a:extLst>
              </p:cNvPr>
              <p:cNvSpPr/>
              <p:nvPr userDrawn="1"/>
            </p:nvSpPr>
            <p:spPr>
              <a:xfrm>
                <a:off x="637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菱形 23">
                <a:extLst>
                  <a:ext uri="{FF2B5EF4-FFF2-40B4-BE49-F238E27FC236}">
                    <a16:creationId xmlns:a16="http://schemas.microsoft.com/office/drawing/2014/main" id="{F209A0BF-4C09-4044-AEA2-BB5A57F83545}"/>
                  </a:ext>
                </a:extLst>
              </p:cNvPr>
              <p:cNvSpPr/>
              <p:nvPr userDrawn="1"/>
            </p:nvSpPr>
            <p:spPr>
              <a:xfrm flipV="1">
                <a:off x="669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8" name="菱形 23">
                <a:extLst>
                  <a:ext uri="{FF2B5EF4-FFF2-40B4-BE49-F238E27FC236}">
                    <a16:creationId xmlns:a16="http://schemas.microsoft.com/office/drawing/2014/main" id="{AA9188FF-59AC-4BCB-A8B4-70E0675AF3E5}"/>
                  </a:ext>
                </a:extLst>
              </p:cNvPr>
              <p:cNvSpPr/>
              <p:nvPr userDrawn="1"/>
            </p:nvSpPr>
            <p:spPr>
              <a:xfrm>
                <a:off x="702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菱形 23">
                <a:extLst>
                  <a:ext uri="{FF2B5EF4-FFF2-40B4-BE49-F238E27FC236}">
                    <a16:creationId xmlns:a16="http://schemas.microsoft.com/office/drawing/2014/main" id="{E0A0D8F2-CD5B-4BAD-8D13-784A6A3927BC}"/>
                  </a:ext>
                </a:extLst>
              </p:cNvPr>
              <p:cNvSpPr/>
              <p:nvPr userDrawn="1"/>
            </p:nvSpPr>
            <p:spPr>
              <a:xfrm flipV="1">
                <a:off x="734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菱形 23">
                <a:extLst>
                  <a:ext uri="{FF2B5EF4-FFF2-40B4-BE49-F238E27FC236}">
                    <a16:creationId xmlns:a16="http://schemas.microsoft.com/office/drawing/2014/main" id="{0DC19177-A541-410D-B980-B27679DB1538}"/>
                  </a:ext>
                </a:extLst>
              </p:cNvPr>
              <p:cNvSpPr/>
              <p:nvPr userDrawn="1"/>
            </p:nvSpPr>
            <p:spPr>
              <a:xfrm>
                <a:off x="766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菱形 23">
                <a:extLst>
                  <a:ext uri="{FF2B5EF4-FFF2-40B4-BE49-F238E27FC236}">
                    <a16:creationId xmlns:a16="http://schemas.microsoft.com/office/drawing/2014/main" id="{0C75E1B1-86BE-4927-A3A1-E749F8C7CE8F}"/>
                  </a:ext>
                </a:extLst>
              </p:cNvPr>
              <p:cNvSpPr/>
              <p:nvPr userDrawn="1"/>
            </p:nvSpPr>
            <p:spPr>
              <a:xfrm flipV="1">
                <a:off x="799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菱形 23">
                <a:extLst>
                  <a:ext uri="{FF2B5EF4-FFF2-40B4-BE49-F238E27FC236}">
                    <a16:creationId xmlns:a16="http://schemas.microsoft.com/office/drawing/2014/main" id="{9A9DE2F4-5925-423D-981E-0A9B15EBFCB2}"/>
                  </a:ext>
                </a:extLst>
              </p:cNvPr>
              <p:cNvSpPr/>
              <p:nvPr userDrawn="1"/>
            </p:nvSpPr>
            <p:spPr>
              <a:xfrm>
                <a:off x="507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D17F206-A50C-474F-8B9B-FED18A3E6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9EC39AB-5887-437A-9FB0-E884F087B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3D0A7C2-6076-4A4B-96B8-F619CBF6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9" name="矩形: 一个圆顶角，剪去另一个顶角 48">
            <a:extLst>
              <a:ext uri="{FF2B5EF4-FFF2-40B4-BE49-F238E27FC236}">
                <a16:creationId xmlns:a16="http://schemas.microsoft.com/office/drawing/2014/main" id="{1AFFE0C3-E71C-457E-BF07-AE65AC3FD2DF}"/>
              </a:ext>
            </a:extLst>
          </p:cNvPr>
          <p:cNvSpPr/>
          <p:nvPr userDrawn="1"/>
        </p:nvSpPr>
        <p:spPr>
          <a:xfrm>
            <a:off x="1209790" y="196343"/>
            <a:ext cx="10982210" cy="900000"/>
          </a:xfrm>
          <a:prstGeom prst="snipRound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标题 1">
            <a:extLst>
              <a:ext uri="{FF2B5EF4-FFF2-40B4-BE49-F238E27FC236}">
                <a16:creationId xmlns:a16="http://schemas.microsoft.com/office/drawing/2014/main" id="{6D43CD7B-C74E-4762-8BF3-FCBDB84F8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1004" y="272575"/>
            <a:ext cx="10620000" cy="720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5940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49BCD6-FC86-41B3-B226-A5EB7A04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6598" y="6356350"/>
            <a:ext cx="2743200" cy="365125"/>
          </a:xfrm>
        </p:spPr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96237C-416C-4977-84C9-745DB53F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6998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AA800E-E371-45CF-B921-5E14F3A18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88998" y="6356350"/>
            <a:ext cx="2743200" cy="365125"/>
          </a:xfrm>
        </p:spPr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4B851B22-A8AE-46FC-9C80-14081C057D94}"/>
              </a:ext>
            </a:extLst>
          </p:cNvPr>
          <p:cNvGrpSpPr/>
          <p:nvPr userDrawn="1"/>
        </p:nvGrpSpPr>
        <p:grpSpPr>
          <a:xfrm>
            <a:off x="168853" y="15498"/>
            <a:ext cx="11854536" cy="972000"/>
            <a:chOff x="123883" y="15498"/>
            <a:chExt cx="11854536" cy="972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7C42EEB-EE2B-4275-9B42-5CF586CE8EF8}"/>
                </a:ext>
              </a:extLst>
            </p:cNvPr>
            <p:cNvGrpSpPr/>
            <p:nvPr userDrawn="1"/>
          </p:nvGrpSpPr>
          <p:grpSpPr>
            <a:xfrm>
              <a:off x="5153998" y="15498"/>
              <a:ext cx="4806600" cy="972000"/>
              <a:chOff x="359229" y="-1"/>
              <a:chExt cx="12032006" cy="8505001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E95B1799-1BF3-49C8-8DAA-E001D6B1998B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81E5500C-F1DF-4DA5-84FC-A2B98DBBB0F9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662D0958-49D6-43B8-9F6C-18BF40C1BF49}"/>
                  </a:ext>
                </a:extLst>
              </p:cNvPr>
              <p:cNvCxnSpPr>
                <a:stCxn id="10" idx="0"/>
                <a:endCxn id="10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D38D694-5ABD-4E76-A005-415E15CF1E1A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7877995-DCDF-4398-B224-A4FD699934A4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8DFE6890-CB15-4DAE-969F-134A06484407}"/>
                  </a:ext>
                </a:extLst>
              </p:cNvPr>
              <p:cNvCxnSpPr>
                <a:stCxn id="13" idx="0"/>
                <a:endCxn id="13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65399D5-B169-4221-B038-B832D11F25CA}"/>
                  </a:ext>
                </a:extLst>
              </p:cNvPr>
              <p:cNvSpPr/>
              <p:nvPr/>
            </p:nvSpPr>
            <p:spPr>
              <a:xfrm>
                <a:off x="5402313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1F3A6D-B7A6-4A40-9FC1-81D7DB6205B7}"/>
                  </a:ext>
                </a:extLst>
              </p:cNvPr>
              <p:cNvSpPr/>
              <p:nvPr/>
            </p:nvSpPr>
            <p:spPr>
              <a:xfrm>
                <a:off x="6627084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F9C0D03-042D-4E8A-BDDB-AD45C155D6C4}"/>
                  </a:ext>
                </a:extLst>
              </p:cNvPr>
              <p:cNvCxnSpPr>
                <a:stCxn id="16" idx="0"/>
                <a:endCxn id="16" idx="2"/>
              </p:cNvCxnSpPr>
              <p:nvPr/>
            </p:nvCxnSpPr>
            <p:spPr>
              <a:xfrm>
                <a:off x="6987084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4FAD7558-7C12-432E-9529-B1004171E96B}"/>
                  </a:ext>
                </a:extLst>
              </p:cNvPr>
              <p:cNvSpPr/>
              <p:nvPr/>
            </p:nvSpPr>
            <p:spPr>
              <a:xfrm>
                <a:off x="7923855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3F73D21-3795-44F8-8190-D3A155BC7FFD}"/>
                  </a:ext>
                </a:extLst>
              </p:cNvPr>
              <p:cNvSpPr/>
              <p:nvPr/>
            </p:nvSpPr>
            <p:spPr>
              <a:xfrm>
                <a:off x="9148626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38994128-3686-4012-84F6-20AEA61051A6}"/>
                  </a:ext>
                </a:extLst>
              </p:cNvPr>
              <p:cNvCxnSpPr>
                <a:stCxn id="19" idx="0"/>
                <a:endCxn id="19" idx="2"/>
              </p:cNvCxnSpPr>
              <p:nvPr/>
            </p:nvCxnSpPr>
            <p:spPr>
              <a:xfrm>
                <a:off x="9508626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996C6E09-CC79-4028-A05C-B154ADB34531}"/>
                  </a:ext>
                </a:extLst>
              </p:cNvPr>
              <p:cNvSpPr/>
              <p:nvPr/>
            </p:nvSpPr>
            <p:spPr>
              <a:xfrm>
                <a:off x="10446464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6E92C92-8251-4F40-ABCC-F30858968E8E}"/>
                  </a:ext>
                </a:extLst>
              </p:cNvPr>
              <p:cNvSpPr/>
              <p:nvPr/>
            </p:nvSpPr>
            <p:spPr>
              <a:xfrm>
                <a:off x="11671235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013E49A-0CFF-422A-962F-22EE44D49478}"/>
                  </a:ext>
                </a:extLst>
              </p:cNvPr>
              <p:cNvCxnSpPr>
                <a:stCxn id="22" idx="0"/>
                <a:endCxn id="22" idx="2"/>
              </p:cNvCxnSpPr>
              <p:nvPr/>
            </p:nvCxnSpPr>
            <p:spPr>
              <a:xfrm>
                <a:off x="12031235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02F61B6-9B37-487B-BE80-BC828DDAAA3C}"/>
                </a:ext>
              </a:extLst>
            </p:cNvPr>
            <p:cNvGrpSpPr/>
            <p:nvPr userDrawn="1"/>
          </p:nvGrpSpPr>
          <p:grpSpPr>
            <a:xfrm>
              <a:off x="123883" y="15498"/>
              <a:ext cx="4806600" cy="972000"/>
              <a:chOff x="359229" y="-1"/>
              <a:chExt cx="12032006" cy="8505001"/>
            </a:xfrm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E3230020-F586-4EA9-80C9-054177562180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BD9B715F-8B45-4D23-829F-A9ABAE2BCD5E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B4776377-6796-4733-BFBC-8392B7586EA3}"/>
                  </a:ext>
                </a:extLst>
              </p:cNvPr>
              <p:cNvCxnSpPr>
                <a:stCxn id="79" idx="0"/>
                <a:endCxn id="79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70FEDB0E-6FF4-4A19-BAD7-01A2BC1578BA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90D84CB1-6A44-4BA6-99DC-1FCCB0491DB6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225E5148-887D-4F90-A602-D0AC9FD9A8BB}"/>
                  </a:ext>
                </a:extLst>
              </p:cNvPr>
              <p:cNvCxnSpPr>
                <a:stCxn id="82" idx="0"/>
                <a:endCxn id="82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2607CC14-C2B8-433C-A4DF-4B990F9C6D3C}"/>
                  </a:ext>
                </a:extLst>
              </p:cNvPr>
              <p:cNvSpPr/>
              <p:nvPr/>
            </p:nvSpPr>
            <p:spPr>
              <a:xfrm>
                <a:off x="5402313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893CF51A-AE44-43F9-9607-1BD68C4BB61E}"/>
                  </a:ext>
                </a:extLst>
              </p:cNvPr>
              <p:cNvSpPr/>
              <p:nvPr/>
            </p:nvSpPr>
            <p:spPr>
              <a:xfrm>
                <a:off x="6627084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107FD4D5-2CB1-48CA-BB89-F72402C77DDE}"/>
                  </a:ext>
                </a:extLst>
              </p:cNvPr>
              <p:cNvCxnSpPr>
                <a:stCxn id="85" idx="0"/>
                <a:endCxn id="85" idx="2"/>
              </p:cNvCxnSpPr>
              <p:nvPr/>
            </p:nvCxnSpPr>
            <p:spPr>
              <a:xfrm>
                <a:off x="6987084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A914F390-35A7-4A08-AE94-8139030AC9F8}"/>
                  </a:ext>
                </a:extLst>
              </p:cNvPr>
              <p:cNvSpPr/>
              <p:nvPr/>
            </p:nvSpPr>
            <p:spPr>
              <a:xfrm>
                <a:off x="7923855" y="0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8FD74AFA-440F-4FB0-A7B1-FF2A5D1CC590}"/>
                  </a:ext>
                </a:extLst>
              </p:cNvPr>
              <p:cNvSpPr/>
              <p:nvPr/>
            </p:nvSpPr>
            <p:spPr>
              <a:xfrm>
                <a:off x="9148626" y="-1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FA7E13DE-2495-469A-9DF6-F2FA86660C53}"/>
                  </a:ext>
                </a:extLst>
              </p:cNvPr>
              <p:cNvCxnSpPr>
                <a:stCxn id="88" idx="0"/>
                <a:endCxn id="88" idx="2"/>
              </p:cNvCxnSpPr>
              <p:nvPr/>
            </p:nvCxnSpPr>
            <p:spPr>
              <a:xfrm>
                <a:off x="9508626" y="-1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0E22280C-A259-4318-8FF0-9C80DFB24A96}"/>
                  </a:ext>
                </a:extLst>
              </p:cNvPr>
              <p:cNvSpPr/>
              <p:nvPr/>
            </p:nvSpPr>
            <p:spPr>
              <a:xfrm>
                <a:off x="10446464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93D804E-280D-451B-9445-BB9D0C319862}"/>
                  </a:ext>
                </a:extLst>
              </p:cNvPr>
              <p:cNvSpPr/>
              <p:nvPr/>
            </p:nvSpPr>
            <p:spPr>
              <a:xfrm>
                <a:off x="11671235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B7BBF780-C2A9-4487-B5AC-5AACDDE119C5}"/>
                  </a:ext>
                </a:extLst>
              </p:cNvPr>
              <p:cNvCxnSpPr>
                <a:stCxn id="91" idx="0"/>
                <a:endCxn id="91" idx="2"/>
              </p:cNvCxnSpPr>
              <p:nvPr/>
            </p:nvCxnSpPr>
            <p:spPr>
              <a:xfrm>
                <a:off x="12031235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AD1FFF91-B577-4232-824F-CA1F9C606612}"/>
                </a:ext>
              </a:extLst>
            </p:cNvPr>
            <p:cNvGrpSpPr/>
            <p:nvPr userDrawn="1"/>
          </p:nvGrpSpPr>
          <p:grpSpPr>
            <a:xfrm>
              <a:off x="10194196" y="15498"/>
              <a:ext cx="1784223" cy="972000"/>
              <a:chOff x="359229" y="-1"/>
              <a:chExt cx="4466313" cy="8505001"/>
            </a:xfrm>
          </p:grpSpPr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2C1BF6C0-406D-4688-9620-825770BD3349}"/>
                  </a:ext>
                </a:extLst>
              </p:cNvPr>
              <p:cNvSpPr/>
              <p:nvPr/>
            </p:nvSpPr>
            <p:spPr>
              <a:xfrm>
                <a:off x="359229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807C82DF-AAFC-44A7-BF5C-AAF78DB24010}"/>
                  </a:ext>
                </a:extLst>
              </p:cNvPr>
              <p:cNvSpPr/>
              <p:nvPr/>
            </p:nvSpPr>
            <p:spPr>
              <a:xfrm>
                <a:off x="1584000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29FA1C27-AE74-4EEF-BC84-68B41AB1B1C8}"/>
                  </a:ext>
                </a:extLst>
              </p:cNvPr>
              <p:cNvCxnSpPr>
                <a:stCxn id="95" idx="0"/>
                <a:endCxn id="95" idx="2"/>
              </p:cNvCxnSpPr>
              <p:nvPr/>
            </p:nvCxnSpPr>
            <p:spPr>
              <a:xfrm>
                <a:off x="1944000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6B3C3CE6-3DA9-4A2F-9DEF-FCD6A4EF561D}"/>
                  </a:ext>
                </a:extLst>
              </p:cNvPr>
              <p:cNvSpPr/>
              <p:nvPr/>
            </p:nvSpPr>
            <p:spPr>
              <a:xfrm>
                <a:off x="2880771" y="-1"/>
                <a:ext cx="648000" cy="8505000"/>
              </a:xfrm>
              <a:prstGeom prst="rect">
                <a:avLst/>
              </a:prstGeom>
              <a:solidFill>
                <a:srgbClr val="E83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7B1C64BD-AE5A-44A2-BC59-023C3E1BDAB7}"/>
                  </a:ext>
                </a:extLst>
              </p:cNvPr>
              <p:cNvSpPr/>
              <p:nvPr/>
            </p:nvSpPr>
            <p:spPr>
              <a:xfrm>
                <a:off x="4105542" y="0"/>
                <a:ext cx="720000" cy="8505000"/>
              </a:xfrm>
              <a:prstGeom prst="rect">
                <a:avLst/>
              </a:prstGeom>
              <a:solidFill>
                <a:srgbClr val="0533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33855606-1293-48C8-9FCB-74A809660692}"/>
                  </a:ext>
                </a:extLst>
              </p:cNvPr>
              <p:cNvCxnSpPr>
                <a:stCxn id="98" idx="0"/>
                <a:endCxn id="98" idx="2"/>
              </p:cNvCxnSpPr>
              <p:nvPr/>
            </p:nvCxnSpPr>
            <p:spPr>
              <a:xfrm>
                <a:off x="4465542" y="0"/>
                <a:ext cx="0" cy="8505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0" name="矩形: 一个圆顶角，剪去另一个顶角 109">
            <a:extLst>
              <a:ext uri="{FF2B5EF4-FFF2-40B4-BE49-F238E27FC236}">
                <a16:creationId xmlns:a16="http://schemas.microsoft.com/office/drawing/2014/main" id="{F78DE6B6-C978-4D94-9FC7-EDA683138365}"/>
              </a:ext>
            </a:extLst>
          </p:cNvPr>
          <p:cNvSpPr/>
          <p:nvPr userDrawn="1"/>
        </p:nvSpPr>
        <p:spPr>
          <a:xfrm>
            <a:off x="1209790" y="196343"/>
            <a:ext cx="10982210" cy="900000"/>
          </a:xfrm>
          <a:prstGeom prst="snipRound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56DE663-F154-4D1F-B624-1C536CA3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1004" y="272575"/>
            <a:ext cx="10620000" cy="720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F65BEC20-7430-4CD2-92FE-598BDE73AABB}"/>
              </a:ext>
            </a:extLst>
          </p:cNvPr>
          <p:cNvGrpSpPr/>
          <p:nvPr userDrawn="1"/>
        </p:nvGrpSpPr>
        <p:grpSpPr>
          <a:xfrm>
            <a:off x="-160598" y="6653307"/>
            <a:ext cx="12506388" cy="216000"/>
            <a:chOff x="-129602" y="6653307"/>
            <a:chExt cx="12506388" cy="216000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2D562E24-DC74-4E96-AD33-39A62C6CACC4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-129602" y="6653307"/>
              <a:ext cx="7451993" cy="216000"/>
              <a:chOff x="-108000" y="5760000"/>
              <a:chExt cx="12420000" cy="360000"/>
            </a:xfrm>
          </p:grpSpPr>
          <p:sp>
            <p:nvSpPr>
              <p:cNvPr id="24" name="菱形 23">
                <a:extLst>
                  <a:ext uri="{FF2B5EF4-FFF2-40B4-BE49-F238E27FC236}">
                    <a16:creationId xmlns:a16="http://schemas.microsoft.com/office/drawing/2014/main" id="{0DF6EEF5-388D-4885-AB13-A33615351CBA}"/>
                  </a:ext>
                </a:extLst>
              </p:cNvPr>
              <p:cNvSpPr/>
              <p:nvPr userDrawn="1"/>
            </p:nvSpPr>
            <p:spPr>
              <a:xfrm>
                <a:off x="54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菱形 23">
                <a:extLst>
                  <a:ext uri="{FF2B5EF4-FFF2-40B4-BE49-F238E27FC236}">
                    <a16:creationId xmlns:a16="http://schemas.microsoft.com/office/drawing/2014/main" id="{6729EB59-9EA9-4D61-8992-9C15B60B5768}"/>
                  </a:ext>
                </a:extLst>
              </p:cNvPr>
              <p:cNvSpPr/>
              <p:nvPr userDrawn="1"/>
            </p:nvSpPr>
            <p:spPr>
              <a:xfrm flipV="1">
                <a:off x="8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菱形 23">
                <a:extLst>
                  <a:ext uri="{FF2B5EF4-FFF2-40B4-BE49-F238E27FC236}">
                    <a16:creationId xmlns:a16="http://schemas.microsoft.com/office/drawing/2014/main" id="{44572736-D621-468C-93BD-8C4B293B119E}"/>
                  </a:ext>
                </a:extLst>
              </p:cNvPr>
              <p:cNvSpPr/>
              <p:nvPr userDrawn="1"/>
            </p:nvSpPr>
            <p:spPr>
              <a:xfrm flipV="1">
                <a:off x="21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菱形 23">
                <a:extLst>
                  <a:ext uri="{FF2B5EF4-FFF2-40B4-BE49-F238E27FC236}">
                    <a16:creationId xmlns:a16="http://schemas.microsoft.com/office/drawing/2014/main" id="{2CCB0831-2E5B-4200-87A5-4BEED39C7C33}"/>
                  </a:ext>
                </a:extLst>
              </p:cNvPr>
              <p:cNvSpPr/>
              <p:nvPr userDrawn="1"/>
            </p:nvSpPr>
            <p:spPr>
              <a:xfrm>
                <a:off x="118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菱形 23">
                <a:extLst>
                  <a:ext uri="{FF2B5EF4-FFF2-40B4-BE49-F238E27FC236}">
                    <a16:creationId xmlns:a16="http://schemas.microsoft.com/office/drawing/2014/main" id="{3D2A9614-41EE-42E4-A2F4-D29A6B73F0BC}"/>
                  </a:ext>
                </a:extLst>
              </p:cNvPr>
              <p:cNvSpPr/>
              <p:nvPr userDrawn="1"/>
            </p:nvSpPr>
            <p:spPr>
              <a:xfrm flipV="1">
                <a:off x="151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菱形 23">
                <a:extLst>
                  <a:ext uri="{FF2B5EF4-FFF2-40B4-BE49-F238E27FC236}">
                    <a16:creationId xmlns:a16="http://schemas.microsoft.com/office/drawing/2014/main" id="{ABDBF1D4-C760-4D4C-9EC4-2BBBE400746F}"/>
                  </a:ext>
                </a:extLst>
              </p:cNvPr>
              <p:cNvSpPr/>
              <p:nvPr userDrawn="1"/>
            </p:nvSpPr>
            <p:spPr>
              <a:xfrm>
                <a:off x="183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菱形 23">
                <a:extLst>
                  <a:ext uri="{FF2B5EF4-FFF2-40B4-BE49-F238E27FC236}">
                    <a16:creationId xmlns:a16="http://schemas.microsoft.com/office/drawing/2014/main" id="{9F7B0D81-FDA0-4773-91BE-B475C913C648}"/>
                  </a:ext>
                </a:extLst>
              </p:cNvPr>
              <p:cNvSpPr/>
              <p:nvPr userDrawn="1"/>
            </p:nvSpPr>
            <p:spPr>
              <a:xfrm flipV="1">
                <a:off x="21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菱形 23">
                <a:extLst>
                  <a:ext uri="{FF2B5EF4-FFF2-40B4-BE49-F238E27FC236}">
                    <a16:creationId xmlns:a16="http://schemas.microsoft.com/office/drawing/2014/main" id="{666C65FA-A60A-4BCF-8FEA-A9F816151029}"/>
                  </a:ext>
                </a:extLst>
              </p:cNvPr>
              <p:cNvSpPr/>
              <p:nvPr userDrawn="1"/>
            </p:nvSpPr>
            <p:spPr>
              <a:xfrm>
                <a:off x="24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菱形 23">
                <a:extLst>
                  <a:ext uri="{FF2B5EF4-FFF2-40B4-BE49-F238E27FC236}">
                    <a16:creationId xmlns:a16="http://schemas.microsoft.com/office/drawing/2014/main" id="{EE156997-6086-4EE4-A6DA-093A72973DCA}"/>
                  </a:ext>
                </a:extLst>
              </p:cNvPr>
              <p:cNvSpPr/>
              <p:nvPr userDrawn="1"/>
            </p:nvSpPr>
            <p:spPr>
              <a:xfrm flipV="1">
                <a:off x="28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菱形 23">
                <a:extLst>
                  <a:ext uri="{FF2B5EF4-FFF2-40B4-BE49-F238E27FC236}">
                    <a16:creationId xmlns:a16="http://schemas.microsoft.com/office/drawing/2014/main" id="{A2999C7A-BF91-49F3-9D8F-EE7FD3611D1A}"/>
                  </a:ext>
                </a:extLst>
              </p:cNvPr>
              <p:cNvSpPr/>
              <p:nvPr userDrawn="1"/>
            </p:nvSpPr>
            <p:spPr>
              <a:xfrm>
                <a:off x="313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菱形 23">
                <a:extLst>
                  <a:ext uri="{FF2B5EF4-FFF2-40B4-BE49-F238E27FC236}">
                    <a16:creationId xmlns:a16="http://schemas.microsoft.com/office/drawing/2014/main" id="{08A74A85-95DE-435A-A7D7-8F1B51C99E2E}"/>
                  </a:ext>
                </a:extLst>
              </p:cNvPr>
              <p:cNvSpPr/>
              <p:nvPr userDrawn="1"/>
            </p:nvSpPr>
            <p:spPr>
              <a:xfrm flipV="1">
                <a:off x="3455671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菱形 23">
                <a:extLst>
                  <a:ext uri="{FF2B5EF4-FFF2-40B4-BE49-F238E27FC236}">
                    <a16:creationId xmlns:a16="http://schemas.microsoft.com/office/drawing/2014/main" id="{F32D67E1-E837-49A8-8DC8-42EF2DC238CB}"/>
                  </a:ext>
                </a:extLst>
              </p:cNvPr>
              <p:cNvSpPr/>
              <p:nvPr userDrawn="1"/>
            </p:nvSpPr>
            <p:spPr>
              <a:xfrm>
                <a:off x="3778947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菱形 23">
                <a:extLst>
                  <a:ext uri="{FF2B5EF4-FFF2-40B4-BE49-F238E27FC236}">
                    <a16:creationId xmlns:a16="http://schemas.microsoft.com/office/drawing/2014/main" id="{A0387E32-6F9F-425A-A3F3-B3A59AAF921F}"/>
                  </a:ext>
                </a:extLst>
              </p:cNvPr>
              <p:cNvSpPr/>
              <p:nvPr userDrawn="1"/>
            </p:nvSpPr>
            <p:spPr>
              <a:xfrm>
                <a:off x="-1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菱形 23">
                <a:extLst>
                  <a:ext uri="{FF2B5EF4-FFF2-40B4-BE49-F238E27FC236}">
                    <a16:creationId xmlns:a16="http://schemas.microsoft.com/office/drawing/2014/main" id="{75022C70-43D2-4474-884D-CBC79E910AF9}"/>
                  </a:ext>
                </a:extLst>
              </p:cNvPr>
              <p:cNvSpPr/>
              <p:nvPr userDrawn="1"/>
            </p:nvSpPr>
            <p:spPr>
              <a:xfrm flipV="1">
                <a:off x="410222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菱形 23">
                <a:extLst>
                  <a:ext uri="{FF2B5EF4-FFF2-40B4-BE49-F238E27FC236}">
                    <a16:creationId xmlns:a16="http://schemas.microsoft.com/office/drawing/2014/main" id="{B0D3900B-9360-4B4D-B376-5D6E6F698197}"/>
                  </a:ext>
                </a:extLst>
              </p:cNvPr>
              <p:cNvSpPr/>
              <p:nvPr userDrawn="1"/>
            </p:nvSpPr>
            <p:spPr>
              <a:xfrm>
                <a:off x="442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菱形 23">
                <a:extLst>
                  <a:ext uri="{FF2B5EF4-FFF2-40B4-BE49-F238E27FC236}">
                    <a16:creationId xmlns:a16="http://schemas.microsoft.com/office/drawing/2014/main" id="{28F43584-64AC-418C-8A7F-2563B727423D}"/>
                  </a:ext>
                </a:extLst>
              </p:cNvPr>
              <p:cNvSpPr/>
              <p:nvPr userDrawn="1"/>
            </p:nvSpPr>
            <p:spPr>
              <a:xfrm flipV="1">
                <a:off x="475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菱形 23">
                <a:extLst>
                  <a:ext uri="{FF2B5EF4-FFF2-40B4-BE49-F238E27FC236}">
                    <a16:creationId xmlns:a16="http://schemas.microsoft.com/office/drawing/2014/main" id="{C8876DC1-1215-4DE1-974F-218FF6081DF6}"/>
                  </a:ext>
                </a:extLst>
              </p:cNvPr>
              <p:cNvSpPr/>
              <p:nvPr userDrawn="1"/>
            </p:nvSpPr>
            <p:spPr>
              <a:xfrm>
                <a:off x="572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菱形 23">
                <a:extLst>
                  <a:ext uri="{FF2B5EF4-FFF2-40B4-BE49-F238E27FC236}">
                    <a16:creationId xmlns:a16="http://schemas.microsoft.com/office/drawing/2014/main" id="{B24961BB-0599-406F-BE46-04B8029E9202}"/>
                  </a:ext>
                </a:extLst>
              </p:cNvPr>
              <p:cNvSpPr/>
              <p:nvPr userDrawn="1"/>
            </p:nvSpPr>
            <p:spPr>
              <a:xfrm flipV="1">
                <a:off x="604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菱形 23">
                <a:extLst>
                  <a:ext uri="{FF2B5EF4-FFF2-40B4-BE49-F238E27FC236}">
                    <a16:creationId xmlns:a16="http://schemas.microsoft.com/office/drawing/2014/main" id="{EC629058-1AE3-41BD-83E7-C48B38480DDF}"/>
                  </a:ext>
                </a:extLst>
              </p:cNvPr>
              <p:cNvSpPr/>
              <p:nvPr userDrawn="1"/>
            </p:nvSpPr>
            <p:spPr>
              <a:xfrm flipV="1">
                <a:off x="540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菱形 23">
                <a:extLst>
                  <a:ext uri="{FF2B5EF4-FFF2-40B4-BE49-F238E27FC236}">
                    <a16:creationId xmlns:a16="http://schemas.microsoft.com/office/drawing/2014/main" id="{7B4FEC8C-04DD-4518-87DD-A590A21B6D52}"/>
                  </a:ext>
                </a:extLst>
              </p:cNvPr>
              <p:cNvSpPr/>
              <p:nvPr userDrawn="1"/>
            </p:nvSpPr>
            <p:spPr>
              <a:xfrm>
                <a:off x="637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菱形 23">
                <a:extLst>
                  <a:ext uri="{FF2B5EF4-FFF2-40B4-BE49-F238E27FC236}">
                    <a16:creationId xmlns:a16="http://schemas.microsoft.com/office/drawing/2014/main" id="{E52ED283-E052-4790-89C6-02328F311772}"/>
                  </a:ext>
                </a:extLst>
              </p:cNvPr>
              <p:cNvSpPr/>
              <p:nvPr userDrawn="1"/>
            </p:nvSpPr>
            <p:spPr>
              <a:xfrm flipV="1">
                <a:off x="669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菱形 23">
                <a:extLst>
                  <a:ext uri="{FF2B5EF4-FFF2-40B4-BE49-F238E27FC236}">
                    <a16:creationId xmlns:a16="http://schemas.microsoft.com/office/drawing/2014/main" id="{7AFD8C85-5463-4350-B4A2-EFFFF4BAE4DE}"/>
                  </a:ext>
                </a:extLst>
              </p:cNvPr>
              <p:cNvSpPr/>
              <p:nvPr userDrawn="1"/>
            </p:nvSpPr>
            <p:spPr>
              <a:xfrm>
                <a:off x="702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菱形 23">
                <a:extLst>
                  <a:ext uri="{FF2B5EF4-FFF2-40B4-BE49-F238E27FC236}">
                    <a16:creationId xmlns:a16="http://schemas.microsoft.com/office/drawing/2014/main" id="{815F4905-C04B-44C4-8148-0349C0577AC2}"/>
                  </a:ext>
                </a:extLst>
              </p:cNvPr>
              <p:cNvSpPr/>
              <p:nvPr userDrawn="1"/>
            </p:nvSpPr>
            <p:spPr>
              <a:xfrm flipV="1">
                <a:off x="734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菱形 23">
                <a:extLst>
                  <a:ext uri="{FF2B5EF4-FFF2-40B4-BE49-F238E27FC236}">
                    <a16:creationId xmlns:a16="http://schemas.microsoft.com/office/drawing/2014/main" id="{73FACA30-C7EE-4818-A619-3797B8E024CF}"/>
                  </a:ext>
                </a:extLst>
              </p:cNvPr>
              <p:cNvSpPr/>
              <p:nvPr userDrawn="1"/>
            </p:nvSpPr>
            <p:spPr>
              <a:xfrm>
                <a:off x="766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菱形 23">
                <a:extLst>
                  <a:ext uri="{FF2B5EF4-FFF2-40B4-BE49-F238E27FC236}">
                    <a16:creationId xmlns:a16="http://schemas.microsoft.com/office/drawing/2014/main" id="{DDB3EFCE-CB36-463F-BC5B-8CCDFD950265}"/>
                  </a:ext>
                </a:extLst>
              </p:cNvPr>
              <p:cNvSpPr/>
              <p:nvPr userDrawn="1"/>
            </p:nvSpPr>
            <p:spPr>
              <a:xfrm flipV="1">
                <a:off x="799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菱形 23">
                <a:extLst>
                  <a:ext uri="{FF2B5EF4-FFF2-40B4-BE49-F238E27FC236}">
                    <a16:creationId xmlns:a16="http://schemas.microsoft.com/office/drawing/2014/main" id="{E77E48A3-BEB9-4A1A-A888-E192F8BB7209}"/>
                  </a:ext>
                </a:extLst>
              </p:cNvPr>
              <p:cNvSpPr/>
              <p:nvPr userDrawn="1"/>
            </p:nvSpPr>
            <p:spPr>
              <a:xfrm>
                <a:off x="831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菱形 23">
                <a:extLst>
                  <a:ext uri="{FF2B5EF4-FFF2-40B4-BE49-F238E27FC236}">
                    <a16:creationId xmlns:a16="http://schemas.microsoft.com/office/drawing/2014/main" id="{0945F05E-C7DE-4E73-8582-83412018EE09}"/>
                  </a:ext>
                </a:extLst>
              </p:cNvPr>
              <p:cNvSpPr/>
              <p:nvPr userDrawn="1"/>
            </p:nvSpPr>
            <p:spPr>
              <a:xfrm flipV="1">
                <a:off x="8640724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23">
                <a:extLst>
                  <a:ext uri="{FF2B5EF4-FFF2-40B4-BE49-F238E27FC236}">
                    <a16:creationId xmlns:a16="http://schemas.microsoft.com/office/drawing/2014/main" id="{42715386-729B-4BC2-A663-CFF3CC6960E4}"/>
                  </a:ext>
                </a:extLst>
              </p:cNvPr>
              <p:cNvSpPr/>
              <p:nvPr userDrawn="1"/>
            </p:nvSpPr>
            <p:spPr>
              <a:xfrm>
                <a:off x="89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23">
                <a:extLst>
                  <a:ext uri="{FF2B5EF4-FFF2-40B4-BE49-F238E27FC236}">
                    <a16:creationId xmlns:a16="http://schemas.microsoft.com/office/drawing/2014/main" id="{44594B55-8101-48FB-A648-D21041F54026}"/>
                  </a:ext>
                </a:extLst>
              </p:cNvPr>
              <p:cNvSpPr/>
              <p:nvPr userDrawn="1"/>
            </p:nvSpPr>
            <p:spPr>
              <a:xfrm>
                <a:off x="507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菱形 23">
                <a:extLst>
                  <a:ext uri="{FF2B5EF4-FFF2-40B4-BE49-F238E27FC236}">
                    <a16:creationId xmlns:a16="http://schemas.microsoft.com/office/drawing/2014/main" id="{2757E084-0EE4-40FC-AF30-DED9D8E7C37E}"/>
                  </a:ext>
                </a:extLst>
              </p:cNvPr>
              <p:cNvSpPr/>
              <p:nvPr userDrawn="1"/>
            </p:nvSpPr>
            <p:spPr>
              <a:xfrm flipV="1">
                <a:off x="9287276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菱形 23">
                <a:extLst>
                  <a:ext uri="{FF2B5EF4-FFF2-40B4-BE49-F238E27FC236}">
                    <a16:creationId xmlns:a16="http://schemas.microsoft.com/office/drawing/2014/main" id="{57B82554-C497-421B-9DB3-2346EA37420A}"/>
                  </a:ext>
                </a:extLst>
              </p:cNvPr>
              <p:cNvSpPr/>
              <p:nvPr userDrawn="1"/>
            </p:nvSpPr>
            <p:spPr>
              <a:xfrm>
                <a:off x="961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菱形 23">
                <a:extLst>
                  <a:ext uri="{FF2B5EF4-FFF2-40B4-BE49-F238E27FC236}">
                    <a16:creationId xmlns:a16="http://schemas.microsoft.com/office/drawing/2014/main" id="{0F78BE4D-D960-4B30-BEC2-689A287A3E3A}"/>
                  </a:ext>
                </a:extLst>
              </p:cNvPr>
              <p:cNvSpPr/>
              <p:nvPr userDrawn="1"/>
            </p:nvSpPr>
            <p:spPr>
              <a:xfrm flipV="1">
                <a:off x="993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23">
                <a:extLst>
                  <a:ext uri="{FF2B5EF4-FFF2-40B4-BE49-F238E27FC236}">
                    <a16:creationId xmlns:a16="http://schemas.microsoft.com/office/drawing/2014/main" id="{CCA120D5-C994-4BC7-840C-624B69F37D47}"/>
                  </a:ext>
                </a:extLst>
              </p:cNvPr>
              <p:cNvSpPr/>
              <p:nvPr userDrawn="1"/>
            </p:nvSpPr>
            <p:spPr>
              <a:xfrm>
                <a:off x="102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菱形 23">
                <a:extLst>
                  <a:ext uri="{FF2B5EF4-FFF2-40B4-BE49-F238E27FC236}">
                    <a16:creationId xmlns:a16="http://schemas.microsoft.com/office/drawing/2014/main" id="{1FFB5560-6432-4ED7-AD1D-31CF162BFA17}"/>
                  </a:ext>
                </a:extLst>
              </p:cNvPr>
              <p:cNvSpPr/>
              <p:nvPr userDrawn="1"/>
            </p:nvSpPr>
            <p:spPr>
              <a:xfrm flipV="1">
                <a:off x="105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菱形 23">
                <a:extLst>
                  <a:ext uri="{FF2B5EF4-FFF2-40B4-BE49-F238E27FC236}">
                    <a16:creationId xmlns:a16="http://schemas.microsoft.com/office/drawing/2014/main" id="{A2ABF4F9-F4C9-4488-8A5B-2C09C3A60D89}"/>
                  </a:ext>
                </a:extLst>
              </p:cNvPr>
              <p:cNvSpPr/>
              <p:nvPr userDrawn="1"/>
            </p:nvSpPr>
            <p:spPr>
              <a:xfrm>
                <a:off x="1090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菱形 23">
                <a:extLst>
                  <a:ext uri="{FF2B5EF4-FFF2-40B4-BE49-F238E27FC236}">
                    <a16:creationId xmlns:a16="http://schemas.microsoft.com/office/drawing/2014/main" id="{D13F9257-8FAC-4B66-A444-58BB710ABA64}"/>
                  </a:ext>
                </a:extLst>
              </p:cNvPr>
              <p:cNvSpPr/>
              <p:nvPr userDrawn="1"/>
            </p:nvSpPr>
            <p:spPr>
              <a:xfrm flipV="1">
                <a:off x="11232329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菱形 23">
                <a:extLst>
                  <a:ext uri="{FF2B5EF4-FFF2-40B4-BE49-F238E27FC236}">
                    <a16:creationId xmlns:a16="http://schemas.microsoft.com/office/drawing/2014/main" id="{2D5714AD-EC3A-4089-99BA-AA9810119518}"/>
                  </a:ext>
                </a:extLst>
              </p:cNvPr>
              <p:cNvSpPr/>
              <p:nvPr userDrawn="1"/>
            </p:nvSpPr>
            <p:spPr>
              <a:xfrm>
                <a:off x="1155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菱形 23">
                <a:extLst>
                  <a:ext uri="{FF2B5EF4-FFF2-40B4-BE49-F238E27FC236}">
                    <a16:creationId xmlns:a16="http://schemas.microsoft.com/office/drawing/2014/main" id="{24B94279-AD96-442B-A556-CBD244DD5A51}"/>
                  </a:ext>
                </a:extLst>
              </p:cNvPr>
              <p:cNvSpPr/>
              <p:nvPr userDrawn="1"/>
            </p:nvSpPr>
            <p:spPr>
              <a:xfrm flipV="1">
                <a:off x="1188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EEBB25A5-D297-4918-BA3B-2A8DA8F42B4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>
              <a:off x="7256958" y="6653307"/>
              <a:ext cx="5119828" cy="216000"/>
              <a:chOff x="-108000" y="5760000"/>
              <a:chExt cx="8533053" cy="360000"/>
            </a:xfrm>
          </p:grpSpPr>
          <p:sp>
            <p:nvSpPr>
              <p:cNvPr id="115" name="菱形 23">
                <a:extLst>
                  <a:ext uri="{FF2B5EF4-FFF2-40B4-BE49-F238E27FC236}">
                    <a16:creationId xmlns:a16="http://schemas.microsoft.com/office/drawing/2014/main" id="{C0CF029C-2F7F-4F63-9D12-7D3E72D31048}"/>
                  </a:ext>
                </a:extLst>
              </p:cNvPr>
              <p:cNvSpPr/>
              <p:nvPr userDrawn="1"/>
            </p:nvSpPr>
            <p:spPr>
              <a:xfrm>
                <a:off x="54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菱形 23">
                <a:extLst>
                  <a:ext uri="{FF2B5EF4-FFF2-40B4-BE49-F238E27FC236}">
                    <a16:creationId xmlns:a16="http://schemas.microsoft.com/office/drawing/2014/main" id="{9636B170-AA0E-4A19-960B-332E3ADC4E41}"/>
                  </a:ext>
                </a:extLst>
              </p:cNvPr>
              <p:cNvSpPr/>
              <p:nvPr userDrawn="1"/>
            </p:nvSpPr>
            <p:spPr>
              <a:xfrm flipV="1">
                <a:off x="86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菱形 23">
                <a:extLst>
                  <a:ext uri="{FF2B5EF4-FFF2-40B4-BE49-F238E27FC236}">
                    <a16:creationId xmlns:a16="http://schemas.microsoft.com/office/drawing/2014/main" id="{73139131-2942-4779-914C-9CC70487B46A}"/>
                  </a:ext>
                </a:extLst>
              </p:cNvPr>
              <p:cNvSpPr/>
              <p:nvPr userDrawn="1"/>
            </p:nvSpPr>
            <p:spPr>
              <a:xfrm flipV="1">
                <a:off x="21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菱形 23">
                <a:extLst>
                  <a:ext uri="{FF2B5EF4-FFF2-40B4-BE49-F238E27FC236}">
                    <a16:creationId xmlns:a16="http://schemas.microsoft.com/office/drawing/2014/main" id="{170CD068-ACA7-4D0C-900E-99EFCBCC0D67}"/>
                  </a:ext>
                </a:extLst>
              </p:cNvPr>
              <p:cNvSpPr/>
              <p:nvPr userDrawn="1"/>
            </p:nvSpPr>
            <p:spPr>
              <a:xfrm>
                <a:off x="118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菱形 23">
                <a:extLst>
                  <a:ext uri="{FF2B5EF4-FFF2-40B4-BE49-F238E27FC236}">
                    <a16:creationId xmlns:a16="http://schemas.microsoft.com/office/drawing/2014/main" id="{F9BD88CE-607C-4271-9C0D-4E0DB6059505}"/>
                  </a:ext>
                </a:extLst>
              </p:cNvPr>
              <p:cNvSpPr/>
              <p:nvPr userDrawn="1"/>
            </p:nvSpPr>
            <p:spPr>
              <a:xfrm flipV="1">
                <a:off x="151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0" name="菱形 23">
                <a:extLst>
                  <a:ext uri="{FF2B5EF4-FFF2-40B4-BE49-F238E27FC236}">
                    <a16:creationId xmlns:a16="http://schemas.microsoft.com/office/drawing/2014/main" id="{BDDA09E2-74C0-4733-BD2B-088132485FF3}"/>
                  </a:ext>
                </a:extLst>
              </p:cNvPr>
              <p:cNvSpPr/>
              <p:nvPr userDrawn="1"/>
            </p:nvSpPr>
            <p:spPr>
              <a:xfrm>
                <a:off x="1836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菱形 23">
                <a:extLst>
                  <a:ext uri="{FF2B5EF4-FFF2-40B4-BE49-F238E27FC236}">
                    <a16:creationId xmlns:a16="http://schemas.microsoft.com/office/drawing/2014/main" id="{77187EC5-3F2A-46AE-8DB3-8098275227FC}"/>
                  </a:ext>
                </a:extLst>
              </p:cNvPr>
              <p:cNvSpPr/>
              <p:nvPr userDrawn="1"/>
            </p:nvSpPr>
            <p:spPr>
              <a:xfrm flipV="1">
                <a:off x="2160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菱形 23">
                <a:extLst>
                  <a:ext uri="{FF2B5EF4-FFF2-40B4-BE49-F238E27FC236}">
                    <a16:creationId xmlns:a16="http://schemas.microsoft.com/office/drawing/2014/main" id="{397A9D27-38B4-4BAE-AE73-8822EB299ECD}"/>
                  </a:ext>
                </a:extLst>
              </p:cNvPr>
              <p:cNvSpPr/>
              <p:nvPr userDrawn="1"/>
            </p:nvSpPr>
            <p:spPr>
              <a:xfrm>
                <a:off x="2484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菱形 23">
                <a:extLst>
                  <a:ext uri="{FF2B5EF4-FFF2-40B4-BE49-F238E27FC236}">
                    <a16:creationId xmlns:a16="http://schemas.microsoft.com/office/drawing/2014/main" id="{B08C6F98-8F9D-4992-96DC-95AD9F193872}"/>
                  </a:ext>
                </a:extLst>
              </p:cNvPr>
              <p:cNvSpPr/>
              <p:nvPr userDrawn="1"/>
            </p:nvSpPr>
            <p:spPr>
              <a:xfrm flipV="1">
                <a:off x="28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菱形 23">
                <a:extLst>
                  <a:ext uri="{FF2B5EF4-FFF2-40B4-BE49-F238E27FC236}">
                    <a16:creationId xmlns:a16="http://schemas.microsoft.com/office/drawing/2014/main" id="{08258963-F49B-4AB8-90B2-46042A67B508}"/>
                  </a:ext>
                </a:extLst>
              </p:cNvPr>
              <p:cNvSpPr/>
              <p:nvPr userDrawn="1"/>
            </p:nvSpPr>
            <p:spPr>
              <a:xfrm>
                <a:off x="313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菱形 23">
                <a:extLst>
                  <a:ext uri="{FF2B5EF4-FFF2-40B4-BE49-F238E27FC236}">
                    <a16:creationId xmlns:a16="http://schemas.microsoft.com/office/drawing/2014/main" id="{4A9F4422-931B-4962-8B05-0C7DF5FAD485}"/>
                  </a:ext>
                </a:extLst>
              </p:cNvPr>
              <p:cNvSpPr/>
              <p:nvPr userDrawn="1"/>
            </p:nvSpPr>
            <p:spPr>
              <a:xfrm flipV="1">
                <a:off x="3455671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菱形 23">
                <a:extLst>
                  <a:ext uri="{FF2B5EF4-FFF2-40B4-BE49-F238E27FC236}">
                    <a16:creationId xmlns:a16="http://schemas.microsoft.com/office/drawing/2014/main" id="{5B48A1B8-686D-47CE-A332-BABD8D8E9AD1}"/>
                  </a:ext>
                </a:extLst>
              </p:cNvPr>
              <p:cNvSpPr/>
              <p:nvPr userDrawn="1"/>
            </p:nvSpPr>
            <p:spPr>
              <a:xfrm>
                <a:off x="3778947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菱形 23">
                <a:extLst>
                  <a:ext uri="{FF2B5EF4-FFF2-40B4-BE49-F238E27FC236}">
                    <a16:creationId xmlns:a16="http://schemas.microsoft.com/office/drawing/2014/main" id="{4F25115D-468F-43AF-BED0-8A0F87662A03}"/>
                  </a:ext>
                </a:extLst>
              </p:cNvPr>
              <p:cNvSpPr/>
              <p:nvPr userDrawn="1"/>
            </p:nvSpPr>
            <p:spPr>
              <a:xfrm>
                <a:off x="-10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菱形 23">
                <a:extLst>
                  <a:ext uri="{FF2B5EF4-FFF2-40B4-BE49-F238E27FC236}">
                    <a16:creationId xmlns:a16="http://schemas.microsoft.com/office/drawing/2014/main" id="{2A3099C6-2215-4E4D-871C-75DCA844846B}"/>
                  </a:ext>
                </a:extLst>
              </p:cNvPr>
              <p:cNvSpPr/>
              <p:nvPr userDrawn="1"/>
            </p:nvSpPr>
            <p:spPr>
              <a:xfrm flipV="1">
                <a:off x="410222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菱形 23">
                <a:extLst>
                  <a:ext uri="{FF2B5EF4-FFF2-40B4-BE49-F238E27FC236}">
                    <a16:creationId xmlns:a16="http://schemas.microsoft.com/office/drawing/2014/main" id="{FE682CA6-A8C5-4CC0-B033-8B4BB7427B75}"/>
                  </a:ext>
                </a:extLst>
              </p:cNvPr>
              <p:cNvSpPr/>
              <p:nvPr userDrawn="1"/>
            </p:nvSpPr>
            <p:spPr>
              <a:xfrm>
                <a:off x="4428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菱形 23">
                <a:extLst>
                  <a:ext uri="{FF2B5EF4-FFF2-40B4-BE49-F238E27FC236}">
                    <a16:creationId xmlns:a16="http://schemas.microsoft.com/office/drawing/2014/main" id="{91EDC84B-530C-4150-B0C4-35F9C6D88FEF}"/>
                  </a:ext>
                </a:extLst>
              </p:cNvPr>
              <p:cNvSpPr/>
              <p:nvPr userDrawn="1"/>
            </p:nvSpPr>
            <p:spPr>
              <a:xfrm flipV="1">
                <a:off x="4752000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菱形 23">
                <a:extLst>
                  <a:ext uri="{FF2B5EF4-FFF2-40B4-BE49-F238E27FC236}">
                    <a16:creationId xmlns:a16="http://schemas.microsoft.com/office/drawing/2014/main" id="{91453E0A-E936-44F2-93CB-1C521A991DC2}"/>
                  </a:ext>
                </a:extLst>
              </p:cNvPr>
              <p:cNvSpPr/>
              <p:nvPr userDrawn="1"/>
            </p:nvSpPr>
            <p:spPr>
              <a:xfrm>
                <a:off x="572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菱形 23">
                <a:extLst>
                  <a:ext uri="{FF2B5EF4-FFF2-40B4-BE49-F238E27FC236}">
                    <a16:creationId xmlns:a16="http://schemas.microsoft.com/office/drawing/2014/main" id="{16F9309B-7F60-4D31-A042-AD01463C143E}"/>
                  </a:ext>
                </a:extLst>
              </p:cNvPr>
              <p:cNvSpPr/>
              <p:nvPr userDrawn="1"/>
            </p:nvSpPr>
            <p:spPr>
              <a:xfrm flipV="1">
                <a:off x="604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菱形 23">
                <a:extLst>
                  <a:ext uri="{FF2B5EF4-FFF2-40B4-BE49-F238E27FC236}">
                    <a16:creationId xmlns:a16="http://schemas.microsoft.com/office/drawing/2014/main" id="{67425E8A-F385-45F2-A51E-D46215F93B9C}"/>
                  </a:ext>
                </a:extLst>
              </p:cNvPr>
              <p:cNvSpPr/>
              <p:nvPr userDrawn="1"/>
            </p:nvSpPr>
            <p:spPr>
              <a:xfrm flipV="1">
                <a:off x="540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菱形 23">
                <a:extLst>
                  <a:ext uri="{FF2B5EF4-FFF2-40B4-BE49-F238E27FC236}">
                    <a16:creationId xmlns:a16="http://schemas.microsoft.com/office/drawing/2014/main" id="{22DF2B5B-F586-4150-9012-900317E969EB}"/>
                  </a:ext>
                </a:extLst>
              </p:cNvPr>
              <p:cNvSpPr/>
              <p:nvPr userDrawn="1"/>
            </p:nvSpPr>
            <p:spPr>
              <a:xfrm>
                <a:off x="637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菱形 23">
                <a:extLst>
                  <a:ext uri="{FF2B5EF4-FFF2-40B4-BE49-F238E27FC236}">
                    <a16:creationId xmlns:a16="http://schemas.microsoft.com/office/drawing/2014/main" id="{287C6D1A-97C6-48E2-96C7-13E6DF643B55}"/>
                  </a:ext>
                </a:extLst>
              </p:cNvPr>
              <p:cNvSpPr/>
              <p:nvPr userDrawn="1"/>
            </p:nvSpPr>
            <p:spPr>
              <a:xfrm flipV="1">
                <a:off x="669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6" name="菱形 23">
                <a:extLst>
                  <a:ext uri="{FF2B5EF4-FFF2-40B4-BE49-F238E27FC236}">
                    <a16:creationId xmlns:a16="http://schemas.microsoft.com/office/drawing/2014/main" id="{98A0AFE5-3A11-428E-B269-56266A859014}"/>
                  </a:ext>
                </a:extLst>
              </p:cNvPr>
              <p:cNvSpPr/>
              <p:nvPr userDrawn="1"/>
            </p:nvSpPr>
            <p:spPr>
              <a:xfrm>
                <a:off x="7021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菱形 23">
                <a:extLst>
                  <a:ext uri="{FF2B5EF4-FFF2-40B4-BE49-F238E27FC236}">
                    <a16:creationId xmlns:a16="http://schemas.microsoft.com/office/drawing/2014/main" id="{067A2831-3575-450A-9811-3A45E601AEE5}"/>
                  </a:ext>
                </a:extLst>
              </p:cNvPr>
              <p:cNvSpPr/>
              <p:nvPr userDrawn="1"/>
            </p:nvSpPr>
            <p:spPr>
              <a:xfrm flipV="1">
                <a:off x="7345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菱形 23">
                <a:extLst>
                  <a:ext uri="{FF2B5EF4-FFF2-40B4-BE49-F238E27FC236}">
                    <a16:creationId xmlns:a16="http://schemas.microsoft.com/office/drawing/2014/main" id="{11510F1F-D67E-4AD6-8F35-79D0CD928105}"/>
                  </a:ext>
                </a:extLst>
              </p:cNvPr>
              <p:cNvSpPr/>
              <p:nvPr userDrawn="1"/>
            </p:nvSpPr>
            <p:spPr>
              <a:xfrm>
                <a:off x="7669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菱形 23">
                <a:extLst>
                  <a:ext uri="{FF2B5EF4-FFF2-40B4-BE49-F238E27FC236}">
                    <a16:creationId xmlns:a16="http://schemas.microsoft.com/office/drawing/2014/main" id="{142F4C36-54C2-4337-82DB-4B2B195C8E74}"/>
                  </a:ext>
                </a:extLst>
              </p:cNvPr>
              <p:cNvSpPr/>
              <p:nvPr userDrawn="1"/>
            </p:nvSpPr>
            <p:spPr>
              <a:xfrm flipV="1">
                <a:off x="7993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E837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菱形 23">
                <a:extLst>
                  <a:ext uri="{FF2B5EF4-FFF2-40B4-BE49-F238E27FC236}">
                    <a16:creationId xmlns:a16="http://schemas.microsoft.com/office/drawing/2014/main" id="{2E1568CA-9D1D-4739-8165-3D7B6F7AD261}"/>
                  </a:ext>
                </a:extLst>
              </p:cNvPr>
              <p:cNvSpPr/>
              <p:nvPr userDrawn="1"/>
            </p:nvSpPr>
            <p:spPr>
              <a:xfrm>
                <a:off x="5077053" y="5760000"/>
                <a:ext cx="432000" cy="360000"/>
              </a:xfrm>
              <a:custGeom>
                <a:avLst/>
                <a:gdLst>
                  <a:gd name="connsiteX0" fmla="*/ 0 w 432000"/>
                  <a:gd name="connsiteY0" fmla="*/ 360000 h 720000"/>
                  <a:gd name="connsiteX1" fmla="*/ 216000 w 432000"/>
                  <a:gd name="connsiteY1" fmla="*/ 0 h 720000"/>
                  <a:gd name="connsiteX2" fmla="*/ 432000 w 432000"/>
                  <a:gd name="connsiteY2" fmla="*/ 360000 h 720000"/>
                  <a:gd name="connsiteX3" fmla="*/ 216000 w 432000"/>
                  <a:gd name="connsiteY3" fmla="*/ 720000 h 720000"/>
                  <a:gd name="connsiteX4" fmla="*/ 0 w 432000"/>
                  <a:gd name="connsiteY4" fmla="*/ 360000 h 720000"/>
                  <a:gd name="connsiteX0" fmla="*/ 216000 w 432000"/>
                  <a:gd name="connsiteY0" fmla="*/ 720000 h 811440"/>
                  <a:gd name="connsiteX1" fmla="*/ 0 w 432000"/>
                  <a:gd name="connsiteY1" fmla="*/ 360000 h 811440"/>
                  <a:gd name="connsiteX2" fmla="*/ 216000 w 432000"/>
                  <a:gd name="connsiteY2" fmla="*/ 0 h 811440"/>
                  <a:gd name="connsiteX3" fmla="*/ 432000 w 432000"/>
                  <a:gd name="connsiteY3" fmla="*/ 360000 h 811440"/>
                  <a:gd name="connsiteX4" fmla="*/ 307440 w 432000"/>
                  <a:gd name="connsiteY4" fmla="*/ 811440 h 811440"/>
                  <a:gd name="connsiteX0" fmla="*/ 216000 w 432000"/>
                  <a:gd name="connsiteY0" fmla="*/ 720000 h 720000"/>
                  <a:gd name="connsiteX1" fmla="*/ 0 w 432000"/>
                  <a:gd name="connsiteY1" fmla="*/ 360000 h 720000"/>
                  <a:gd name="connsiteX2" fmla="*/ 216000 w 432000"/>
                  <a:gd name="connsiteY2" fmla="*/ 0 h 720000"/>
                  <a:gd name="connsiteX3" fmla="*/ 432000 w 432000"/>
                  <a:gd name="connsiteY3" fmla="*/ 360000 h 72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266436 w 432000"/>
                  <a:gd name="connsiteY2" fmla="*/ 101600 h 360000"/>
                  <a:gd name="connsiteX3" fmla="*/ 432000 w 432000"/>
                  <a:gd name="connsiteY3" fmla="*/ 360000 h 360000"/>
                  <a:gd name="connsiteX0" fmla="*/ 0 w 432000"/>
                  <a:gd name="connsiteY0" fmla="*/ 360000 h 360000"/>
                  <a:gd name="connsiteX1" fmla="*/ 216000 w 432000"/>
                  <a:gd name="connsiteY1" fmla="*/ 0 h 360000"/>
                  <a:gd name="connsiteX2" fmla="*/ 432000 w 432000"/>
                  <a:gd name="connsiteY2" fmla="*/ 36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0" h="360000">
                    <a:moveTo>
                      <a:pt x="0" y="360000"/>
                    </a:moveTo>
                    <a:lnTo>
                      <a:pt x="216000" y="0"/>
                    </a:lnTo>
                    <a:lnTo>
                      <a:pt x="432000" y="360000"/>
                    </a:lnTo>
                  </a:path>
                </a:pathLst>
              </a:custGeom>
              <a:noFill/>
              <a:ln>
                <a:solidFill>
                  <a:srgbClr val="0533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1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EFFF024-C96F-4B93-8CF8-39B965D71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709AA55-6E12-462D-92DB-2A1D390E1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38BC2A-502D-4997-9754-3101BB34E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2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AA27297-70B0-4730-B090-AB6965BC3507}"/>
              </a:ext>
            </a:extLst>
          </p:cNvPr>
          <p:cNvGrpSpPr/>
          <p:nvPr userDrawn="1"/>
        </p:nvGrpSpPr>
        <p:grpSpPr>
          <a:xfrm>
            <a:off x="88296" y="0"/>
            <a:ext cx="12032006" cy="6855600"/>
            <a:chOff x="359229" y="0"/>
            <a:chExt cx="12032006" cy="48600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6824B25-A2F2-45D9-AF1D-F689D2E988AF}"/>
                </a:ext>
              </a:extLst>
            </p:cNvPr>
            <p:cNvSpPr/>
            <p:nvPr/>
          </p:nvSpPr>
          <p:spPr>
            <a:xfrm>
              <a:off x="359229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B367EC5-C95B-4833-9614-A5B92EE333B0}"/>
                </a:ext>
              </a:extLst>
            </p:cNvPr>
            <p:cNvSpPr/>
            <p:nvPr/>
          </p:nvSpPr>
          <p:spPr>
            <a:xfrm>
              <a:off x="1584000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16D8834-5E94-414D-A4B8-7E3C87D39E3D}"/>
                </a:ext>
              </a:extLst>
            </p:cNvPr>
            <p:cNvCxnSpPr>
              <a:stCxn id="9" idx="0"/>
              <a:endCxn id="9" idx="2"/>
            </p:cNvCxnSpPr>
            <p:nvPr/>
          </p:nvCxnSpPr>
          <p:spPr>
            <a:xfrm>
              <a:off x="1944000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3C2AE1C-60BA-414E-ACEF-1DF4FAB2A18B}"/>
                </a:ext>
              </a:extLst>
            </p:cNvPr>
            <p:cNvSpPr/>
            <p:nvPr/>
          </p:nvSpPr>
          <p:spPr>
            <a:xfrm>
              <a:off x="2880771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363B027-0D89-4C8A-AC3C-3EC11D3A7544}"/>
                </a:ext>
              </a:extLst>
            </p:cNvPr>
            <p:cNvSpPr/>
            <p:nvPr/>
          </p:nvSpPr>
          <p:spPr>
            <a:xfrm>
              <a:off x="4105542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425F3CC-759F-42EF-AFCB-C84CE59FE2BC}"/>
                </a:ext>
              </a:extLst>
            </p:cNvPr>
            <p:cNvCxnSpPr>
              <a:stCxn id="12" idx="0"/>
              <a:endCxn id="12" idx="2"/>
            </p:cNvCxnSpPr>
            <p:nvPr/>
          </p:nvCxnSpPr>
          <p:spPr>
            <a:xfrm>
              <a:off x="4465542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8F54DA8-EDA2-4164-8998-BE8206D0FBFA}"/>
                </a:ext>
              </a:extLst>
            </p:cNvPr>
            <p:cNvSpPr/>
            <p:nvPr/>
          </p:nvSpPr>
          <p:spPr>
            <a:xfrm>
              <a:off x="5402313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F94D29E-D98C-4A56-8C2B-83903EE58E5C}"/>
                </a:ext>
              </a:extLst>
            </p:cNvPr>
            <p:cNvSpPr/>
            <p:nvPr/>
          </p:nvSpPr>
          <p:spPr>
            <a:xfrm>
              <a:off x="6627084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B591F8B-E872-481F-AF10-DA4526CF7BE6}"/>
                </a:ext>
              </a:extLst>
            </p:cNvPr>
            <p:cNvCxnSpPr>
              <a:stCxn id="15" idx="0"/>
              <a:endCxn id="15" idx="2"/>
            </p:cNvCxnSpPr>
            <p:nvPr/>
          </p:nvCxnSpPr>
          <p:spPr>
            <a:xfrm>
              <a:off x="6987084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8392FF4-039F-42CB-B7A4-8A514745B663}"/>
                </a:ext>
              </a:extLst>
            </p:cNvPr>
            <p:cNvSpPr/>
            <p:nvPr/>
          </p:nvSpPr>
          <p:spPr>
            <a:xfrm>
              <a:off x="7923855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06E914E-D5E7-4C6F-967D-45B803CDCF47}"/>
                </a:ext>
              </a:extLst>
            </p:cNvPr>
            <p:cNvSpPr/>
            <p:nvPr/>
          </p:nvSpPr>
          <p:spPr>
            <a:xfrm>
              <a:off x="9148626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27BE28E-7AEC-446D-BF4E-D4B6C7D4F870}"/>
                </a:ext>
              </a:extLst>
            </p:cNvPr>
            <p:cNvCxnSpPr>
              <a:stCxn id="18" idx="0"/>
              <a:endCxn id="18" idx="2"/>
            </p:cNvCxnSpPr>
            <p:nvPr/>
          </p:nvCxnSpPr>
          <p:spPr>
            <a:xfrm>
              <a:off x="9508626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9E38DFB-09AA-4199-B2C1-47F6785A5DDC}"/>
                </a:ext>
              </a:extLst>
            </p:cNvPr>
            <p:cNvSpPr/>
            <p:nvPr/>
          </p:nvSpPr>
          <p:spPr>
            <a:xfrm>
              <a:off x="10446464" y="0"/>
              <a:ext cx="648000" cy="4860000"/>
            </a:xfrm>
            <a:prstGeom prst="rect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47C0036-F376-42F1-8C8D-EE1A468580B3}"/>
                </a:ext>
              </a:extLst>
            </p:cNvPr>
            <p:cNvSpPr/>
            <p:nvPr/>
          </p:nvSpPr>
          <p:spPr>
            <a:xfrm>
              <a:off x="11671235" y="0"/>
              <a:ext cx="720000" cy="486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5CBC5A3C-CD2C-48AE-8C91-7BB3E4AEAE5D}"/>
                </a:ext>
              </a:extLst>
            </p:cNvPr>
            <p:cNvCxnSpPr>
              <a:stCxn id="21" idx="0"/>
              <a:endCxn id="21" idx="2"/>
            </p:cNvCxnSpPr>
            <p:nvPr/>
          </p:nvCxnSpPr>
          <p:spPr>
            <a:xfrm>
              <a:off x="12031235" y="0"/>
              <a:ext cx="0" cy="48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31D69A-5BCC-4340-9147-9C3DBB08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D289EB-4A8D-4F9D-BDEA-5BED12FA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1B7E82-250E-47F8-9598-92ED5152E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7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6233F77-B97F-49DF-A459-C1C34B26A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5A0C0F-41D7-4EF4-9FAA-207D3EC1FF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EC5B7C-5CB5-464F-BE4F-CAA109C3B3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6FE7D-ED66-42A6-9568-28F521B46B0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AD0862-26A1-42B7-8306-8CEF790020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5C9586-17C0-4797-9107-88ABB3E33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7C0CA-A9D9-49B3-8CDB-0A85D31A1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21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3" r:id="rId4"/>
    <p:sldLayoutId id="2147483652" r:id="rId5"/>
    <p:sldLayoutId id="2147483655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F310C21D-6741-4C61-B828-2A0406D9256B}"/>
              </a:ext>
            </a:extLst>
          </p:cNvPr>
          <p:cNvSpPr txBox="1"/>
          <p:nvPr/>
        </p:nvSpPr>
        <p:spPr>
          <a:xfrm>
            <a:off x="4701360" y="5180779"/>
            <a:ext cx="36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</a:t>
            </a:r>
            <a:r>
              <a:rPr lang="zh-CN" altLang="en-US" sz="2000" spc="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：精进君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8450D8B-73F8-42B0-8B23-73274AFA1DA2}"/>
              </a:ext>
            </a:extLst>
          </p:cNvPr>
          <p:cNvSpPr txBox="1"/>
          <p:nvPr/>
        </p:nvSpPr>
        <p:spPr>
          <a:xfrm>
            <a:off x="4701361" y="5703999"/>
            <a:ext cx="3139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4183721-94B2-4571-88F9-DA1C241F41DE}"/>
              </a:ext>
            </a:extLst>
          </p:cNvPr>
          <p:cNvSpPr txBox="1"/>
          <p:nvPr/>
        </p:nvSpPr>
        <p:spPr>
          <a:xfrm>
            <a:off x="1264920" y="3583201"/>
            <a:ext cx="9662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n w="2540">
                  <a:noFill/>
                </a:ln>
                <a:solidFill>
                  <a:srgbClr val="FDD9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英伦条纹风论文答辩模板</a:t>
            </a:r>
          </a:p>
        </p:txBody>
      </p:sp>
      <p:pic>
        <p:nvPicPr>
          <p:cNvPr id="2" name="Summertrain(伴奏版)">
            <a:hlinkClick r:id="" action="ppaction://media"/>
            <a:extLst>
              <a:ext uri="{FF2B5EF4-FFF2-40B4-BE49-F238E27FC236}">
                <a16:creationId xmlns:a16="http://schemas.microsoft.com/office/drawing/2014/main" id="{AAEE17BC-095D-43EA-8B5C-682ED2D78B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2000" y="106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29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24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" grpId="0"/>
      <p:bldP spid="29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A2448E-FD12-46FE-9798-7E4F98C90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E6DA2D0B-638E-441E-ABC7-C5CEE3E400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0725745"/>
              </p:ext>
            </p:extLst>
          </p:nvPr>
        </p:nvGraphicFramePr>
        <p:xfrm>
          <a:off x="195864" y="1409097"/>
          <a:ext cx="4536000" cy="30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25C8DD7F-6942-4386-B1C0-53477A4E7492}"/>
              </a:ext>
            </a:extLst>
          </p:cNvPr>
          <p:cNvSpPr txBox="1"/>
          <p:nvPr/>
        </p:nvSpPr>
        <p:spPr>
          <a:xfrm>
            <a:off x="1814616" y="2736682"/>
            <a:ext cx="1279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添加标题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1E095663-06AC-4B3A-BD1D-4142B8AA87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042193"/>
              </p:ext>
            </p:extLst>
          </p:nvPr>
        </p:nvGraphicFramePr>
        <p:xfrm>
          <a:off x="3827664" y="1409097"/>
          <a:ext cx="4536000" cy="30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45B897BC-3D97-40CD-B31F-EBEE47914602}"/>
              </a:ext>
            </a:extLst>
          </p:cNvPr>
          <p:cNvSpPr txBox="1"/>
          <p:nvPr/>
        </p:nvSpPr>
        <p:spPr>
          <a:xfrm>
            <a:off x="5470455" y="2736431"/>
            <a:ext cx="1279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添加标题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04685E85-35CC-425B-BD1F-1E13029ABA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4282231"/>
              </p:ext>
            </p:extLst>
          </p:nvPr>
        </p:nvGraphicFramePr>
        <p:xfrm>
          <a:off x="7478514" y="1409097"/>
          <a:ext cx="4536000" cy="30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983706F9-1372-44BD-BCD3-3C01873A2A56}"/>
              </a:ext>
            </a:extLst>
          </p:cNvPr>
          <p:cNvSpPr txBox="1"/>
          <p:nvPr/>
        </p:nvSpPr>
        <p:spPr>
          <a:xfrm>
            <a:off x="9106791" y="2736431"/>
            <a:ext cx="1279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EA5483E-148B-4DDF-B5B6-2FA0D26890A0}"/>
              </a:ext>
            </a:extLst>
          </p:cNvPr>
          <p:cNvGrpSpPr/>
          <p:nvPr/>
        </p:nvGrpSpPr>
        <p:grpSpPr>
          <a:xfrm>
            <a:off x="1223064" y="3901101"/>
            <a:ext cx="2509381" cy="2247396"/>
            <a:chOff x="1208550" y="3973671"/>
            <a:chExt cx="2509381" cy="224739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713CE42-59EE-4BC4-A203-8D6F1F561E0B}"/>
                </a:ext>
              </a:extLst>
            </p:cNvPr>
            <p:cNvGrpSpPr/>
            <p:nvPr/>
          </p:nvGrpSpPr>
          <p:grpSpPr>
            <a:xfrm rot="1320000">
              <a:off x="1208550" y="3973671"/>
              <a:ext cx="2509381" cy="294235"/>
              <a:chOff x="1719824" y="4136409"/>
              <a:chExt cx="2509381" cy="294235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2E496FAE-811B-4031-8735-4803151DD1A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3329205" y="3236409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B231D1B7-F632-44E4-91B4-7336A949F58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19824" y="3530644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68CFD3C-BF41-482C-8258-09787BF8D25B}"/>
                </a:ext>
              </a:extLst>
            </p:cNvPr>
            <p:cNvCxnSpPr/>
            <p:nvPr/>
          </p:nvCxnSpPr>
          <p:spPr>
            <a:xfrm>
              <a:off x="2449349" y="4277067"/>
              <a:ext cx="0" cy="1944000"/>
            </a:xfrm>
            <a:prstGeom prst="line">
              <a:avLst/>
            </a:prstGeom>
            <a:ln w="76200"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67D14C4-CB0F-435F-9AE2-790C162E2091}"/>
              </a:ext>
            </a:extLst>
          </p:cNvPr>
          <p:cNvSpPr txBox="1"/>
          <p:nvPr/>
        </p:nvSpPr>
        <p:spPr>
          <a:xfrm>
            <a:off x="1404310" y="4606520"/>
            <a:ext cx="2119107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b="1" dirty="0"/>
              <a:t>添加标题</a:t>
            </a:r>
            <a:endParaRPr lang="en-US" altLang="zh-CN" sz="1600" b="1" dirty="0"/>
          </a:p>
          <a:p>
            <a:pPr algn="ctr"/>
            <a:r>
              <a:rPr lang="zh-CN" altLang="en-US" sz="1200" dirty="0">
                <a:solidFill>
                  <a:srgbClr val="252424"/>
                </a:solidFill>
              </a:rPr>
              <a:t>请在这里输入文字内容，请在这里输入文字内容，请在这里输入文字内容，请在这里输入文字内容，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FF9CDB-600A-4CF0-BB91-96EEA56F92B0}"/>
              </a:ext>
            </a:extLst>
          </p:cNvPr>
          <p:cNvGrpSpPr/>
          <p:nvPr/>
        </p:nvGrpSpPr>
        <p:grpSpPr>
          <a:xfrm>
            <a:off x="4855823" y="3901101"/>
            <a:ext cx="2509381" cy="2247396"/>
            <a:chOff x="1208550" y="3973671"/>
            <a:chExt cx="2509381" cy="224739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4D09991-B604-4120-899E-99F9A4417754}"/>
                </a:ext>
              </a:extLst>
            </p:cNvPr>
            <p:cNvGrpSpPr/>
            <p:nvPr/>
          </p:nvGrpSpPr>
          <p:grpSpPr>
            <a:xfrm rot="1320000">
              <a:off x="1208550" y="3973671"/>
              <a:ext cx="2509381" cy="294235"/>
              <a:chOff x="1719824" y="4136409"/>
              <a:chExt cx="2509381" cy="294235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8B7BF6C5-F407-4D32-85E5-6E016E4E5839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3329205" y="3236409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E358F3A5-F886-4384-AF11-8502A855E9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19824" y="3530644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4E531BA-9C33-496C-8C05-8C45089FCFB0}"/>
                </a:ext>
              </a:extLst>
            </p:cNvPr>
            <p:cNvCxnSpPr/>
            <p:nvPr/>
          </p:nvCxnSpPr>
          <p:spPr>
            <a:xfrm>
              <a:off x="2449349" y="4277067"/>
              <a:ext cx="0" cy="1944000"/>
            </a:xfrm>
            <a:prstGeom prst="line">
              <a:avLst/>
            </a:prstGeom>
            <a:ln w="76200"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9DE23B1-2CC6-4735-BA28-6CB149F6B2CC}"/>
              </a:ext>
            </a:extLst>
          </p:cNvPr>
          <p:cNvSpPr txBox="1"/>
          <p:nvPr/>
        </p:nvSpPr>
        <p:spPr>
          <a:xfrm>
            <a:off x="5037069" y="4606520"/>
            <a:ext cx="2119107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b="1" dirty="0"/>
              <a:t>添加标题</a:t>
            </a:r>
            <a:endParaRPr lang="en-US" altLang="zh-CN" sz="1600" b="1" dirty="0"/>
          </a:p>
          <a:p>
            <a:pPr algn="ctr"/>
            <a:r>
              <a:rPr lang="zh-CN" altLang="en-US" sz="1200" dirty="0">
                <a:solidFill>
                  <a:srgbClr val="252424"/>
                </a:solidFill>
              </a:rPr>
              <a:t>请在这里输入文字内容，请在这里输入文字内容，请在这里输入文字内容，请在这里输入文字内容，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0F5D60A-7032-4396-BBB8-91A5D944829B}"/>
              </a:ext>
            </a:extLst>
          </p:cNvPr>
          <p:cNvGrpSpPr/>
          <p:nvPr/>
        </p:nvGrpSpPr>
        <p:grpSpPr>
          <a:xfrm>
            <a:off x="8538067" y="3901101"/>
            <a:ext cx="2509381" cy="2247396"/>
            <a:chOff x="1208550" y="3973671"/>
            <a:chExt cx="2509381" cy="224739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7D31733-21F1-40EE-B9F8-A2E68F05C063}"/>
                </a:ext>
              </a:extLst>
            </p:cNvPr>
            <p:cNvGrpSpPr/>
            <p:nvPr/>
          </p:nvGrpSpPr>
          <p:grpSpPr>
            <a:xfrm rot="1320000">
              <a:off x="1208550" y="3973671"/>
              <a:ext cx="2509381" cy="294235"/>
              <a:chOff x="1719824" y="4136409"/>
              <a:chExt cx="2509381" cy="29423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4A9BBC05-0362-4B9A-9196-D692BB351B55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3329205" y="3236409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CC5FA9C5-3738-4155-838F-5CCDB1DE0F0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19824" y="3530644"/>
                <a:ext cx="0" cy="1800000"/>
              </a:xfrm>
              <a:prstGeom prst="line">
                <a:avLst/>
              </a:prstGeom>
              <a:ln w="76200">
                <a:solidFill>
                  <a:srgbClr val="05335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611EE78-0A30-42A5-AD98-D3359B9A1050}"/>
                </a:ext>
              </a:extLst>
            </p:cNvPr>
            <p:cNvCxnSpPr/>
            <p:nvPr/>
          </p:nvCxnSpPr>
          <p:spPr>
            <a:xfrm>
              <a:off x="2449349" y="4277067"/>
              <a:ext cx="0" cy="1944000"/>
            </a:xfrm>
            <a:prstGeom prst="line">
              <a:avLst/>
            </a:prstGeom>
            <a:ln w="76200"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9A90FFB2-6B2C-4911-9D4B-F64BCB8629D8}"/>
              </a:ext>
            </a:extLst>
          </p:cNvPr>
          <p:cNvSpPr txBox="1"/>
          <p:nvPr/>
        </p:nvSpPr>
        <p:spPr>
          <a:xfrm>
            <a:off x="8719313" y="4606520"/>
            <a:ext cx="2119107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b="1" dirty="0"/>
              <a:t>添加标题</a:t>
            </a:r>
            <a:endParaRPr lang="en-US" altLang="zh-CN" sz="1600" b="1" dirty="0"/>
          </a:p>
          <a:p>
            <a:pPr algn="ctr"/>
            <a:r>
              <a:rPr lang="zh-CN" altLang="en-US" sz="1200" dirty="0">
                <a:solidFill>
                  <a:srgbClr val="252424"/>
                </a:solidFill>
              </a:rPr>
              <a:t>请在这里输入文字内容，请在这里输入文字内容，请在这里输入文字内容，请在这里输入文字内容，</a:t>
            </a:r>
          </a:p>
        </p:txBody>
      </p:sp>
    </p:spTree>
    <p:extLst>
      <p:ext uri="{BB962C8B-B14F-4D97-AF65-F5344CB8AC3E}">
        <p14:creationId xmlns:p14="http://schemas.microsoft.com/office/powerpoint/2010/main" val="398898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1" grpId="1">
        <p:bldAsOne/>
      </p:bldGraphic>
      <p:bldP spid="13" grpId="0"/>
      <p:bldGraphic spid="14" grpId="0">
        <p:bldAsOne/>
      </p:bldGraphic>
      <p:bldGraphic spid="14" grpId="1">
        <p:bldAsOne/>
      </p:bldGraphic>
      <p:bldP spid="15" grpId="0"/>
      <p:bldGraphic spid="16" grpId="0">
        <p:bldAsOne/>
      </p:bldGraphic>
      <p:bldGraphic spid="16" grpId="1">
        <p:bldAsOne/>
      </p:bldGraphic>
      <p:bldP spid="17" grpId="0"/>
      <p:bldP spid="5" grpId="0" animBg="1"/>
      <p:bldP spid="24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2774ACF-446A-44D8-B96A-0946403A70BF}"/>
              </a:ext>
            </a:extLst>
          </p:cNvPr>
          <p:cNvSpPr/>
          <p:nvPr/>
        </p:nvSpPr>
        <p:spPr>
          <a:xfrm>
            <a:off x="4662568" y="1956823"/>
            <a:ext cx="2880000" cy="2880000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914400 h 914400"/>
              <a:gd name="connsiteX3" fmla="*/ 0 w 914400"/>
              <a:gd name="connsiteY3" fmla="*/ 457200 h 914400"/>
              <a:gd name="connsiteX4" fmla="*/ 457200 w 9144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914400">
                <a:moveTo>
                  <a:pt x="457200" y="0"/>
                </a:moveTo>
                <a:cubicBezTo>
                  <a:pt x="609600" y="0"/>
                  <a:pt x="914400" y="304800"/>
                  <a:pt x="914400" y="457200"/>
                </a:cubicBezTo>
                <a:cubicBezTo>
                  <a:pt x="914400" y="609600"/>
                  <a:pt x="609600" y="914400"/>
                  <a:pt x="457200" y="914400"/>
                </a:cubicBezTo>
                <a:cubicBezTo>
                  <a:pt x="304800" y="914400"/>
                  <a:pt x="0" y="609600"/>
                  <a:pt x="0" y="457200"/>
                </a:cubicBezTo>
                <a:cubicBezTo>
                  <a:pt x="0" y="304800"/>
                  <a:pt x="304800" y="0"/>
                  <a:pt x="457200" y="0"/>
                </a:cubicBezTo>
                <a:close/>
              </a:path>
            </a:pathLst>
          </a:custGeom>
          <a:solidFill>
            <a:srgbClr val="05335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b="1" dirty="0">
              <a:ln w="2540">
                <a:noFill/>
              </a:ln>
              <a:solidFill>
                <a:srgbClr val="FDD9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1666850-ADFB-4529-9E25-ACC0BE47AD0C}"/>
              </a:ext>
            </a:extLst>
          </p:cNvPr>
          <p:cNvSpPr/>
          <p:nvPr/>
        </p:nvSpPr>
        <p:spPr>
          <a:xfrm>
            <a:off x="637866" y="1971626"/>
            <a:ext cx="2880000" cy="2880000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914400 h 914400"/>
              <a:gd name="connsiteX3" fmla="*/ 0 w 914400"/>
              <a:gd name="connsiteY3" fmla="*/ 457200 h 914400"/>
              <a:gd name="connsiteX4" fmla="*/ 457200 w 9144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914400">
                <a:moveTo>
                  <a:pt x="457200" y="0"/>
                </a:moveTo>
                <a:cubicBezTo>
                  <a:pt x="609600" y="0"/>
                  <a:pt x="914400" y="304800"/>
                  <a:pt x="914400" y="457200"/>
                </a:cubicBezTo>
                <a:cubicBezTo>
                  <a:pt x="914400" y="609600"/>
                  <a:pt x="609600" y="914400"/>
                  <a:pt x="457200" y="914400"/>
                </a:cubicBezTo>
                <a:cubicBezTo>
                  <a:pt x="304800" y="914400"/>
                  <a:pt x="0" y="609600"/>
                  <a:pt x="0" y="457200"/>
                </a:cubicBezTo>
                <a:cubicBezTo>
                  <a:pt x="0" y="304800"/>
                  <a:pt x="304800" y="0"/>
                  <a:pt x="457200" y="0"/>
                </a:cubicBezTo>
                <a:close/>
              </a:path>
            </a:pathLst>
          </a:custGeom>
          <a:solidFill>
            <a:srgbClr val="E837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28AE21A-18F5-4946-885F-EE303A40A093}"/>
              </a:ext>
            </a:extLst>
          </p:cNvPr>
          <p:cNvSpPr/>
          <p:nvPr/>
        </p:nvSpPr>
        <p:spPr>
          <a:xfrm>
            <a:off x="8690356" y="1956823"/>
            <a:ext cx="2880000" cy="2880000"/>
          </a:xfrm>
          <a:custGeom>
            <a:avLst/>
            <a:gdLst>
              <a:gd name="connsiteX0" fmla="*/ 457200 w 914400"/>
              <a:gd name="connsiteY0" fmla="*/ 0 h 914400"/>
              <a:gd name="connsiteX1" fmla="*/ 914400 w 914400"/>
              <a:gd name="connsiteY1" fmla="*/ 457200 h 914400"/>
              <a:gd name="connsiteX2" fmla="*/ 457200 w 914400"/>
              <a:gd name="connsiteY2" fmla="*/ 914400 h 914400"/>
              <a:gd name="connsiteX3" fmla="*/ 0 w 914400"/>
              <a:gd name="connsiteY3" fmla="*/ 457200 h 914400"/>
              <a:gd name="connsiteX4" fmla="*/ 457200 w 9144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914400">
                <a:moveTo>
                  <a:pt x="457200" y="0"/>
                </a:moveTo>
                <a:cubicBezTo>
                  <a:pt x="609600" y="0"/>
                  <a:pt x="914400" y="304800"/>
                  <a:pt x="914400" y="457200"/>
                </a:cubicBezTo>
                <a:cubicBezTo>
                  <a:pt x="914400" y="609600"/>
                  <a:pt x="609600" y="914400"/>
                  <a:pt x="457200" y="914400"/>
                </a:cubicBezTo>
                <a:cubicBezTo>
                  <a:pt x="304800" y="914400"/>
                  <a:pt x="0" y="609600"/>
                  <a:pt x="0" y="457200"/>
                </a:cubicBezTo>
                <a:cubicBezTo>
                  <a:pt x="0" y="304800"/>
                  <a:pt x="304800" y="0"/>
                  <a:pt x="457200" y="0"/>
                </a:cubicBezTo>
                <a:close/>
              </a:path>
            </a:pathLst>
          </a:custGeom>
          <a:solidFill>
            <a:srgbClr val="FDD90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b="1" dirty="0">
              <a:ln w="2540">
                <a:noFill/>
              </a:ln>
              <a:solidFill>
                <a:srgbClr val="FDD9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93D885A-A397-43A8-B71E-1FF249E13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FC6E48-AB20-43FD-AEE4-ADE923E775F1}"/>
              </a:ext>
            </a:extLst>
          </p:cNvPr>
          <p:cNvSpPr txBox="1"/>
          <p:nvPr/>
        </p:nvSpPr>
        <p:spPr>
          <a:xfrm>
            <a:off x="963930" y="2967445"/>
            <a:ext cx="224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DD904"/>
                </a:solidFill>
              </a:rPr>
              <a:t>添加标题</a:t>
            </a:r>
            <a:endParaRPr lang="en-US" altLang="zh-CN" b="1" dirty="0">
              <a:solidFill>
                <a:srgbClr val="FDD904"/>
              </a:solidFill>
            </a:endParaRPr>
          </a:p>
          <a:p>
            <a:pPr algn="ctr"/>
            <a:endParaRPr lang="en-US" altLang="zh-CN" dirty="0"/>
          </a:p>
          <a:p>
            <a:pPr algn="ctr"/>
            <a:r>
              <a:rPr lang="zh-CN" altLang="en-US" sz="1200" dirty="0"/>
              <a:t>请在这里输入文字内容，请在这里输入文字内容，请在这里输入文字内容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91479D-D3D3-4527-8BEB-9ABE7E969EDF}"/>
              </a:ext>
            </a:extLst>
          </p:cNvPr>
          <p:cNvSpPr txBox="1"/>
          <p:nvPr/>
        </p:nvSpPr>
        <p:spPr>
          <a:xfrm>
            <a:off x="4975860" y="2967446"/>
            <a:ext cx="224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8373A"/>
                </a:solidFill>
              </a:rPr>
              <a:t>添加标题</a:t>
            </a:r>
            <a:endParaRPr lang="en-US" altLang="zh-CN" b="1" dirty="0">
              <a:solidFill>
                <a:srgbClr val="E8373A"/>
              </a:solidFill>
            </a:endParaRPr>
          </a:p>
          <a:p>
            <a:pPr algn="ctr"/>
            <a:endParaRPr lang="en-US" altLang="zh-CN" dirty="0"/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请在这里输入文字内容，请在这里输入文字内容，请在这里输入文字内容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46DD52-3015-49C3-92B0-9579466F2EDD}"/>
              </a:ext>
            </a:extLst>
          </p:cNvPr>
          <p:cNvSpPr txBox="1"/>
          <p:nvPr/>
        </p:nvSpPr>
        <p:spPr>
          <a:xfrm>
            <a:off x="9003030" y="2967445"/>
            <a:ext cx="224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53358"/>
                </a:solidFill>
              </a:rPr>
              <a:t>添加标题</a:t>
            </a:r>
            <a:endParaRPr lang="en-US" altLang="zh-CN" b="1" dirty="0">
              <a:solidFill>
                <a:srgbClr val="053358"/>
              </a:solidFill>
            </a:endParaRPr>
          </a:p>
          <a:p>
            <a:pPr algn="ctr"/>
            <a:endParaRPr lang="en-US" altLang="zh-CN" dirty="0"/>
          </a:p>
          <a:p>
            <a:pPr algn="ctr"/>
            <a:r>
              <a:rPr lang="zh-CN" altLang="en-US" sz="1200" dirty="0"/>
              <a:t>请在这里输入文字内容，请在这里输入文字内容，请在这里输入文字内容</a:t>
            </a: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BD2BD7E7-D7D8-44A8-8F9E-F8AE146C44DF}"/>
              </a:ext>
            </a:extLst>
          </p:cNvPr>
          <p:cNvSpPr>
            <a:spLocks noEditPoints="1"/>
          </p:cNvSpPr>
          <p:nvPr/>
        </p:nvSpPr>
        <p:spPr bwMode="auto">
          <a:xfrm>
            <a:off x="1764193" y="2409232"/>
            <a:ext cx="639754" cy="432000"/>
          </a:xfrm>
          <a:custGeom>
            <a:avLst/>
            <a:gdLst>
              <a:gd name="T0" fmla="*/ 12 w 104"/>
              <a:gd name="T1" fmla="*/ 0 h 92"/>
              <a:gd name="T2" fmla="*/ 0 w 104"/>
              <a:gd name="T3" fmla="*/ 80 h 92"/>
              <a:gd name="T4" fmla="*/ 13 w 104"/>
              <a:gd name="T5" fmla="*/ 92 h 92"/>
              <a:gd name="T6" fmla="*/ 104 w 104"/>
              <a:gd name="T7" fmla="*/ 80 h 92"/>
              <a:gd name="T8" fmla="*/ 92 w 104"/>
              <a:gd name="T9" fmla="*/ 0 h 92"/>
              <a:gd name="T10" fmla="*/ 92 w 104"/>
              <a:gd name="T11" fmla="*/ 2 h 92"/>
              <a:gd name="T12" fmla="*/ 91 w 104"/>
              <a:gd name="T13" fmla="*/ 9 h 92"/>
              <a:gd name="T14" fmla="*/ 87 w 104"/>
              <a:gd name="T15" fmla="*/ 2 h 92"/>
              <a:gd name="T16" fmla="*/ 86 w 104"/>
              <a:gd name="T17" fmla="*/ 14 h 92"/>
              <a:gd name="T18" fmla="*/ 86 w 104"/>
              <a:gd name="T19" fmla="*/ 8 h 92"/>
              <a:gd name="T20" fmla="*/ 61 w 104"/>
              <a:gd name="T21" fmla="*/ 46 h 92"/>
              <a:gd name="T22" fmla="*/ 85 w 104"/>
              <a:gd name="T23" fmla="*/ 15 h 92"/>
              <a:gd name="T24" fmla="*/ 57 w 104"/>
              <a:gd name="T25" fmla="*/ 78 h 92"/>
              <a:gd name="T26" fmla="*/ 61 w 104"/>
              <a:gd name="T27" fmla="*/ 48 h 92"/>
              <a:gd name="T28" fmla="*/ 57 w 104"/>
              <a:gd name="T29" fmla="*/ 2 h 92"/>
              <a:gd name="T30" fmla="*/ 85 w 104"/>
              <a:gd name="T31" fmla="*/ 6 h 92"/>
              <a:gd name="T32" fmla="*/ 82 w 104"/>
              <a:gd name="T33" fmla="*/ 14 h 92"/>
              <a:gd name="T34" fmla="*/ 57 w 104"/>
              <a:gd name="T35" fmla="*/ 43 h 92"/>
              <a:gd name="T36" fmla="*/ 59 w 104"/>
              <a:gd name="T37" fmla="*/ 48 h 92"/>
              <a:gd name="T38" fmla="*/ 53 w 104"/>
              <a:gd name="T39" fmla="*/ 48 h 92"/>
              <a:gd name="T40" fmla="*/ 59 w 104"/>
              <a:gd name="T41" fmla="*/ 48 h 92"/>
              <a:gd name="T42" fmla="*/ 55 w 104"/>
              <a:gd name="T43" fmla="*/ 78 h 92"/>
              <a:gd name="T44" fmla="*/ 27 w 104"/>
              <a:gd name="T45" fmla="*/ 50 h 92"/>
              <a:gd name="T46" fmla="*/ 51 w 104"/>
              <a:gd name="T47" fmla="*/ 49 h 92"/>
              <a:gd name="T48" fmla="*/ 27 w 104"/>
              <a:gd name="T49" fmla="*/ 2 h 92"/>
              <a:gd name="T50" fmla="*/ 55 w 104"/>
              <a:gd name="T51" fmla="*/ 43 h 92"/>
              <a:gd name="T52" fmla="*/ 31 w 104"/>
              <a:gd name="T53" fmla="*/ 44 h 92"/>
              <a:gd name="T54" fmla="*/ 27 w 104"/>
              <a:gd name="T55" fmla="*/ 2 h 92"/>
              <a:gd name="T56" fmla="*/ 26 w 104"/>
              <a:gd name="T57" fmla="*/ 49 h 92"/>
              <a:gd name="T58" fmla="*/ 26 w 104"/>
              <a:gd name="T59" fmla="*/ 43 h 92"/>
              <a:gd name="T60" fmla="*/ 14 w 104"/>
              <a:gd name="T61" fmla="*/ 2 h 92"/>
              <a:gd name="T62" fmla="*/ 25 w 104"/>
              <a:gd name="T63" fmla="*/ 41 h 92"/>
              <a:gd name="T64" fmla="*/ 21 w 104"/>
              <a:gd name="T65" fmla="*/ 47 h 92"/>
              <a:gd name="T66" fmla="*/ 14 w 104"/>
              <a:gd name="T67" fmla="*/ 2 h 92"/>
              <a:gd name="T68" fmla="*/ 14 w 104"/>
              <a:gd name="T69" fmla="*/ 56 h 92"/>
              <a:gd name="T70" fmla="*/ 25 w 104"/>
              <a:gd name="T71" fmla="*/ 50 h 92"/>
              <a:gd name="T72" fmla="*/ 14 w 104"/>
              <a:gd name="T73" fmla="*/ 78 h 92"/>
              <a:gd name="T74" fmla="*/ 92 w 104"/>
              <a:gd name="T75" fmla="*/ 90 h 92"/>
              <a:gd name="T76" fmla="*/ 12 w 104"/>
              <a:gd name="T77" fmla="*/ 90 h 92"/>
              <a:gd name="T78" fmla="*/ 2 w 104"/>
              <a:gd name="T79" fmla="*/ 12 h 92"/>
              <a:gd name="T80" fmla="*/ 12 w 104"/>
              <a:gd name="T81" fmla="*/ 55 h 92"/>
              <a:gd name="T82" fmla="*/ 12 w 104"/>
              <a:gd name="T83" fmla="*/ 80 h 92"/>
              <a:gd name="T84" fmla="*/ 92 w 104"/>
              <a:gd name="T85" fmla="*/ 90 h 92"/>
              <a:gd name="T86" fmla="*/ 87 w 104"/>
              <a:gd name="T87" fmla="*/ 78 h 92"/>
              <a:gd name="T88" fmla="*/ 91 w 104"/>
              <a:gd name="T89" fmla="*/ 11 h 92"/>
              <a:gd name="T90" fmla="*/ 101 w 104"/>
              <a:gd name="T91" fmla="*/ 8 h 92"/>
              <a:gd name="T92" fmla="*/ 102 w 104"/>
              <a:gd name="T93" fmla="*/ 7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4" h="92">
                <a:moveTo>
                  <a:pt x="9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5" y="92"/>
                  <a:pt x="12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9" y="92"/>
                  <a:pt x="104" y="86"/>
                  <a:pt x="104" y="80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99" y="0"/>
                  <a:pt x="92" y="0"/>
                </a:cubicBezTo>
                <a:close/>
                <a:moveTo>
                  <a:pt x="87" y="2"/>
                </a:moveTo>
                <a:cubicBezTo>
                  <a:pt x="92" y="2"/>
                  <a:pt x="92" y="2"/>
                  <a:pt x="92" y="2"/>
                </a:cubicBezTo>
                <a:cubicBezTo>
                  <a:pt x="95" y="2"/>
                  <a:pt x="98" y="3"/>
                  <a:pt x="100" y="6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7"/>
                  <a:pt x="89" y="6"/>
                  <a:pt x="87" y="6"/>
                </a:cubicBezTo>
                <a:lnTo>
                  <a:pt x="87" y="2"/>
                </a:lnTo>
                <a:close/>
                <a:moveTo>
                  <a:pt x="89" y="11"/>
                </a:moveTo>
                <a:cubicBezTo>
                  <a:pt x="89" y="12"/>
                  <a:pt x="88" y="14"/>
                  <a:pt x="86" y="14"/>
                </a:cubicBezTo>
                <a:cubicBezTo>
                  <a:pt x="84" y="14"/>
                  <a:pt x="83" y="12"/>
                  <a:pt x="83" y="11"/>
                </a:cubicBezTo>
                <a:cubicBezTo>
                  <a:pt x="83" y="9"/>
                  <a:pt x="84" y="8"/>
                  <a:pt x="86" y="8"/>
                </a:cubicBezTo>
                <a:cubicBezTo>
                  <a:pt x="88" y="8"/>
                  <a:pt x="89" y="9"/>
                  <a:pt x="89" y="11"/>
                </a:cubicBezTo>
                <a:close/>
                <a:moveTo>
                  <a:pt x="61" y="46"/>
                </a:moveTo>
                <a:cubicBezTo>
                  <a:pt x="84" y="15"/>
                  <a:pt x="84" y="15"/>
                  <a:pt x="84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78"/>
                  <a:pt x="85" y="78"/>
                  <a:pt x="85" y="78"/>
                </a:cubicBezTo>
                <a:cubicBezTo>
                  <a:pt x="57" y="78"/>
                  <a:pt x="57" y="78"/>
                  <a:pt x="57" y="78"/>
                </a:cubicBezTo>
                <a:cubicBezTo>
                  <a:pt x="57" y="52"/>
                  <a:pt x="57" y="52"/>
                  <a:pt x="57" y="52"/>
                </a:cubicBezTo>
                <a:cubicBezTo>
                  <a:pt x="59" y="52"/>
                  <a:pt x="61" y="50"/>
                  <a:pt x="61" y="48"/>
                </a:cubicBezTo>
                <a:cubicBezTo>
                  <a:pt x="61" y="47"/>
                  <a:pt x="61" y="47"/>
                  <a:pt x="61" y="46"/>
                </a:cubicBezTo>
                <a:close/>
                <a:moveTo>
                  <a:pt x="57" y="2"/>
                </a:moveTo>
                <a:cubicBezTo>
                  <a:pt x="85" y="2"/>
                  <a:pt x="85" y="2"/>
                  <a:pt x="85" y="2"/>
                </a:cubicBezTo>
                <a:cubicBezTo>
                  <a:pt x="85" y="6"/>
                  <a:pt x="85" y="6"/>
                  <a:pt x="85" y="6"/>
                </a:cubicBezTo>
                <a:cubicBezTo>
                  <a:pt x="83" y="6"/>
                  <a:pt x="81" y="8"/>
                  <a:pt x="81" y="11"/>
                </a:cubicBezTo>
                <a:cubicBezTo>
                  <a:pt x="81" y="12"/>
                  <a:pt x="82" y="13"/>
                  <a:pt x="82" y="14"/>
                </a:cubicBezTo>
                <a:cubicBezTo>
                  <a:pt x="60" y="44"/>
                  <a:pt x="60" y="44"/>
                  <a:pt x="60" y="44"/>
                </a:cubicBezTo>
                <a:cubicBezTo>
                  <a:pt x="59" y="43"/>
                  <a:pt x="58" y="43"/>
                  <a:pt x="57" y="43"/>
                </a:cubicBezTo>
                <a:lnTo>
                  <a:pt x="57" y="2"/>
                </a:lnTo>
                <a:close/>
                <a:moveTo>
                  <a:pt x="59" y="48"/>
                </a:moveTo>
                <a:cubicBezTo>
                  <a:pt x="59" y="49"/>
                  <a:pt x="58" y="51"/>
                  <a:pt x="56" y="51"/>
                </a:cubicBezTo>
                <a:cubicBezTo>
                  <a:pt x="54" y="51"/>
                  <a:pt x="53" y="49"/>
                  <a:pt x="53" y="48"/>
                </a:cubicBezTo>
                <a:cubicBezTo>
                  <a:pt x="53" y="46"/>
                  <a:pt x="54" y="45"/>
                  <a:pt x="56" y="45"/>
                </a:cubicBezTo>
                <a:cubicBezTo>
                  <a:pt x="58" y="45"/>
                  <a:pt x="59" y="46"/>
                  <a:pt x="59" y="48"/>
                </a:cubicBezTo>
                <a:close/>
                <a:moveTo>
                  <a:pt x="55" y="52"/>
                </a:moveTo>
                <a:cubicBezTo>
                  <a:pt x="55" y="78"/>
                  <a:pt x="55" y="78"/>
                  <a:pt x="55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50"/>
                  <a:pt x="31" y="48"/>
                  <a:pt x="31" y="46"/>
                </a:cubicBezTo>
                <a:cubicBezTo>
                  <a:pt x="51" y="49"/>
                  <a:pt x="51" y="49"/>
                  <a:pt x="51" y="49"/>
                </a:cubicBezTo>
                <a:cubicBezTo>
                  <a:pt x="52" y="50"/>
                  <a:pt x="53" y="52"/>
                  <a:pt x="55" y="52"/>
                </a:cubicBezTo>
                <a:close/>
                <a:moveTo>
                  <a:pt x="27" y="2"/>
                </a:moveTo>
                <a:cubicBezTo>
                  <a:pt x="55" y="2"/>
                  <a:pt x="55" y="2"/>
                  <a:pt x="55" y="2"/>
                </a:cubicBezTo>
                <a:cubicBezTo>
                  <a:pt x="55" y="43"/>
                  <a:pt x="55" y="43"/>
                  <a:pt x="55" y="43"/>
                </a:cubicBezTo>
                <a:cubicBezTo>
                  <a:pt x="53" y="43"/>
                  <a:pt x="52" y="45"/>
                  <a:pt x="51" y="47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2"/>
                  <a:pt x="29" y="41"/>
                  <a:pt x="27" y="41"/>
                </a:cubicBezTo>
                <a:lnTo>
                  <a:pt x="27" y="2"/>
                </a:lnTo>
                <a:close/>
                <a:moveTo>
                  <a:pt x="29" y="46"/>
                </a:moveTo>
                <a:cubicBezTo>
                  <a:pt x="29" y="47"/>
                  <a:pt x="28" y="49"/>
                  <a:pt x="26" y="49"/>
                </a:cubicBezTo>
                <a:cubicBezTo>
                  <a:pt x="24" y="49"/>
                  <a:pt x="23" y="47"/>
                  <a:pt x="23" y="46"/>
                </a:cubicBezTo>
                <a:cubicBezTo>
                  <a:pt x="23" y="44"/>
                  <a:pt x="24" y="43"/>
                  <a:pt x="26" y="43"/>
                </a:cubicBezTo>
                <a:cubicBezTo>
                  <a:pt x="28" y="43"/>
                  <a:pt x="29" y="44"/>
                  <a:pt x="29" y="46"/>
                </a:cubicBezTo>
                <a:close/>
                <a:moveTo>
                  <a:pt x="14" y="2"/>
                </a:moveTo>
                <a:cubicBezTo>
                  <a:pt x="25" y="2"/>
                  <a:pt x="25" y="2"/>
                  <a:pt x="25" y="2"/>
                </a:cubicBezTo>
                <a:cubicBezTo>
                  <a:pt x="25" y="41"/>
                  <a:pt x="25" y="41"/>
                  <a:pt x="25" y="41"/>
                </a:cubicBezTo>
                <a:cubicBezTo>
                  <a:pt x="23" y="41"/>
                  <a:pt x="21" y="43"/>
                  <a:pt x="21" y="46"/>
                </a:cubicBezTo>
                <a:cubicBezTo>
                  <a:pt x="21" y="46"/>
                  <a:pt x="21" y="47"/>
                  <a:pt x="21" y="47"/>
                </a:cubicBezTo>
                <a:cubicBezTo>
                  <a:pt x="14" y="53"/>
                  <a:pt x="14" y="53"/>
                  <a:pt x="14" y="53"/>
                </a:cubicBezTo>
                <a:lnTo>
                  <a:pt x="14" y="2"/>
                </a:lnTo>
                <a:close/>
                <a:moveTo>
                  <a:pt x="14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78"/>
                  <a:pt x="25" y="78"/>
                  <a:pt x="25" y="78"/>
                </a:cubicBezTo>
                <a:cubicBezTo>
                  <a:pt x="14" y="78"/>
                  <a:pt x="14" y="78"/>
                  <a:pt x="14" y="78"/>
                </a:cubicBezTo>
                <a:lnTo>
                  <a:pt x="14" y="57"/>
                </a:lnTo>
                <a:close/>
                <a:moveTo>
                  <a:pt x="92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6" y="90"/>
                  <a:pt x="2" y="85"/>
                  <a:pt x="2" y="80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6"/>
                  <a:pt x="6" y="2"/>
                  <a:pt x="12" y="2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80"/>
                  <a:pt x="12" y="80"/>
                  <a:pt x="1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5"/>
                  <a:pt x="98" y="90"/>
                  <a:pt x="92" y="90"/>
                </a:cubicBezTo>
                <a:close/>
                <a:moveTo>
                  <a:pt x="102" y="78"/>
                </a:moveTo>
                <a:cubicBezTo>
                  <a:pt x="87" y="78"/>
                  <a:pt x="87" y="78"/>
                  <a:pt x="87" y="78"/>
                </a:cubicBezTo>
                <a:cubicBezTo>
                  <a:pt x="87" y="15"/>
                  <a:pt x="87" y="15"/>
                  <a:pt x="87" y="15"/>
                </a:cubicBezTo>
                <a:cubicBezTo>
                  <a:pt x="89" y="15"/>
                  <a:pt x="91" y="13"/>
                  <a:pt x="91" y="11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2" y="9"/>
                  <a:pt x="102" y="10"/>
                  <a:pt x="102" y="12"/>
                </a:cubicBezTo>
                <a:lnTo>
                  <a:pt x="102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Group 10">
            <a:extLst>
              <a:ext uri="{FF2B5EF4-FFF2-40B4-BE49-F238E27FC236}">
                <a16:creationId xmlns:a16="http://schemas.microsoft.com/office/drawing/2014/main" id="{2D1EFCE2-C8EC-460B-8659-F7EC03F07F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80000" y="2409232"/>
            <a:ext cx="432000" cy="430857"/>
            <a:chOff x="3953" y="2282"/>
            <a:chExt cx="756" cy="754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43925D86-1114-466A-8E23-70795B99E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3" y="2282"/>
              <a:ext cx="756" cy="754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102 h 104"/>
                <a:gd name="T12" fmla="*/ 2 w 104"/>
                <a:gd name="T13" fmla="*/ 52 h 104"/>
                <a:gd name="T14" fmla="*/ 52 w 104"/>
                <a:gd name="T15" fmla="*/ 2 h 104"/>
                <a:gd name="T16" fmla="*/ 102 w 104"/>
                <a:gd name="T17" fmla="*/ 52 h 104"/>
                <a:gd name="T18" fmla="*/ 52 w 104"/>
                <a:gd name="T19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4"/>
                    <a:pt x="52" y="104"/>
                  </a:cubicBezTo>
                  <a:cubicBezTo>
                    <a:pt x="81" y="104"/>
                    <a:pt x="104" y="80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102"/>
                  </a:moveTo>
                  <a:cubicBezTo>
                    <a:pt x="24" y="102"/>
                    <a:pt x="2" y="79"/>
                    <a:pt x="2" y="52"/>
                  </a:cubicBezTo>
                  <a:cubicBezTo>
                    <a:pt x="2" y="24"/>
                    <a:pt x="24" y="2"/>
                    <a:pt x="52" y="2"/>
                  </a:cubicBezTo>
                  <a:cubicBezTo>
                    <a:pt x="80" y="2"/>
                    <a:pt x="102" y="24"/>
                    <a:pt x="102" y="52"/>
                  </a:cubicBezTo>
                  <a:cubicBezTo>
                    <a:pt x="102" y="79"/>
                    <a:pt x="80" y="102"/>
                    <a:pt x="52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DBE6E3F9-FDAE-46D9-9459-87E3F7A84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" y="2369"/>
              <a:ext cx="581" cy="58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40 w 80"/>
                <a:gd name="T11" fmla="*/ 78 h 80"/>
                <a:gd name="T12" fmla="*/ 2 w 80"/>
                <a:gd name="T13" fmla="*/ 40 h 80"/>
                <a:gd name="T14" fmla="*/ 40 w 80"/>
                <a:gd name="T15" fmla="*/ 2 h 80"/>
                <a:gd name="T16" fmla="*/ 78 w 80"/>
                <a:gd name="T17" fmla="*/ 40 h 80"/>
                <a:gd name="T18" fmla="*/ 40 w 80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0" y="78"/>
                  </a:moveTo>
                  <a:cubicBezTo>
                    <a:pt x="19" y="78"/>
                    <a:pt x="2" y="61"/>
                    <a:pt x="2" y="40"/>
                  </a:cubicBezTo>
                  <a:cubicBezTo>
                    <a:pt x="2" y="19"/>
                    <a:pt x="19" y="2"/>
                    <a:pt x="40" y="2"/>
                  </a:cubicBezTo>
                  <a:cubicBezTo>
                    <a:pt x="61" y="2"/>
                    <a:pt x="78" y="19"/>
                    <a:pt x="78" y="40"/>
                  </a:cubicBezTo>
                  <a:cubicBezTo>
                    <a:pt x="78" y="61"/>
                    <a:pt x="61" y="78"/>
                    <a:pt x="4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81B4A9ED-9276-4CC1-8C20-BD79A7F13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3" y="2449"/>
              <a:ext cx="305" cy="370"/>
            </a:xfrm>
            <a:custGeom>
              <a:avLst/>
              <a:gdLst>
                <a:gd name="T0" fmla="*/ 15 w 42"/>
                <a:gd name="T1" fmla="*/ 26 h 51"/>
                <a:gd name="T2" fmla="*/ 11 w 42"/>
                <a:gd name="T3" fmla="*/ 21 h 51"/>
                <a:gd name="T4" fmla="*/ 11 w 42"/>
                <a:gd name="T5" fmla="*/ 0 h 51"/>
                <a:gd name="T6" fmla="*/ 5 w 42"/>
                <a:gd name="T7" fmla="*/ 0 h 51"/>
                <a:gd name="T8" fmla="*/ 5 w 42"/>
                <a:gd name="T9" fmla="*/ 21 h 51"/>
                <a:gd name="T10" fmla="*/ 0 w 42"/>
                <a:gd name="T11" fmla="*/ 29 h 51"/>
                <a:gd name="T12" fmla="*/ 8 w 42"/>
                <a:gd name="T13" fmla="*/ 37 h 51"/>
                <a:gd name="T14" fmla="*/ 13 w 42"/>
                <a:gd name="T15" fmla="*/ 35 h 51"/>
                <a:gd name="T16" fmla="*/ 29 w 42"/>
                <a:gd name="T17" fmla="*/ 51 h 51"/>
                <a:gd name="T18" fmla="*/ 31 w 42"/>
                <a:gd name="T19" fmla="*/ 50 h 51"/>
                <a:gd name="T20" fmla="*/ 14 w 42"/>
                <a:gd name="T21" fmla="*/ 33 h 51"/>
                <a:gd name="T22" fmla="*/ 15 w 42"/>
                <a:gd name="T23" fmla="*/ 32 h 51"/>
                <a:gd name="T24" fmla="*/ 42 w 42"/>
                <a:gd name="T25" fmla="*/ 32 h 51"/>
                <a:gd name="T26" fmla="*/ 42 w 42"/>
                <a:gd name="T27" fmla="*/ 26 h 51"/>
                <a:gd name="T28" fmla="*/ 15 w 42"/>
                <a:gd name="T29" fmla="*/ 26 h 51"/>
                <a:gd name="T30" fmla="*/ 7 w 42"/>
                <a:gd name="T31" fmla="*/ 2 h 51"/>
                <a:gd name="T32" fmla="*/ 9 w 42"/>
                <a:gd name="T33" fmla="*/ 2 h 51"/>
                <a:gd name="T34" fmla="*/ 9 w 42"/>
                <a:gd name="T35" fmla="*/ 21 h 51"/>
                <a:gd name="T36" fmla="*/ 8 w 42"/>
                <a:gd name="T37" fmla="*/ 21 h 51"/>
                <a:gd name="T38" fmla="*/ 7 w 42"/>
                <a:gd name="T39" fmla="*/ 21 h 51"/>
                <a:gd name="T40" fmla="*/ 7 w 42"/>
                <a:gd name="T41" fmla="*/ 2 h 51"/>
                <a:gd name="T42" fmla="*/ 2 w 42"/>
                <a:gd name="T43" fmla="*/ 29 h 51"/>
                <a:gd name="T44" fmla="*/ 8 w 42"/>
                <a:gd name="T45" fmla="*/ 23 h 51"/>
                <a:gd name="T46" fmla="*/ 14 w 42"/>
                <a:gd name="T47" fmla="*/ 29 h 51"/>
                <a:gd name="T48" fmla="*/ 8 w 42"/>
                <a:gd name="T49" fmla="*/ 35 h 51"/>
                <a:gd name="T50" fmla="*/ 2 w 42"/>
                <a:gd name="T51" fmla="*/ 29 h 51"/>
                <a:gd name="T52" fmla="*/ 40 w 42"/>
                <a:gd name="T53" fmla="*/ 30 h 51"/>
                <a:gd name="T54" fmla="*/ 16 w 42"/>
                <a:gd name="T55" fmla="*/ 30 h 51"/>
                <a:gd name="T56" fmla="*/ 16 w 42"/>
                <a:gd name="T57" fmla="*/ 29 h 51"/>
                <a:gd name="T58" fmla="*/ 16 w 42"/>
                <a:gd name="T59" fmla="*/ 28 h 51"/>
                <a:gd name="T60" fmla="*/ 40 w 42"/>
                <a:gd name="T61" fmla="*/ 28 h 51"/>
                <a:gd name="T62" fmla="*/ 40 w 42"/>
                <a:gd name="T63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51">
                  <a:moveTo>
                    <a:pt x="15" y="26"/>
                  </a:moveTo>
                  <a:cubicBezTo>
                    <a:pt x="15" y="24"/>
                    <a:pt x="13" y="22"/>
                    <a:pt x="1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2"/>
                    <a:pt x="0" y="25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10" y="37"/>
                    <a:pt x="12" y="36"/>
                    <a:pt x="13" y="35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26"/>
                    <a:pt x="42" y="26"/>
                    <a:pt x="42" y="26"/>
                  </a:cubicBezTo>
                  <a:lnTo>
                    <a:pt x="15" y="26"/>
                  </a:lnTo>
                  <a:close/>
                  <a:moveTo>
                    <a:pt x="7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2"/>
                  </a:lnTo>
                  <a:close/>
                  <a:moveTo>
                    <a:pt x="2" y="29"/>
                  </a:moveTo>
                  <a:cubicBezTo>
                    <a:pt x="2" y="25"/>
                    <a:pt x="5" y="23"/>
                    <a:pt x="8" y="23"/>
                  </a:cubicBezTo>
                  <a:cubicBezTo>
                    <a:pt x="11" y="23"/>
                    <a:pt x="14" y="25"/>
                    <a:pt x="14" y="29"/>
                  </a:cubicBezTo>
                  <a:cubicBezTo>
                    <a:pt x="14" y="32"/>
                    <a:pt x="11" y="35"/>
                    <a:pt x="8" y="35"/>
                  </a:cubicBezTo>
                  <a:cubicBezTo>
                    <a:pt x="5" y="35"/>
                    <a:pt x="2" y="32"/>
                    <a:pt x="2" y="29"/>
                  </a:cubicBezTo>
                  <a:close/>
                  <a:moveTo>
                    <a:pt x="40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6F3992-11EC-4D79-8B07-EE714CE314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08320" y="2408089"/>
            <a:ext cx="429699" cy="432000"/>
            <a:chOff x="3903" y="2214"/>
            <a:chExt cx="560" cy="563"/>
          </a:xfrm>
          <a:solidFill>
            <a:srgbClr val="252424"/>
          </a:solidFill>
        </p:grpSpPr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E84F66B7-082E-48E7-98A4-5E9B75E829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3" y="2214"/>
              <a:ext cx="560" cy="563"/>
            </a:xfrm>
            <a:custGeom>
              <a:avLst/>
              <a:gdLst>
                <a:gd name="T0" fmla="*/ 96 w 99"/>
                <a:gd name="T1" fmla="*/ 85 h 100"/>
                <a:gd name="T2" fmla="*/ 95 w 99"/>
                <a:gd name="T3" fmla="*/ 84 h 100"/>
                <a:gd name="T4" fmla="*/ 93 w 99"/>
                <a:gd name="T5" fmla="*/ 82 h 100"/>
                <a:gd name="T6" fmla="*/ 93 w 99"/>
                <a:gd name="T7" fmla="*/ 82 h 100"/>
                <a:gd name="T8" fmla="*/ 73 w 99"/>
                <a:gd name="T9" fmla="*/ 62 h 100"/>
                <a:gd name="T10" fmla="*/ 80 w 99"/>
                <a:gd name="T11" fmla="*/ 40 h 100"/>
                <a:gd name="T12" fmla="*/ 40 w 99"/>
                <a:gd name="T13" fmla="*/ 0 h 100"/>
                <a:gd name="T14" fmla="*/ 0 w 99"/>
                <a:gd name="T15" fmla="*/ 40 h 100"/>
                <a:gd name="T16" fmla="*/ 40 w 99"/>
                <a:gd name="T17" fmla="*/ 80 h 100"/>
                <a:gd name="T18" fmla="*/ 60 w 99"/>
                <a:gd name="T19" fmla="*/ 74 h 100"/>
                <a:gd name="T20" fmla="*/ 83 w 99"/>
                <a:gd name="T21" fmla="*/ 97 h 100"/>
                <a:gd name="T22" fmla="*/ 90 w 99"/>
                <a:gd name="T23" fmla="*/ 100 h 100"/>
                <a:gd name="T24" fmla="*/ 96 w 99"/>
                <a:gd name="T25" fmla="*/ 97 h 100"/>
                <a:gd name="T26" fmla="*/ 96 w 99"/>
                <a:gd name="T27" fmla="*/ 85 h 100"/>
                <a:gd name="T28" fmla="*/ 92 w 99"/>
                <a:gd name="T29" fmla="*/ 84 h 100"/>
                <a:gd name="T30" fmla="*/ 83 w 99"/>
                <a:gd name="T31" fmla="*/ 94 h 100"/>
                <a:gd name="T32" fmla="*/ 82 w 99"/>
                <a:gd name="T33" fmla="*/ 93 h 100"/>
                <a:gd name="T34" fmla="*/ 82 w 99"/>
                <a:gd name="T35" fmla="*/ 93 h 100"/>
                <a:gd name="T36" fmla="*/ 67 w 99"/>
                <a:gd name="T37" fmla="*/ 77 h 100"/>
                <a:gd name="T38" fmla="*/ 66 w 99"/>
                <a:gd name="T39" fmla="*/ 77 h 100"/>
                <a:gd name="T40" fmla="*/ 76 w 99"/>
                <a:gd name="T41" fmla="*/ 68 h 100"/>
                <a:gd name="T42" fmla="*/ 76 w 99"/>
                <a:gd name="T43" fmla="*/ 68 h 100"/>
                <a:gd name="T44" fmla="*/ 92 w 99"/>
                <a:gd name="T45" fmla="*/ 84 h 100"/>
                <a:gd name="T46" fmla="*/ 2 w 99"/>
                <a:gd name="T47" fmla="*/ 40 h 100"/>
                <a:gd name="T48" fmla="*/ 40 w 99"/>
                <a:gd name="T49" fmla="*/ 2 h 100"/>
                <a:gd name="T50" fmla="*/ 78 w 99"/>
                <a:gd name="T51" fmla="*/ 40 h 100"/>
                <a:gd name="T52" fmla="*/ 40 w 99"/>
                <a:gd name="T53" fmla="*/ 78 h 100"/>
                <a:gd name="T54" fmla="*/ 2 w 99"/>
                <a:gd name="T55" fmla="*/ 40 h 100"/>
                <a:gd name="T56" fmla="*/ 72 w 99"/>
                <a:gd name="T57" fmla="*/ 64 h 100"/>
                <a:gd name="T58" fmla="*/ 74 w 99"/>
                <a:gd name="T59" fmla="*/ 66 h 100"/>
                <a:gd name="T60" fmla="*/ 65 w 99"/>
                <a:gd name="T61" fmla="*/ 76 h 100"/>
                <a:gd name="T62" fmla="*/ 62 w 99"/>
                <a:gd name="T63" fmla="*/ 73 h 100"/>
                <a:gd name="T64" fmla="*/ 72 w 99"/>
                <a:gd name="T65" fmla="*/ 64 h 100"/>
                <a:gd name="T66" fmla="*/ 94 w 99"/>
                <a:gd name="T67" fmla="*/ 96 h 100"/>
                <a:gd name="T68" fmla="*/ 90 w 99"/>
                <a:gd name="T69" fmla="*/ 98 h 100"/>
                <a:gd name="T70" fmla="*/ 85 w 99"/>
                <a:gd name="T71" fmla="*/ 96 h 100"/>
                <a:gd name="T72" fmla="*/ 84 w 99"/>
                <a:gd name="T73" fmla="*/ 95 h 100"/>
                <a:gd name="T74" fmla="*/ 94 w 99"/>
                <a:gd name="T75" fmla="*/ 86 h 100"/>
                <a:gd name="T76" fmla="*/ 94 w 99"/>
                <a:gd name="T77" fmla="*/ 86 h 100"/>
                <a:gd name="T78" fmla="*/ 94 w 99"/>
                <a:gd name="T79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" h="100">
                  <a:moveTo>
                    <a:pt x="96" y="85"/>
                  </a:moveTo>
                  <a:cubicBezTo>
                    <a:pt x="95" y="84"/>
                    <a:pt x="95" y="84"/>
                    <a:pt x="95" y="84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7" y="56"/>
                    <a:pt x="80" y="48"/>
                    <a:pt x="80" y="40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7" y="80"/>
                    <a:pt x="54" y="77"/>
                    <a:pt x="60" y="7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5" y="99"/>
                    <a:pt x="87" y="100"/>
                    <a:pt x="90" y="100"/>
                  </a:cubicBezTo>
                  <a:cubicBezTo>
                    <a:pt x="92" y="100"/>
                    <a:pt x="94" y="99"/>
                    <a:pt x="96" y="97"/>
                  </a:cubicBezTo>
                  <a:cubicBezTo>
                    <a:pt x="99" y="94"/>
                    <a:pt x="99" y="88"/>
                    <a:pt x="96" y="85"/>
                  </a:cubicBezTo>
                  <a:close/>
                  <a:moveTo>
                    <a:pt x="92" y="84"/>
                  </a:moveTo>
                  <a:cubicBezTo>
                    <a:pt x="89" y="87"/>
                    <a:pt x="86" y="91"/>
                    <a:pt x="83" y="9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9" y="74"/>
                    <a:pt x="72" y="71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92" y="84"/>
                    <a:pt x="92" y="84"/>
                    <a:pt x="92" y="84"/>
                  </a:cubicBezTo>
                  <a:close/>
                  <a:moveTo>
                    <a:pt x="2" y="40"/>
                  </a:moveTo>
                  <a:cubicBezTo>
                    <a:pt x="2" y="19"/>
                    <a:pt x="19" y="2"/>
                    <a:pt x="40" y="2"/>
                  </a:cubicBezTo>
                  <a:cubicBezTo>
                    <a:pt x="61" y="2"/>
                    <a:pt x="78" y="19"/>
                    <a:pt x="78" y="40"/>
                  </a:cubicBezTo>
                  <a:cubicBezTo>
                    <a:pt x="78" y="60"/>
                    <a:pt x="61" y="78"/>
                    <a:pt x="40" y="78"/>
                  </a:cubicBezTo>
                  <a:cubicBezTo>
                    <a:pt x="19" y="78"/>
                    <a:pt x="2" y="60"/>
                    <a:pt x="2" y="40"/>
                  </a:cubicBezTo>
                  <a:close/>
                  <a:moveTo>
                    <a:pt x="72" y="64"/>
                  </a:moveTo>
                  <a:cubicBezTo>
                    <a:pt x="74" y="66"/>
                    <a:pt x="74" y="66"/>
                    <a:pt x="74" y="66"/>
                  </a:cubicBezTo>
                  <a:cubicBezTo>
                    <a:pt x="71" y="69"/>
                    <a:pt x="68" y="73"/>
                    <a:pt x="65" y="76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0"/>
                    <a:pt x="69" y="67"/>
                    <a:pt x="72" y="64"/>
                  </a:cubicBezTo>
                  <a:close/>
                  <a:moveTo>
                    <a:pt x="94" y="96"/>
                  </a:moveTo>
                  <a:cubicBezTo>
                    <a:pt x="93" y="97"/>
                    <a:pt x="91" y="98"/>
                    <a:pt x="90" y="98"/>
                  </a:cubicBezTo>
                  <a:cubicBezTo>
                    <a:pt x="88" y="98"/>
                    <a:pt x="86" y="97"/>
                    <a:pt x="85" y="96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7" y="92"/>
                    <a:pt x="90" y="89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7" y="89"/>
                    <a:pt x="97" y="93"/>
                    <a:pt x="9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5AFC7E86-4734-486E-9A33-0DF04814D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" y="2287"/>
              <a:ext cx="305" cy="304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27 w 54"/>
                <a:gd name="T5" fmla="*/ 54 h 54"/>
                <a:gd name="T6" fmla="*/ 54 w 54"/>
                <a:gd name="T7" fmla="*/ 27 h 54"/>
                <a:gd name="T8" fmla="*/ 27 w 54"/>
                <a:gd name="T9" fmla="*/ 0 h 54"/>
                <a:gd name="T10" fmla="*/ 27 w 54"/>
                <a:gd name="T11" fmla="*/ 52 h 54"/>
                <a:gd name="T12" fmla="*/ 2 w 54"/>
                <a:gd name="T13" fmla="*/ 27 h 54"/>
                <a:gd name="T14" fmla="*/ 27 w 54"/>
                <a:gd name="T15" fmla="*/ 2 h 54"/>
                <a:gd name="T16" fmla="*/ 52 w 54"/>
                <a:gd name="T17" fmla="*/ 27 h 54"/>
                <a:gd name="T18" fmla="*/ 27 w 54"/>
                <a:gd name="T1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4"/>
                    <a:pt x="27" y="54"/>
                  </a:cubicBezTo>
                  <a:cubicBezTo>
                    <a:pt x="42" y="54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2"/>
                  </a:moveTo>
                  <a:cubicBezTo>
                    <a:pt x="13" y="52"/>
                    <a:pt x="2" y="40"/>
                    <a:pt x="2" y="27"/>
                  </a:cubicBezTo>
                  <a:cubicBezTo>
                    <a:pt x="2" y="13"/>
                    <a:pt x="13" y="2"/>
                    <a:pt x="27" y="2"/>
                  </a:cubicBezTo>
                  <a:cubicBezTo>
                    <a:pt x="41" y="2"/>
                    <a:pt x="52" y="13"/>
                    <a:pt x="52" y="27"/>
                  </a:cubicBezTo>
                  <a:cubicBezTo>
                    <a:pt x="52" y="40"/>
                    <a:pt x="41" y="52"/>
                    <a:pt x="2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6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0" grpId="0" animBg="1"/>
      <p:bldP spid="3" grpId="0"/>
      <p:bldP spid="4" grpId="0"/>
      <p:bldP spid="5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AD4862-0E6F-47A5-8039-890CC539C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54E840-2889-462B-BA91-7472EDBF8E9D}"/>
              </a:ext>
            </a:extLst>
          </p:cNvPr>
          <p:cNvSpPr txBox="1"/>
          <p:nvPr/>
        </p:nvSpPr>
        <p:spPr>
          <a:xfrm>
            <a:off x="6899104" y="1132891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FDD904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DD904"/>
              </a:solidFill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FD7D5FFA-7492-4216-88C0-D1B239FBFDD1}"/>
              </a:ext>
            </a:extLst>
          </p:cNvPr>
          <p:cNvGrpSpPr>
            <a:grpSpLocks noChangeAspect="1"/>
          </p:cNvGrpSpPr>
          <p:nvPr/>
        </p:nvGrpSpPr>
        <p:grpSpPr>
          <a:xfrm>
            <a:off x="2396379" y="1830220"/>
            <a:ext cx="7399243" cy="3456000"/>
            <a:chOff x="3265492" y="2356649"/>
            <a:chExt cx="5345108" cy="2496564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BD75103-7C21-4DB0-88A6-404EF3342398}"/>
                </a:ext>
              </a:extLst>
            </p:cNvPr>
            <p:cNvGrpSpPr/>
            <p:nvPr/>
          </p:nvGrpSpPr>
          <p:grpSpPr>
            <a:xfrm rot="1061028">
              <a:off x="3265492" y="2556062"/>
              <a:ext cx="5345108" cy="2061285"/>
              <a:chOff x="3265492" y="2556062"/>
              <a:chExt cx="3947161" cy="1522181"/>
            </a:xfrm>
          </p:grpSpPr>
          <p:sp>
            <p:nvSpPr>
              <p:cNvPr id="77" name="双波形 76">
                <a:extLst>
                  <a:ext uri="{FF2B5EF4-FFF2-40B4-BE49-F238E27FC236}">
                    <a16:creationId xmlns:a16="http://schemas.microsoft.com/office/drawing/2014/main" id="{768D9653-76FC-4216-9C22-3563B52C19B7}"/>
                  </a:ext>
                </a:extLst>
              </p:cNvPr>
              <p:cNvSpPr/>
              <p:nvPr/>
            </p:nvSpPr>
            <p:spPr>
              <a:xfrm>
                <a:off x="4152653" y="2556062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双波形 79">
                <a:extLst>
                  <a:ext uri="{FF2B5EF4-FFF2-40B4-BE49-F238E27FC236}">
                    <a16:creationId xmlns:a16="http://schemas.microsoft.com/office/drawing/2014/main" id="{737E9BA4-0EBD-4C40-AB5F-7C7963D11244}"/>
                  </a:ext>
                </a:extLst>
              </p:cNvPr>
              <p:cNvSpPr/>
              <p:nvPr/>
            </p:nvSpPr>
            <p:spPr>
              <a:xfrm>
                <a:off x="4030135" y="2671605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双波形 80">
                <a:extLst>
                  <a:ext uri="{FF2B5EF4-FFF2-40B4-BE49-F238E27FC236}">
                    <a16:creationId xmlns:a16="http://schemas.microsoft.com/office/drawing/2014/main" id="{816DC189-56BD-4BEF-8ED6-F98F4F33530C}"/>
                  </a:ext>
                </a:extLst>
              </p:cNvPr>
              <p:cNvSpPr/>
              <p:nvPr/>
            </p:nvSpPr>
            <p:spPr>
              <a:xfrm>
                <a:off x="3909600" y="2787148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双波形 81">
                <a:extLst>
                  <a:ext uri="{FF2B5EF4-FFF2-40B4-BE49-F238E27FC236}">
                    <a16:creationId xmlns:a16="http://schemas.microsoft.com/office/drawing/2014/main" id="{134883F3-AC91-4C82-903B-AF4FF772A29C}"/>
                  </a:ext>
                </a:extLst>
              </p:cNvPr>
              <p:cNvSpPr/>
              <p:nvPr/>
            </p:nvSpPr>
            <p:spPr>
              <a:xfrm>
                <a:off x="3787200" y="2901600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双波形 82">
                <a:extLst>
                  <a:ext uri="{FF2B5EF4-FFF2-40B4-BE49-F238E27FC236}">
                    <a16:creationId xmlns:a16="http://schemas.microsoft.com/office/drawing/2014/main" id="{90C77F87-45A0-417E-81C1-A8D3FEA8DB03}"/>
                  </a:ext>
                </a:extLst>
              </p:cNvPr>
              <p:cNvSpPr/>
              <p:nvPr/>
            </p:nvSpPr>
            <p:spPr>
              <a:xfrm>
                <a:off x="3664682" y="3016052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双波形 83">
                <a:extLst>
                  <a:ext uri="{FF2B5EF4-FFF2-40B4-BE49-F238E27FC236}">
                    <a16:creationId xmlns:a16="http://schemas.microsoft.com/office/drawing/2014/main" id="{28DF764B-8510-475E-AD17-8538C44FEEAB}"/>
                  </a:ext>
                </a:extLst>
              </p:cNvPr>
              <p:cNvSpPr/>
              <p:nvPr/>
            </p:nvSpPr>
            <p:spPr>
              <a:xfrm>
                <a:off x="3542164" y="3130504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双波形 84">
                <a:extLst>
                  <a:ext uri="{FF2B5EF4-FFF2-40B4-BE49-F238E27FC236}">
                    <a16:creationId xmlns:a16="http://schemas.microsoft.com/office/drawing/2014/main" id="{08880A5A-6BCF-4DB9-95A8-2DAE6E634A53}"/>
                  </a:ext>
                </a:extLst>
              </p:cNvPr>
              <p:cNvSpPr/>
              <p:nvPr/>
            </p:nvSpPr>
            <p:spPr>
              <a:xfrm>
                <a:off x="3419646" y="3244956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双波形 85">
                <a:extLst>
                  <a:ext uri="{FF2B5EF4-FFF2-40B4-BE49-F238E27FC236}">
                    <a16:creationId xmlns:a16="http://schemas.microsoft.com/office/drawing/2014/main" id="{09BB27C6-3DB4-4D23-889E-C63748074BEC}"/>
                  </a:ext>
                </a:extLst>
              </p:cNvPr>
              <p:cNvSpPr/>
              <p:nvPr/>
            </p:nvSpPr>
            <p:spPr>
              <a:xfrm>
                <a:off x="3265492" y="3408624"/>
                <a:ext cx="3060000" cy="622567"/>
              </a:xfrm>
              <a:prstGeom prst="doubleWave">
                <a:avLst>
                  <a:gd name="adj1" fmla="val 12500"/>
                  <a:gd name="adj2" fmla="val -8103"/>
                </a:avLst>
              </a:pr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037B9B7-ACD4-4125-831E-DA78423A761A}"/>
                  </a:ext>
                </a:extLst>
              </p:cNvPr>
              <p:cNvSpPr/>
              <p:nvPr/>
            </p:nvSpPr>
            <p:spPr>
              <a:xfrm>
                <a:off x="3504556" y="3526559"/>
                <a:ext cx="2698419" cy="551684"/>
              </a:xfrm>
              <a:custGeom>
                <a:avLst/>
                <a:gdLst>
                  <a:gd name="connsiteX0" fmla="*/ 374707 w 2698419"/>
                  <a:gd name="connsiteY0" fmla="*/ 787 h 551684"/>
                  <a:gd name="connsiteX1" fmla="*/ 1416371 w 2698419"/>
                  <a:gd name="connsiteY1" fmla="*/ 74884 h 551684"/>
                  <a:gd name="connsiteX2" fmla="*/ 2698419 w 2698419"/>
                  <a:gd name="connsiteY2" fmla="*/ 74884 h 551684"/>
                  <a:gd name="connsiteX3" fmla="*/ 2202515 w 2698419"/>
                  <a:gd name="connsiteY3" fmla="*/ 541809 h 551684"/>
                  <a:gd name="connsiteX4" fmla="*/ 2182684 w 2698419"/>
                  <a:gd name="connsiteY4" fmla="*/ 551684 h 551684"/>
                  <a:gd name="connsiteX5" fmla="*/ 2544265 w 2698419"/>
                  <a:gd name="connsiteY5" fmla="*/ 211232 h 551684"/>
                  <a:gd name="connsiteX6" fmla="*/ 1262217 w 2698419"/>
                  <a:gd name="connsiteY6" fmla="*/ 211232 h 551684"/>
                  <a:gd name="connsiteX7" fmla="*/ 60297 w 2698419"/>
                  <a:gd name="connsiteY7" fmla="*/ 171334 h 551684"/>
                  <a:gd name="connsiteX8" fmla="*/ 0 w 2698419"/>
                  <a:gd name="connsiteY8" fmla="*/ 201357 h 551684"/>
                  <a:gd name="connsiteX9" fmla="*/ 134323 w 2698419"/>
                  <a:gd name="connsiteY9" fmla="*/ 74884 h 551684"/>
                  <a:gd name="connsiteX10" fmla="*/ 374707 w 2698419"/>
                  <a:gd name="connsiteY10" fmla="*/ 787 h 55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8419" h="551684">
                    <a:moveTo>
                      <a:pt x="374707" y="787"/>
                    </a:moveTo>
                    <a:cubicBezTo>
                      <a:pt x="721928" y="-17326"/>
                      <a:pt x="1069149" y="285649"/>
                      <a:pt x="1416371" y="74884"/>
                    </a:cubicBezTo>
                    <a:cubicBezTo>
                      <a:pt x="1843720" y="-184519"/>
                      <a:pt x="2271070" y="334287"/>
                      <a:pt x="2698419" y="74884"/>
                    </a:cubicBezTo>
                    <a:lnTo>
                      <a:pt x="2202515" y="541809"/>
                    </a:lnTo>
                    <a:lnTo>
                      <a:pt x="2182684" y="551684"/>
                    </a:lnTo>
                    <a:lnTo>
                      <a:pt x="2544265" y="211232"/>
                    </a:lnTo>
                    <a:cubicBezTo>
                      <a:pt x="2116916" y="470635"/>
                      <a:pt x="1689566" y="-48171"/>
                      <a:pt x="1262217" y="211232"/>
                    </a:cubicBezTo>
                    <a:cubicBezTo>
                      <a:pt x="861577" y="454422"/>
                      <a:pt x="460937" y="13640"/>
                      <a:pt x="60297" y="171334"/>
                    </a:cubicBezTo>
                    <a:lnTo>
                      <a:pt x="0" y="201357"/>
                    </a:lnTo>
                    <a:lnTo>
                      <a:pt x="134323" y="74884"/>
                    </a:lnTo>
                    <a:cubicBezTo>
                      <a:pt x="214451" y="26246"/>
                      <a:pt x="294579" y="4967"/>
                      <a:pt x="374707" y="787"/>
                    </a:cubicBezTo>
                    <a:close/>
                  </a:path>
                </a:pathLst>
              </a:custGeom>
              <a:solidFill>
                <a:srgbClr val="05335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BCAC1119-6C8B-4FBB-87CA-B9ACD89B2F56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3282362" y="2356649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F4935F92-AA4D-4018-9ABB-42D9532647A5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3434762" y="2509049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9E0EFD92-3BA9-428B-97F7-C28794320EDE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3636000" y="2592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7F1D2324-8417-4FE9-A24D-2E5EAE1AF148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3816000" y="2664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83EB9701-8AEA-482B-A976-E02BCC43DD2F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140000" y="2664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D0BB8A29-1DB9-448F-BAC1-521B7F5D7D68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212000" y="2736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4CA6A8F0-07E5-4C2C-9644-AFBC1C0F7F49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248000" y="2808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ED9C30D4-5C19-42A1-97C5-318B74A66682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212000" y="2880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085DDB28-004C-4458-93D7-AB1A2C57B508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320000" y="2916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6E5B6846-AF6D-4591-A424-DFEEF96E7986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392000" y="2952000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80B177C3-7816-4F1A-922C-44927DD6DB5C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714966" y="2901468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557E4269-F260-4658-B405-617D7EED1951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4970224" y="2977415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09E4BE0F-10DC-4FB3-A276-314403F441F7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122624" y="3129815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A2BDF0F4-7646-41DC-94BF-2776B0661808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323862" y="3212766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335BF419-3198-44AD-A54F-217C9F2139AB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503862" y="3284766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975835FF-CC3D-4E9A-9E91-3D48A2D0D007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827862" y="3284766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79D270F2-D435-4A78-8429-25631FA77B5C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645783" y="3490243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9AE1797A-76F6-46FD-BBB0-B009C8A9BF53}"/>
                </a:ext>
              </a:extLst>
            </p:cNvPr>
            <p:cNvCxnSpPr>
              <a:cxnSpLocks/>
            </p:cNvCxnSpPr>
            <p:nvPr/>
          </p:nvCxnSpPr>
          <p:spPr>
            <a:xfrm rot="60000" flipV="1">
              <a:off x="5753783" y="3526243"/>
              <a:ext cx="2708860" cy="132697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椭圆 129">
            <a:extLst>
              <a:ext uri="{FF2B5EF4-FFF2-40B4-BE49-F238E27FC236}">
                <a16:creationId xmlns:a16="http://schemas.microsoft.com/office/drawing/2014/main" id="{3F955927-79FE-4D41-8D17-C7CA556098AD}"/>
              </a:ext>
            </a:extLst>
          </p:cNvPr>
          <p:cNvSpPr/>
          <p:nvPr/>
        </p:nvSpPr>
        <p:spPr>
          <a:xfrm>
            <a:off x="3753797" y="3216942"/>
            <a:ext cx="360000" cy="108000"/>
          </a:xfrm>
          <a:prstGeom prst="ellipse">
            <a:avLst/>
          </a:prstGeom>
          <a:solidFill>
            <a:srgbClr val="012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0B36C7B9-238C-4692-BB75-6BAD6AFA4885}"/>
              </a:ext>
            </a:extLst>
          </p:cNvPr>
          <p:cNvGrpSpPr/>
          <p:nvPr/>
        </p:nvGrpSpPr>
        <p:grpSpPr>
          <a:xfrm>
            <a:off x="3765125" y="2696915"/>
            <a:ext cx="360959" cy="360959"/>
            <a:chOff x="4033537" y="2843136"/>
            <a:chExt cx="360959" cy="360959"/>
          </a:xfrm>
        </p:grpSpPr>
        <p:sp>
          <p:nvSpPr>
            <p:cNvPr id="121" name="泪滴形 120">
              <a:extLst>
                <a:ext uri="{FF2B5EF4-FFF2-40B4-BE49-F238E27FC236}">
                  <a16:creationId xmlns:a16="http://schemas.microsoft.com/office/drawing/2014/main" id="{98A7ECE6-AF23-456C-813B-B59120D7C919}"/>
                </a:ext>
              </a:extLst>
            </p:cNvPr>
            <p:cNvSpPr/>
            <p:nvPr/>
          </p:nvSpPr>
          <p:spPr>
            <a:xfrm rot="8100000">
              <a:off x="4033537" y="2843136"/>
              <a:ext cx="360959" cy="360959"/>
            </a:xfrm>
            <a:prstGeom prst="teardrop">
              <a:avLst>
                <a:gd name="adj" fmla="val 152778"/>
              </a:avLst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0CB2096-6414-4756-98D7-8BB7259D8C91}"/>
                </a:ext>
              </a:extLst>
            </p:cNvPr>
            <p:cNvSpPr/>
            <p:nvPr/>
          </p:nvSpPr>
          <p:spPr>
            <a:xfrm>
              <a:off x="4125564" y="2931514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椭圆 130">
            <a:extLst>
              <a:ext uri="{FF2B5EF4-FFF2-40B4-BE49-F238E27FC236}">
                <a16:creationId xmlns:a16="http://schemas.microsoft.com/office/drawing/2014/main" id="{2DACD27C-3EF0-438A-A76B-D8850DF030ED}"/>
              </a:ext>
            </a:extLst>
          </p:cNvPr>
          <p:cNvSpPr/>
          <p:nvPr/>
        </p:nvSpPr>
        <p:spPr>
          <a:xfrm>
            <a:off x="6816154" y="2764702"/>
            <a:ext cx="360000" cy="108000"/>
          </a:xfrm>
          <a:prstGeom prst="ellipse">
            <a:avLst/>
          </a:prstGeom>
          <a:solidFill>
            <a:srgbClr val="012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E8DC6BD8-83CA-460B-915D-E50EEFACF364}"/>
              </a:ext>
            </a:extLst>
          </p:cNvPr>
          <p:cNvGrpSpPr/>
          <p:nvPr/>
        </p:nvGrpSpPr>
        <p:grpSpPr>
          <a:xfrm>
            <a:off x="6827482" y="2244675"/>
            <a:ext cx="360959" cy="360959"/>
            <a:chOff x="4033537" y="2843136"/>
            <a:chExt cx="360959" cy="360959"/>
          </a:xfrm>
        </p:grpSpPr>
        <p:sp>
          <p:nvSpPr>
            <p:cNvPr id="133" name="泪滴形 132">
              <a:extLst>
                <a:ext uri="{FF2B5EF4-FFF2-40B4-BE49-F238E27FC236}">
                  <a16:creationId xmlns:a16="http://schemas.microsoft.com/office/drawing/2014/main" id="{A66EE46F-1879-4801-BC2C-D50935BBDBAB}"/>
                </a:ext>
              </a:extLst>
            </p:cNvPr>
            <p:cNvSpPr/>
            <p:nvPr/>
          </p:nvSpPr>
          <p:spPr>
            <a:xfrm rot="8100000">
              <a:off x="4033537" y="2843136"/>
              <a:ext cx="360959" cy="360959"/>
            </a:xfrm>
            <a:prstGeom prst="teardrop">
              <a:avLst>
                <a:gd name="adj" fmla="val 152778"/>
              </a:avLst>
            </a:prstGeom>
            <a:solidFill>
              <a:srgbClr val="FDD9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5EEFE974-E573-49BD-AC93-A498ED110B27}"/>
                </a:ext>
              </a:extLst>
            </p:cNvPr>
            <p:cNvSpPr/>
            <p:nvPr/>
          </p:nvSpPr>
          <p:spPr>
            <a:xfrm>
              <a:off x="4125564" y="2931514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A21A1F5F-813A-4087-88A2-8BC423D809B0}"/>
              </a:ext>
            </a:extLst>
          </p:cNvPr>
          <p:cNvSpPr/>
          <p:nvPr/>
        </p:nvSpPr>
        <p:spPr>
          <a:xfrm>
            <a:off x="8158646" y="3787724"/>
            <a:ext cx="360000" cy="108000"/>
          </a:xfrm>
          <a:prstGeom prst="ellipse">
            <a:avLst/>
          </a:prstGeom>
          <a:solidFill>
            <a:srgbClr val="012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E81EC7D-5592-46EB-A97E-5D49A0388C77}"/>
              </a:ext>
            </a:extLst>
          </p:cNvPr>
          <p:cNvGrpSpPr/>
          <p:nvPr/>
        </p:nvGrpSpPr>
        <p:grpSpPr>
          <a:xfrm>
            <a:off x="8169974" y="3267697"/>
            <a:ext cx="360959" cy="360959"/>
            <a:chOff x="4033537" y="2843136"/>
            <a:chExt cx="360959" cy="360959"/>
          </a:xfrm>
        </p:grpSpPr>
        <p:sp>
          <p:nvSpPr>
            <p:cNvPr id="137" name="泪滴形 136">
              <a:extLst>
                <a:ext uri="{FF2B5EF4-FFF2-40B4-BE49-F238E27FC236}">
                  <a16:creationId xmlns:a16="http://schemas.microsoft.com/office/drawing/2014/main" id="{37D77792-A6CD-4885-9EE6-F83D3F389ECF}"/>
                </a:ext>
              </a:extLst>
            </p:cNvPr>
            <p:cNvSpPr/>
            <p:nvPr/>
          </p:nvSpPr>
          <p:spPr>
            <a:xfrm rot="8100000">
              <a:off x="4033537" y="2843136"/>
              <a:ext cx="360959" cy="360959"/>
            </a:xfrm>
            <a:prstGeom prst="teardrop">
              <a:avLst>
                <a:gd name="adj" fmla="val 152778"/>
              </a:avLst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C307CD51-7A3F-40A9-B269-97BD15BE31C0}"/>
                </a:ext>
              </a:extLst>
            </p:cNvPr>
            <p:cNvSpPr/>
            <p:nvPr/>
          </p:nvSpPr>
          <p:spPr>
            <a:xfrm>
              <a:off x="4125564" y="2931514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7529079-D3EB-48EA-B29A-95770541BC50}"/>
              </a:ext>
            </a:extLst>
          </p:cNvPr>
          <p:cNvSpPr txBox="1"/>
          <p:nvPr/>
        </p:nvSpPr>
        <p:spPr>
          <a:xfrm>
            <a:off x="1108029" y="1679399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E8373A"/>
                </a:solidFill>
                <a:latin typeface="+mn-ea"/>
              </a:rPr>
              <a:t>添加标题</a:t>
            </a:r>
            <a:endParaRPr lang="en-US" altLang="zh-CN" sz="16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F71E33A5-AAF3-4AC1-B464-481F774B368A}"/>
              </a:ext>
            </a:extLst>
          </p:cNvPr>
          <p:cNvSpPr txBox="1"/>
          <p:nvPr/>
        </p:nvSpPr>
        <p:spPr>
          <a:xfrm>
            <a:off x="8036239" y="4100881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E8373A"/>
                </a:solidFill>
                <a:latin typeface="+mn-ea"/>
              </a:rPr>
              <a:t>添加标题</a:t>
            </a:r>
            <a:endParaRPr lang="en-US" altLang="zh-CN" sz="16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FF5E8B52-8D61-42BE-95C6-CD05A0BFCACD}"/>
              </a:ext>
            </a:extLst>
          </p:cNvPr>
          <p:cNvSpPr/>
          <p:nvPr/>
        </p:nvSpPr>
        <p:spPr>
          <a:xfrm>
            <a:off x="5435008" y="4259244"/>
            <a:ext cx="360000" cy="108000"/>
          </a:xfrm>
          <a:prstGeom prst="ellipse">
            <a:avLst/>
          </a:prstGeom>
          <a:solidFill>
            <a:srgbClr val="012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CC4ECD7-61BE-4335-9882-74F511AF8C61}"/>
              </a:ext>
            </a:extLst>
          </p:cNvPr>
          <p:cNvGrpSpPr/>
          <p:nvPr/>
        </p:nvGrpSpPr>
        <p:grpSpPr>
          <a:xfrm>
            <a:off x="5446336" y="3739217"/>
            <a:ext cx="360959" cy="360959"/>
            <a:chOff x="4033537" y="2843136"/>
            <a:chExt cx="360959" cy="360959"/>
          </a:xfrm>
        </p:grpSpPr>
        <p:sp>
          <p:nvSpPr>
            <p:cNvPr id="144" name="泪滴形 143">
              <a:extLst>
                <a:ext uri="{FF2B5EF4-FFF2-40B4-BE49-F238E27FC236}">
                  <a16:creationId xmlns:a16="http://schemas.microsoft.com/office/drawing/2014/main" id="{82B394F7-2CD7-4733-AC14-143D3333B4DD}"/>
                </a:ext>
              </a:extLst>
            </p:cNvPr>
            <p:cNvSpPr/>
            <p:nvPr/>
          </p:nvSpPr>
          <p:spPr>
            <a:xfrm rot="8100000">
              <a:off x="4033537" y="2843136"/>
              <a:ext cx="360959" cy="360959"/>
            </a:xfrm>
            <a:prstGeom prst="teardrop">
              <a:avLst>
                <a:gd name="adj" fmla="val 152778"/>
              </a:avLst>
            </a:prstGeom>
            <a:solidFill>
              <a:srgbClr val="FDD9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5D6CC137-D2BE-467D-8D7E-0D907176D13A}"/>
                </a:ext>
              </a:extLst>
            </p:cNvPr>
            <p:cNvSpPr/>
            <p:nvPr/>
          </p:nvSpPr>
          <p:spPr>
            <a:xfrm>
              <a:off x="4125564" y="2931514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23474020-21A5-43DE-9868-76A0D7521408}"/>
              </a:ext>
            </a:extLst>
          </p:cNvPr>
          <p:cNvSpPr txBox="1"/>
          <p:nvPr/>
        </p:nvSpPr>
        <p:spPr>
          <a:xfrm>
            <a:off x="3864954" y="4718091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FDD904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DD904"/>
              </a:solidFill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</p:spTree>
    <p:extLst>
      <p:ext uri="{BB962C8B-B14F-4D97-AF65-F5344CB8AC3E}">
        <p14:creationId xmlns:p14="http://schemas.microsoft.com/office/powerpoint/2010/main" val="12098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1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0" grpId="0" animBg="1"/>
      <p:bldP spid="130" grpId="1" animBg="1"/>
      <p:bldP spid="131" grpId="0" animBg="1"/>
      <p:bldP spid="131" grpId="1" animBg="1"/>
      <p:bldP spid="135" grpId="0" animBg="1"/>
      <p:bldP spid="135" grpId="1" animBg="1"/>
      <p:bldP spid="139" grpId="0"/>
      <p:bldP spid="140" grpId="0"/>
      <p:bldP spid="142" grpId="0" animBg="1"/>
      <p:bldP spid="142" grpId="1" animBg="1"/>
      <p:bldP spid="1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09BE856-7BEF-4B64-BBDB-A5E1D8E0B64F}"/>
              </a:ext>
            </a:extLst>
          </p:cNvPr>
          <p:cNvSpPr txBox="1"/>
          <p:nvPr/>
        </p:nvSpPr>
        <p:spPr>
          <a:xfrm>
            <a:off x="3389586" y="2286765"/>
            <a:ext cx="649241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Z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管理体系改进方案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761A35-D18B-4AFE-A880-1F494A897B0E}"/>
              </a:ext>
            </a:extLst>
          </p:cNvPr>
          <p:cNvSpPr txBox="1"/>
          <p:nvPr/>
        </p:nvSpPr>
        <p:spPr>
          <a:xfrm>
            <a:off x="764040" y="0"/>
            <a:ext cx="28194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i="1" dirty="0">
                <a:solidFill>
                  <a:srgbClr val="E8373A"/>
                </a:solidFill>
                <a:latin typeface="Adobe Garamond Pro Bold" panose="02020702060506020403" pitchFamily="18" charset="0"/>
              </a:rPr>
              <a:t>3</a:t>
            </a:r>
            <a:endParaRPr lang="zh-CN" altLang="en-US" sz="41300" b="1" i="1" dirty="0">
              <a:solidFill>
                <a:srgbClr val="E8373A"/>
              </a:solidFill>
              <a:latin typeface="Adobe Garamond Pro Bold" panose="02020702060506020403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12B77-0329-43FB-BC57-667E5A306739}"/>
              </a:ext>
            </a:extLst>
          </p:cNvPr>
          <p:cNvGrpSpPr/>
          <p:nvPr/>
        </p:nvGrpSpPr>
        <p:grpSpPr>
          <a:xfrm>
            <a:off x="2700000" y="1800000"/>
            <a:ext cx="7722000" cy="1620000"/>
            <a:chOff x="2700000" y="1800000"/>
            <a:chExt cx="7722000" cy="1620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03A5910-2F8A-4EB9-B197-25810591137D}"/>
                </a:ext>
              </a:extLst>
            </p:cNvPr>
            <p:cNvCxnSpPr/>
            <p:nvPr/>
          </p:nvCxnSpPr>
          <p:spPr>
            <a:xfrm>
              <a:off x="3240000" y="180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6AE4E9C-6FF5-478C-902E-D114DF0EABDD}"/>
                </a:ext>
              </a:extLst>
            </p:cNvPr>
            <p:cNvCxnSpPr/>
            <p:nvPr/>
          </p:nvCxnSpPr>
          <p:spPr>
            <a:xfrm>
              <a:off x="2700000" y="342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21A6B2E-6288-4AED-9352-8DFF5511C1CF}"/>
              </a:ext>
            </a:extLst>
          </p:cNvPr>
          <p:cNvSpPr/>
          <p:nvPr/>
        </p:nvSpPr>
        <p:spPr>
          <a:xfrm>
            <a:off x="3389586" y="3737114"/>
            <a:ext cx="6492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这里输入文字内容，请在这里输入文字内容，请在这里输入文字内容，请在这里输入文字内容，请在这里输入文字内容，请在这里输入文字内容，请在这里输入文字内容，请在这里输入文字内容，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71479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488236-5DF2-4699-9642-14E4DFCABBD0}"/>
              </a:ext>
            </a:extLst>
          </p:cNvPr>
          <p:cNvGrpSpPr/>
          <p:nvPr/>
        </p:nvGrpSpPr>
        <p:grpSpPr>
          <a:xfrm>
            <a:off x="597600" y="5014525"/>
            <a:ext cx="844800" cy="448800"/>
            <a:chOff x="849750" y="2545550"/>
            <a:chExt cx="844800" cy="448800"/>
          </a:xfrm>
          <a:solidFill>
            <a:srgbClr val="E8373A"/>
          </a:soli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8A4E642-3C1D-41A3-A7F6-D744DD6FA7C9}"/>
                </a:ext>
              </a:extLst>
            </p:cNvPr>
            <p:cNvSpPr/>
            <p:nvPr/>
          </p:nvSpPr>
          <p:spPr>
            <a:xfrm rot="2700000">
              <a:off x="1047750" y="23475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1247533-CDE3-45C8-83AB-973D13932857}"/>
                </a:ext>
              </a:extLst>
            </p:cNvPr>
            <p:cNvSpPr/>
            <p:nvPr/>
          </p:nvSpPr>
          <p:spPr>
            <a:xfrm rot="2700000">
              <a:off x="1200150" y="24999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3E1C55C-8EEF-4178-8B7D-AC3912E4B253}"/>
                </a:ext>
              </a:extLst>
            </p:cNvPr>
            <p:cNvSpPr/>
            <p:nvPr/>
          </p:nvSpPr>
          <p:spPr>
            <a:xfrm rot="2700000">
              <a:off x="1352550" y="26523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2FFF55-AFB6-4391-B78C-9E5F6A06CBFB}"/>
              </a:ext>
            </a:extLst>
          </p:cNvPr>
          <p:cNvGrpSpPr/>
          <p:nvPr/>
        </p:nvGrpSpPr>
        <p:grpSpPr>
          <a:xfrm>
            <a:off x="583945" y="3570438"/>
            <a:ext cx="844800" cy="448800"/>
            <a:chOff x="849750" y="2545550"/>
            <a:chExt cx="844800" cy="448800"/>
          </a:xfrm>
          <a:solidFill>
            <a:srgbClr val="FDD904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C6A3BD4-4144-4C34-A5FB-D49AE3C90C68}"/>
                </a:ext>
              </a:extLst>
            </p:cNvPr>
            <p:cNvSpPr/>
            <p:nvPr/>
          </p:nvSpPr>
          <p:spPr>
            <a:xfrm rot="2700000">
              <a:off x="1047750" y="23475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BE30203-AC89-413D-986A-28D7F765B9D5}"/>
                </a:ext>
              </a:extLst>
            </p:cNvPr>
            <p:cNvSpPr/>
            <p:nvPr/>
          </p:nvSpPr>
          <p:spPr>
            <a:xfrm rot="2700000">
              <a:off x="1200150" y="24999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DE4E233-7A27-4681-A0F4-4CA15C8E65DB}"/>
                </a:ext>
              </a:extLst>
            </p:cNvPr>
            <p:cNvSpPr/>
            <p:nvPr/>
          </p:nvSpPr>
          <p:spPr>
            <a:xfrm rot="2700000">
              <a:off x="1352550" y="2652350"/>
              <a:ext cx="144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DE938A-D70A-4505-ABFA-E3B1E17E6F04}"/>
              </a:ext>
            </a:extLst>
          </p:cNvPr>
          <p:cNvGrpSpPr/>
          <p:nvPr/>
        </p:nvGrpSpPr>
        <p:grpSpPr>
          <a:xfrm>
            <a:off x="599318" y="2074131"/>
            <a:ext cx="844800" cy="448800"/>
            <a:chOff x="849750" y="2545550"/>
            <a:chExt cx="844800" cy="4488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876100C-F9E6-4EB7-8882-67DCED8AA623}"/>
                </a:ext>
              </a:extLst>
            </p:cNvPr>
            <p:cNvSpPr/>
            <p:nvPr/>
          </p:nvSpPr>
          <p:spPr>
            <a:xfrm rot="2700000">
              <a:off x="1047750" y="2347550"/>
              <a:ext cx="144000" cy="54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E2ACC62-EAB9-40AE-8441-B4C6279E5970}"/>
                </a:ext>
              </a:extLst>
            </p:cNvPr>
            <p:cNvSpPr/>
            <p:nvPr/>
          </p:nvSpPr>
          <p:spPr>
            <a:xfrm rot="2700000">
              <a:off x="1200150" y="2499950"/>
              <a:ext cx="144000" cy="54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D129529-6275-4DD6-A2F0-FA9E9098C69F}"/>
                </a:ext>
              </a:extLst>
            </p:cNvPr>
            <p:cNvSpPr/>
            <p:nvPr/>
          </p:nvSpPr>
          <p:spPr>
            <a:xfrm rot="2700000">
              <a:off x="1352550" y="2652350"/>
              <a:ext cx="144000" cy="54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638900D3-EDEF-48E8-A3A1-DEB53184D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388C08B-4971-44C1-A543-991FE911BD6C}"/>
              </a:ext>
            </a:extLst>
          </p:cNvPr>
          <p:cNvSpPr/>
          <p:nvPr/>
        </p:nvSpPr>
        <p:spPr>
          <a:xfrm rot="5280000">
            <a:off x="3182778" y="-405856"/>
            <a:ext cx="1124463" cy="5448759"/>
          </a:xfrm>
          <a:custGeom>
            <a:avLst/>
            <a:gdLst>
              <a:gd name="connsiteX0" fmla="*/ 0 w 1124463"/>
              <a:gd name="connsiteY0" fmla="*/ 4494332 h 4494332"/>
              <a:gd name="connsiteX1" fmla="*/ 187587 w 1124463"/>
              <a:gd name="connsiteY1" fmla="*/ 354332 h 4494332"/>
              <a:gd name="connsiteX2" fmla="*/ 443751 w 1124463"/>
              <a:gd name="connsiteY2" fmla="*/ 354332 h 4494332"/>
              <a:gd name="connsiteX3" fmla="*/ 454937 w 1124463"/>
              <a:gd name="connsiteY3" fmla="*/ 346838 h 4494332"/>
              <a:gd name="connsiteX4" fmla="*/ 457607 w 1124463"/>
              <a:gd name="connsiteY4" fmla="*/ 354332 h 4494332"/>
              <a:gd name="connsiteX5" fmla="*/ 553500 w 1124463"/>
              <a:gd name="connsiteY5" fmla="*/ 354332 h 4494332"/>
              <a:gd name="connsiteX6" fmla="*/ 711185 w 1124463"/>
              <a:gd name="connsiteY6" fmla="*/ 198338 h 4494332"/>
              <a:gd name="connsiteX7" fmla="*/ 745319 w 1124463"/>
              <a:gd name="connsiteY7" fmla="*/ 276199 h 4494332"/>
              <a:gd name="connsiteX8" fmla="*/ 1124463 w 1124463"/>
              <a:gd name="connsiteY8" fmla="*/ 0 h 4494332"/>
              <a:gd name="connsiteX9" fmla="*/ 824517 w 1124463"/>
              <a:gd name="connsiteY9" fmla="*/ 480383 h 4494332"/>
              <a:gd name="connsiteX10" fmla="*/ 788520 w 1124463"/>
              <a:gd name="connsiteY10" fmla="*/ 385512 h 4494332"/>
              <a:gd name="connsiteX11" fmla="*/ 718743 w 1124463"/>
              <a:gd name="connsiteY11" fmla="*/ 494031 h 4494332"/>
              <a:gd name="connsiteX12" fmla="*/ 900000 w 1124463"/>
              <a:gd name="connsiteY12" fmla="*/ 4494332 h 449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4463" h="4494332">
                <a:moveTo>
                  <a:pt x="0" y="4494332"/>
                </a:moveTo>
                <a:lnTo>
                  <a:pt x="187587" y="354332"/>
                </a:lnTo>
                <a:lnTo>
                  <a:pt x="443751" y="354332"/>
                </a:lnTo>
                <a:lnTo>
                  <a:pt x="454937" y="346838"/>
                </a:lnTo>
                <a:lnTo>
                  <a:pt x="457607" y="354332"/>
                </a:lnTo>
                <a:lnTo>
                  <a:pt x="553500" y="354332"/>
                </a:lnTo>
                <a:lnTo>
                  <a:pt x="711185" y="198338"/>
                </a:lnTo>
                <a:lnTo>
                  <a:pt x="745319" y="276199"/>
                </a:lnTo>
                <a:lnTo>
                  <a:pt x="1124463" y="0"/>
                </a:lnTo>
                <a:lnTo>
                  <a:pt x="824517" y="480383"/>
                </a:lnTo>
                <a:lnTo>
                  <a:pt x="788520" y="385512"/>
                </a:lnTo>
                <a:lnTo>
                  <a:pt x="718743" y="494031"/>
                </a:lnTo>
                <a:lnTo>
                  <a:pt x="900000" y="4494332"/>
                </a:lnTo>
                <a:close/>
              </a:path>
            </a:pathLst>
          </a:cu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0672139-C5BF-4487-9FE9-0410E4C459DF}"/>
              </a:ext>
            </a:extLst>
          </p:cNvPr>
          <p:cNvSpPr/>
          <p:nvPr/>
        </p:nvSpPr>
        <p:spPr>
          <a:xfrm rot="5280000">
            <a:off x="3175566" y="1089509"/>
            <a:ext cx="1124463" cy="5448759"/>
          </a:xfrm>
          <a:custGeom>
            <a:avLst/>
            <a:gdLst>
              <a:gd name="connsiteX0" fmla="*/ 0 w 1124463"/>
              <a:gd name="connsiteY0" fmla="*/ 4494332 h 4494332"/>
              <a:gd name="connsiteX1" fmla="*/ 187587 w 1124463"/>
              <a:gd name="connsiteY1" fmla="*/ 354332 h 4494332"/>
              <a:gd name="connsiteX2" fmla="*/ 443751 w 1124463"/>
              <a:gd name="connsiteY2" fmla="*/ 354332 h 4494332"/>
              <a:gd name="connsiteX3" fmla="*/ 454937 w 1124463"/>
              <a:gd name="connsiteY3" fmla="*/ 346838 h 4494332"/>
              <a:gd name="connsiteX4" fmla="*/ 457607 w 1124463"/>
              <a:gd name="connsiteY4" fmla="*/ 354332 h 4494332"/>
              <a:gd name="connsiteX5" fmla="*/ 553500 w 1124463"/>
              <a:gd name="connsiteY5" fmla="*/ 354332 h 4494332"/>
              <a:gd name="connsiteX6" fmla="*/ 711185 w 1124463"/>
              <a:gd name="connsiteY6" fmla="*/ 198338 h 4494332"/>
              <a:gd name="connsiteX7" fmla="*/ 745319 w 1124463"/>
              <a:gd name="connsiteY7" fmla="*/ 276199 h 4494332"/>
              <a:gd name="connsiteX8" fmla="*/ 1124463 w 1124463"/>
              <a:gd name="connsiteY8" fmla="*/ 0 h 4494332"/>
              <a:gd name="connsiteX9" fmla="*/ 824517 w 1124463"/>
              <a:gd name="connsiteY9" fmla="*/ 480383 h 4494332"/>
              <a:gd name="connsiteX10" fmla="*/ 788520 w 1124463"/>
              <a:gd name="connsiteY10" fmla="*/ 385512 h 4494332"/>
              <a:gd name="connsiteX11" fmla="*/ 718743 w 1124463"/>
              <a:gd name="connsiteY11" fmla="*/ 494031 h 4494332"/>
              <a:gd name="connsiteX12" fmla="*/ 900000 w 1124463"/>
              <a:gd name="connsiteY12" fmla="*/ 4494332 h 449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4463" h="4494332">
                <a:moveTo>
                  <a:pt x="0" y="4494332"/>
                </a:moveTo>
                <a:lnTo>
                  <a:pt x="187587" y="354332"/>
                </a:lnTo>
                <a:lnTo>
                  <a:pt x="443751" y="354332"/>
                </a:lnTo>
                <a:lnTo>
                  <a:pt x="454937" y="346838"/>
                </a:lnTo>
                <a:lnTo>
                  <a:pt x="457607" y="354332"/>
                </a:lnTo>
                <a:lnTo>
                  <a:pt x="553500" y="354332"/>
                </a:lnTo>
                <a:lnTo>
                  <a:pt x="711185" y="198338"/>
                </a:lnTo>
                <a:lnTo>
                  <a:pt x="745319" y="276199"/>
                </a:lnTo>
                <a:lnTo>
                  <a:pt x="1124463" y="0"/>
                </a:lnTo>
                <a:lnTo>
                  <a:pt x="824517" y="480383"/>
                </a:lnTo>
                <a:lnTo>
                  <a:pt x="788520" y="385512"/>
                </a:lnTo>
                <a:lnTo>
                  <a:pt x="718743" y="494031"/>
                </a:lnTo>
                <a:lnTo>
                  <a:pt x="900000" y="4494332"/>
                </a:lnTo>
                <a:close/>
              </a:path>
            </a:pathLst>
          </a:cu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D1C064E-EFCE-40F0-A8DA-75A4C0DC7F73}"/>
              </a:ext>
            </a:extLst>
          </p:cNvPr>
          <p:cNvSpPr/>
          <p:nvPr/>
        </p:nvSpPr>
        <p:spPr>
          <a:xfrm rot="5280000">
            <a:off x="3177534" y="2528437"/>
            <a:ext cx="1124463" cy="5448759"/>
          </a:xfrm>
          <a:custGeom>
            <a:avLst/>
            <a:gdLst>
              <a:gd name="connsiteX0" fmla="*/ 0 w 1124463"/>
              <a:gd name="connsiteY0" fmla="*/ 4494332 h 4494332"/>
              <a:gd name="connsiteX1" fmla="*/ 187587 w 1124463"/>
              <a:gd name="connsiteY1" fmla="*/ 354332 h 4494332"/>
              <a:gd name="connsiteX2" fmla="*/ 443751 w 1124463"/>
              <a:gd name="connsiteY2" fmla="*/ 354332 h 4494332"/>
              <a:gd name="connsiteX3" fmla="*/ 454937 w 1124463"/>
              <a:gd name="connsiteY3" fmla="*/ 346838 h 4494332"/>
              <a:gd name="connsiteX4" fmla="*/ 457607 w 1124463"/>
              <a:gd name="connsiteY4" fmla="*/ 354332 h 4494332"/>
              <a:gd name="connsiteX5" fmla="*/ 553500 w 1124463"/>
              <a:gd name="connsiteY5" fmla="*/ 354332 h 4494332"/>
              <a:gd name="connsiteX6" fmla="*/ 711185 w 1124463"/>
              <a:gd name="connsiteY6" fmla="*/ 198338 h 4494332"/>
              <a:gd name="connsiteX7" fmla="*/ 745319 w 1124463"/>
              <a:gd name="connsiteY7" fmla="*/ 276199 h 4494332"/>
              <a:gd name="connsiteX8" fmla="*/ 1124463 w 1124463"/>
              <a:gd name="connsiteY8" fmla="*/ 0 h 4494332"/>
              <a:gd name="connsiteX9" fmla="*/ 824517 w 1124463"/>
              <a:gd name="connsiteY9" fmla="*/ 480383 h 4494332"/>
              <a:gd name="connsiteX10" fmla="*/ 788520 w 1124463"/>
              <a:gd name="connsiteY10" fmla="*/ 385512 h 4494332"/>
              <a:gd name="connsiteX11" fmla="*/ 718743 w 1124463"/>
              <a:gd name="connsiteY11" fmla="*/ 494031 h 4494332"/>
              <a:gd name="connsiteX12" fmla="*/ 900000 w 1124463"/>
              <a:gd name="connsiteY12" fmla="*/ 4494332 h 449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4463" h="4494332">
                <a:moveTo>
                  <a:pt x="0" y="4494332"/>
                </a:moveTo>
                <a:lnTo>
                  <a:pt x="187587" y="354332"/>
                </a:lnTo>
                <a:lnTo>
                  <a:pt x="443751" y="354332"/>
                </a:lnTo>
                <a:lnTo>
                  <a:pt x="454937" y="346838"/>
                </a:lnTo>
                <a:lnTo>
                  <a:pt x="457607" y="354332"/>
                </a:lnTo>
                <a:lnTo>
                  <a:pt x="553500" y="354332"/>
                </a:lnTo>
                <a:lnTo>
                  <a:pt x="711185" y="198338"/>
                </a:lnTo>
                <a:lnTo>
                  <a:pt x="745319" y="276199"/>
                </a:lnTo>
                <a:lnTo>
                  <a:pt x="1124463" y="0"/>
                </a:lnTo>
                <a:lnTo>
                  <a:pt x="824517" y="480383"/>
                </a:lnTo>
                <a:lnTo>
                  <a:pt x="788520" y="385512"/>
                </a:lnTo>
                <a:lnTo>
                  <a:pt x="718743" y="494031"/>
                </a:lnTo>
                <a:lnTo>
                  <a:pt x="900000" y="4494332"/>
                </a:lnTo>
                <a:close/>
              </a:path>
            </a:pathLst>
          </a:cu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9BC9A8-A70D-4934-9E44-CA6FF5625501}"/>
              </a:ext>
            </a:extLst>
          </p:cNvPr>
          <p:cNvSpPr txBox="1"/>
          <p:nvPr/>
        </p:nvSpPr>
        <p:spPr>
          <a:xfrm rot="-120000">
            <a:off x="1113616" y="2059618"/>
            <a:ext cx="468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请在这里输入文字内容，请在这里输入文字内容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191F44-9CE4-4457-B007-DC80E7DC4C5B}"/>
              </a:ext>
            </a:extLst>
          </p:cNvPr>
          <p:cNvSpPr txBox="1"/>
          <p:nvPr/>
        </p:nvSpPr>
        <p:spPr>
          <a:xfrm rot="-120000">
            <a:off x="1131742" y="3544371"/>
            <a:ext cx="468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请在这里输入文字内容，请在这里输入文字内容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6A7F82-D72B-4FBB-AA23-67976D980C8B}"/>
              </a:ext>
            </a:extLst>
          </p:cNvPr>
          <p:cNvSpPr txBox="1"/>
          <p:nvPr/>
        </p:nvSpPr>
        <p:spPr>
          <a:xfrm rot="-120000">
            <a:off x="1152760" y="4969239"/>
            <a:ext cx="468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请在这里输入文字内容，请在这里输入文字内容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564FB8A9-D421-44D6-A74E-32F520B3DFBE}"/>
              </a:ext>
            </a:extLst>
          </p:cNvPr>
          <p:cNvSpPr>
            <a:spLocks/>
          </p:cNvSpPr>
          <p:nvPr/>
        </p:nvSpPr>
        <p:spPr bwMode="auto">
          <a:xfrm>
            <a:off x="7077737" y="1719611"/>
            <a:ext cx="4637244" cy="3971601"/>
          </a:xfrm>
          <a:custGeom>
            <a:avLst/>
            <a:gdLst>
              <a:gd name="T0" fmla="*/ 1356 w 1410"/>
              <a:gd name="T1" fmla="*/ 666 h 1213"/>
              <a:gd name="T2" fmla="*/ 1364 w 1410"/>
              <a:gd name="T3" fmla="*/ 589 h 1213"/>
              <a:gd name="T4" fmla="*/ 1360 w 1410"/>
              <a:gd name="T5" fmla="*/ 564 h 1213"/>
              <a:gd name="T6" fmla="*/ 1375 w 1410"/>
              <a:gd name="T7" fmla="*/ 430 h 1213"/>
              <a:gd name="T8" fmla="*/ 1330 w 1410"/>
              <a:gd name="T9" fmla="*/ 375 h 1213"/>
              <a:gd name="T10" fmla="*/ 1266 w 1410"/>
              <a:gd name="T11" fmla="*/ 411 h 1213"/>
              <a:gd name="T12" fmla="*/ 1272 w 1410"/>
              <a:gd name="T13" fmla="*/ 219 h 1213"/>
              <a:gd name="T14" fmla="*/ 1136 w 1410"/>
              <a:gd name="T15" fmla="*/ 307 h 1213"/>
              <a:gd name="T16" fmla="*/ 1199 w 1410"/>
              <a:gd name="T17" fmla="*/ 177 h 1213"/>
              <a:gd name="T18" fmla="*/ 1122 w 1410"/>
              <a:gd name="T19" fmla="*/ 178 h 1213"/>
              <a:gd name="T20" fmla="*/ 1023 w 1410"/>
              <a:gd name="T21" fmla="*/ 104 h 1213"/>
              <a:gd name="T22" fmla="*/ 828 w 1410"/>
              <a:gd name="T23" fmla="*/ 205 h 1213"/>
              <a:gd name="T24" fmla="*/ 851 w 1410"/>
              <a:gd name="T25" fmla="*/ 153 h 1213"/>
              <a:gd name="T26" fmla="*/ 777 w 1410"/>
              <a:gd name="T27" fmla="*/ 36 h 1213"/>
              <a:gd name="T28" fmla="*/ 596 w 1410"/>
              <a:gd name="T29" fmla="*/ 188 h 1213"/>
              <a:gd name="T30" fmla="*/ 573 w 1410"/>
              <a:gd name="T31" fmla="*/ 195 h 1213"/>
              <a:gd name="T32" fmla="*/ 623 w 1410"/>
              <a:gd name="T33" fmla="*/ 70 h 1213"/>
              <a:gd name="T34" fmla="*/ 598 w 1410"/>
              <a:gd name="T35" fmla="*/ 38 h 1213"/>
              <a:gd name="T36" fmla="*/ 552 w 1410"/>
              <a:gd name="T37" fmla="*/ 38 h 1213"/>
              <a:gd name="T38" fmla="*/ 458 w 1410"/>
              <a:gd name="T39" fmla="*/ 79 h 1213"/>
              <a:gd name="T40" fmla="*/ 482 w 1410"/>
              <a:gd name="T41" fmla="*/ 62 h 1213"/>
              <a:gd name="T42" fmla="*/ 160 w 1410"/>
              <a:gd name="T43" fmla="*/ 374 h 1213"/>
              <a:gd name="T44" fmla="*/ 11 w 1410"/>
              <a:gd name="T45" fmla="*/ 635 h 1213"/>
              <a:gd name="T46" fmla="*/ 74 w 1410"/>
              <a:gd name="T47" fmla="*/ 660 h 1213"/>
              <a:gd name="T48" fmla="*/ 92 w 1410"/>
              <a:gd name="T49" fmla="*/ 738 h 1213"/>
              <a:gd name="T50" fmla="*/ 199 w 1410"/>
              <a:gd name="T51" fmla="*/ 682 h 1213"/>
              <a:gd name="T52" fmla="*/ 83 w 1410"/>
              <a:gd name="T53" fmla="*/ 814 h 1213"/>
              <a:gd name="T54" fmla="*/ 69 w 1410"/>
              <a:gd name="T55" fmla="*/ 903 h 1213"/>
              <a:gd name="T56" fmla="*/ 114 w 1410"/>
              <a:gd name="T57" fmla="*/ 933 h 1213"/>
              <a:gd name="T58" fmla="*/ 117 w 1410"/>
              <a:gd name="T59" fmla="*/ 1034 h 1213"/>
              <a:gd name="T60" fmla="*/ 170 w 1410"/>
              <a:gd name="T61" fmla="*/ 1050 h 1213"/>
              <a:gd name="T62" fmla="*/ 214 w 1410"/>
              <a:gd name="T63" fmla="*/ 1138 h 1213"/>
              <a:gd name="T64" fmla="*/ 244 w 1410"/>
              <a:gd name="T65" fmla="*/ 1142 h 1213"/>
              <a:gd name="T66" fmla="*/ 267 w 1410"/>
              <a:gd name="T67" fmla="*/ 1202 h 1213"/>
              <a:gd name="T68" fmla="*/ 270 w 1410"/>
              <a:gd name="T69" fmla="*/ 1187 h 1213"/>
              <a:gd name="T70" fmla="*/ 376 w 1410"/>
              <a:gd name="T71" fmla="*/ 1120 h 1213"/>
              <a:gd name="T72" fmla="*/ 401 w 1410"/>
              <a:gd name="T73" fmla="*/ 1144 h 1213"/>
              <a:gd name="T74" fmla="*/ 431 w 1410"/>
              <a:gd name="T75" fmla="*/ 1187 h 1213"/>
              <a:gd name="T76" fmla="*/ 440 w 1410"/>
              <a:gd name="T77" fmla="*/ 1178 h 1213"/>
              <a:gd name="T78" fmla="*/ 486 w 1410"/>
              <a:gd name="T79" fmla="*/ 1187 h 1213"/>
              <a:gd name="T80" fmla="*/ 514 w 1410"/>
              <a:gd name="T81" fmla="*/ 1183 h 1213"/>
              <a:gd name="T82" fmla="*/ 512 w 1410"/>
              <a:gd name="T83" fmla="*/ 1187 h 1213"/>
              <a:gd name="T84" fmla="*/ 695 w 1410"/>
              <a:gd name="T85" fmla="*/ 1147 h 1213"/>
              <a:gd name="T86" fmla="*/ 830 w 1410"/>
              <a:gd name="T87" fmla="*/ 1162 h 1213"/>
              <a:gd name="T88" fmla="*/ 824 w 1410"/>
              <a:gd name="T89" fmla="*/ 1187 h 1213"/>
              <a:gd name="T90" fmla="*/ 1128 w 1410"/>
              <a:gd name="T91" fmla="*/ 1116 h 1213"/>
              <a:gd name="T92" fmla="*/ 1342 w 1410"/>
              <a:gd name="T93" fmla="*/ 879 h 1213"/>
              <a:gd name="T94" fmla="*/ 1385 w 1410"/>
              <a:gd name="T95" fmla="*/ 777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0" h="1213">
                <a:moveTo>
                  <a:pt x="1365" y="668"/>
                </a:moveTo>
                <a:cubicBezTo>
                  <a:pt x="1362" y="667"/>
                  <a:pt x="1359" y="667"/>
                  <a:pt x="1356" y="666"/>
                </a:cubicBezTo>
                <a:cubicBezTo>
                  <a:pt x="1367" y="655"/>
                  <a:pt x="1378" y="644"/>
                  <a:pt x="1389" y="633"/>
                </a:cubicBezTo>
                <a:cubicBezTo>
                  <a:pt x="1407" y="614"/>
                  <a:pt x="1389" y="582"/>
                  <a:pt x="1364" y="589"/>
                </a:cubicBezTo>
                <a:cubicBezTo>
                  <a:pt x="1351" y="593"/>
                  <a:pt x="1338" y="597"/>
                  <a:pt x="1325" y="602"/>
                </a:cubicBezTo>
                <a:cubicBezTo>
                  <a:pt x="1336" y="589"/>
                  <a:pt x="1348" y="577"/>
                  <a:pt x="1360" y="564"/>
                </a:cubicBezTo>
                <a:cubicBezTo>
                  <a:pt x="1377" y="545"/>
                  <a:pt x="1360" y="519"/>
                  <a:pt x="1341" y="518"/>
                </a:cubicBezTo>
                <a:cubicBezTo>
                  <a:pt x="1356" y="491"/>
                  <a:pt x="1367" y="461"/>
                  <a:pt x="1375" y="430"/>
                </a:cubicBezTo>
                <a:cubicBezTo>
                  <a:pt x="1377" y="420"/>
                  <a:pt x="1374" y="410"/>
                  <a:pt x="1368" y="404"/>
                </a:cubicBezTo>
                <a:cubicBezTo>
                  <a:pt x="1374" y="383"/>
                  <a:pt x="1348" y="363"/>
                  <a:pt x="1330" y="375"/>
                </a:cubicBezTo>
                <a:cubicBezTo>
                  <a:pt x="1310" y="387"/>
                  <a:pt x="1291" y="399"/>
                  <a:pt x="1272" y="412"/>
                </a:cubicBezTo>
                <a:cubicBezTo>
                  <a:pt x="1270" y="412"/>
                  <a:pt x="1268" y="411"/>
                  <a:pt x="1266" y="411"/>
                </a:cubicBezTo>
                <a:cubicBezTo>
                  <a:pt x="1301" y="358"/>
                  <a:pt x="1324" y="299"/>
                  <a:pt x="1309" y="235"/>
                </a:cubicBezTo>
                <a:cubicBezTo>
                  <a:pt x="1306" y="219"/>
                  <a:pt x="1285" y="210"/>
                  <a:pt x="1272" y="219"/>
                </a:cubicBezTo>
                <a:cubicBezTo>
                  <a:pt x="1229" y="248"/>
                  <a:pt x="1186" y="277"/>
                  <a:pt x="1144" y="307"/>
                </a:cubicBezTo>
                <a:cubicBezTo>
                  <a:pt x="1141" y="306"/>
                  <a:pt x="1138" y="306"/>
                  <a:pt x="1136" y="307"/>
                </a:cubicBezTo>
                <a:cubicBezTo>
                  <a:pt x="1139" y="304"/>
                  <a:pt x="1142" y="302"/>
                  <a:pt x="1145" y="299"/>
                </a:cubicBezTo>
                <a:cubicBezTo>
                  <a:pt x="1180" y="271"/>
                  <a:pt x="1218" y="226"/>
                  <a:pt x="1199" y="177"/>
                </a:cubicBezTo>
                <a:cubicBezTo>
                  <a:pt x="1194" y="165"/>
                  <a:pt x="1182" y="153"/>
                  <a:pt x="1167" y="159"/>
                </a:cubicBezTo>
                <a:cubicBezTo>
                  <a:pt x="1152" y="165"/>
                  <a:pt x="1137" y="171"/>
                  <a:pt x="1122" y="178"/>
                </a:cubicBezTo>
                <a:cubicBezTo>
                  <a:pt x="1132" y="161"/>
                  <a:pt x="1139" y="143"/>
                  <a:pt x="1130" y="123"/>
                </a:cubicBezTo>
                <a:cubicBezTo>
                  <a:pt x="1113" y="83"/>
                  <a:pt x="1060" y="93"/>
                  <a:pt x="1023" y="104"/>
                </a:cubicBezTo>
                <a:cubicBezTo>
                  <a:pt x="1025" y="84"/>
                  <a:pt x="1002" y="63"/>
                  <a:pt x="985" y="77"/>
                </a:cubicBezTo>
                <a:cubicBezTo>
                  <a:pt x="932" y="119"/>
                  <a:pt x="879" y="161"/>
                  <a:pt x="828" y="205"/>
                </a:cubicBezTo>
                <a:cubicBezTo>
                  <a:pt x="829" y="201"/>
                  <a:pt x="830" y="198"/>
                  <a:pt x="832" y="194"/>
                </a:cubicBezTo>
                <a:cubicBezTo>
                  <a:pt x="839" y="180"/>
                  <a:pt x="846" y="167"/>
                  <a:pt x="851" y="153"/>
                </a:cubicBezTo>
                <a:cubicBezTo>
                  <a:pt x="866" y="115"/>
                  <a:pt x="886" y="62"/>
                  <a:pt x="855" y="27"/>
                </a:cubicBezTo>
                <a:cubicBezTo>
                  <a:pt x="832" y="1"/>
                  <a:pt x="799" y="21"/>
                  <a:pt x="777" y="36"/>
                </a:cubicBezTo>
                <a:cubicBezTo>
                  <a:pt x="749" y="54"/>
                  <a:pt x="721" y="75"/>
                  <a:pt x="695" y="96"/>
                </a:cubicBezTo>
                <a:cubicBezTo>
                  <a:pt x="660" y="125"/>
                  <a:pt x="627" y="155"/>
                  <a:pt x="596" y="188"/>
                </a:cubicBezTo>
                <a:cubicBezTo>
                  <a:pt x="592" y="188"/>
                  <a:pt x="587" y="188"/>
                  <a:pt x="582" y="191"/>
                </a:cubicBezTo>
                <a:cubicBezTo>
                  <a:pt x="579" y="192"/>
                  <a:pt x="576" y="194"/>
                  <a:pt x="573" y="195"/>
                </a:cubicBezTo>
                <a:cubicBezTo>
                  <a:pt x="604" y="171"/>
                  <a:pt x="633" y="145"/>
                  <a:pt x="651" y="109"/>
                </a:cubicBezTo>
                <a:cubicBezTo>
                  <a:pt x="662" y="89"/>
                  <a:pt x="645" y="64"/>
                  <a:pt x="623" y="70"/>
                </a:cubicBezTo>
                <a:cubicBezTo>
                  <a:pt x="623" y="70"/>
                  <a:pt x="623" y="70"/>
                  <a:pt x="623" y="70"/>
                </a:cubicBezTo>
                <a:cubicBezTo>
                  <a:pt x="628" y="54"/>
                  <a:pt x="613" y="38"/>
                  <a:pt x="598" y="38"/>
                </a:cubicBezTo>
                <a:cubicBezTo>
                  <a:pt x="588" y="38"/>
                  <a:pt x="579" y="38"/>
                  <a:pt x="570" y="39"/>
                </a:cubicBezTo>
                <a:cubicBezTo>
                  <a:pt x="565" y="36"/>
                  <a:pt x="559" y="36"/>
                  <a:pt x="552" y="38"/>
                </a:cubicBezTo>
                <a:cubicBezTo>
                  <a:pt x="544" y="41"/>
                  <a:pt x="537" y="44"/>
                  <a:pt x="529" y="47"/>
                </a:cubicBezTo>
                <a:cubicBezTo>
                  <a:pt x="503" y="54"/>
                  <a:pt x="480" y="65"/>
                  <a:pt x="458" y="79"/>
                </a:cubicBezTo>
                <a:cubicBezTo>
                  <a:pt x="452" y="83"/>
                  <a:pt x="446" y="86"/>
                  <a:pt x="440" y="90"/>
                </a:cubicBezTo>
                <a:cubicBezTo>
                  <a:pt x="453" y="80"/>
                  <a:pt x="467" y="71"/>
                  <a:pt x="482" y="62"/>
                </a:cubicBezTo>
                <a:cubicBezTo>
                  <a:pt x="510" y="46"/>
                  <a:pt x="485" y="0"/>
                  <a:pt x="456" y="17"/>
                </a:cubicBezTo>
                <a:cubicBezTo>
                  <a:pt x="321" y="97"/>
                  <a:pt x="217" y="224"/>
                  <a:pt x="160" y="374"/>
                </a:cubicBezTo>
                <a:cubicBezTo>
                  <a:pt x="153" y="393"/>
                  <a:pt x="172" y="410"/>
                  <a:pt x="189" y="407"/>
                </a:cubicBezTo>
                <a:cubicBezTo>
                  <a:pt x="118" y="472"/>
                  <a:pt x="58" y="549"/>
                  <a:pt x="11" y="635"/>
                </a:cubicBezTo>
                <a:cubicBezTo>
                  <a:pt x="0" y="654"/>
                  <a:pt x="18" y="682"/>
                  <a:pt x="39" y="674"/>
                </a:cubicBezTo>
                <a:cubicBezTo>
                  <a:pt x="51" y="670"/>
                  <a:pt x="63" y="665"/>
                  <a:pt x="74" y="660"/>
                </a:cubicBezTo>
                <a:cubicBezTo>
                  <a:pt x="65" y="674"/>
                  <a:pt x="58" y="690"/>
                  <a:pt x="54" y="708"/>
                </a:cubicBezTo>
                <a:cubicBezTo>
                  <a:pt x="50" y="729"/>
                  <a:pt x="72" y="752"/>
                  <a:pt x="92" y="738"/>
                </a:cubicBezTo>
                <a:cubicBezTo>
                  <a:pt x="140" y="703"/>
                  <a:pt x="186" y="661"/>
                  <a:pt x="234" y="620"/>
                </a:cubicBezTo>
                <a:cubicBezTo>
                  <a:pt x="222" y="640"/>
                  <a:pt x="211" y="661"/>
                  <a:pt x="199" y="682"/>
                </a:cubicBezTo>
                <a:cubicBezTo>
                  <a:pt x="185" y="700"/>
                  <a:pt x="172" y="718"/>
                  <a:pt x="159" y="737"/>
                </a:cubicBezTo>
                <a:cubicBezTo>
                  <a:pt x="132" y="761"/>
                  <a:pt x="107" y="787"/>
                  <a:pt x="83" y="814"/>
                </a:cubicBezTo>
                <a:cubicBezTo>
                  <a:pt x="72" y="827"/>
                  <a:pt x="75" y="850"/>
                  <a:pt x="90" y="858"/>
                </a:cubicBezTo>
                <a:cubicBezTo>
                  <a:pt x="83" y="872"/>
                  <a:pt x="76" y="887"/>
                  <a:pt x="69" y="903"/>
                </a:cubicBezTo>
                <a:cubicBezTo>
                  <a:pt x="59" y="927"/>
                  <a:pt x="80" y="951"/>
                  <a:pt x="104" y="939"/>
                </a:cubicBezTo>
                <a:cubicBezTo>
                  <a:pt x="107" y="937"/>
                  <a:pt x="111" y="935"/>
                  <a:pt x="114" y="933"/>
                </a:cubicBezTo>
                <a:cubicBezTo>
                  <a:pt x="103" y="955"/>
                  <a:pt x="94" y="978"/>
                  <a:pt x="86" y="1002"/>
                </a:cubicBezTo>
                <a:cubicBezTo>
                  <a:pt x="80" y="1020"/>
                  <a:pt x="99" y="1042"/>
                  <a:pt x="117" y="1034"/>
                </a:cubicBezTo>
                <a:cubicBezTo>
                  <a:pt x="175" y="1010"/>
                  <a:pt x="227" y="975"/>
                  <a:pt x="276" y="935"/>
                </a:cubicBezTo>
                <a:cubicBezTo>
                  <a:pt x="239" y="972"/>
                  <a:pt x="203" y="1010"/>
                  <a:pt x="170" y="1050"/>
                </a:cubicBezTo>
                <a:cubicBezTo>
                  <a:pt x="154" y="1070"/>
                  <a:pt x="145" y="1096"/>
                  <a:pt x="160" y="1120"/>
                </a:cubicBezTo>
                <a:cubicBezTo>
                  <a:pt x="171" y="1138"/>
                  <a:pt x="194" y="1144"/>
                  <a:pt x="214" y="1138"/>
                </a:cubicBezTo>
                <a:cubicBezTo>
                  <a:pt x="222" y="1146"/>
                  <a:pt x="234" y="1147"/>
                  <a:pt x="244" y="1142"/>
                </a:cubicBezTo>
                <a:cubicBezTo>
                  <a:pt x="244" y="1142"/>
                  <a:pt x="244" y="1142"/>
                  <a:pt x="244" y="1142"/>
                </a:cubicBezTo>
                <a:cubicBezTo>
                  <a:pt x="240" y="1150"/>
                  <a:pt x="236" y="1158"/>
                  <a:pt x="232" y="1166"/>
                </a:cubicBezTo>
                <a:cubicBezTo>
                  <a:pt x="219" y="1191"/>
                  <a:pt x="244" y="1213"/>
                  <a:pt x="267" y="1202"/>
                </a:cubicBezTo>
                <a:cubicBezTo>
                  <a:pt x="268" y="1201"/>
                  <a:pt x="269" y="1201"/>
                  <a:pt x="270" y="1200"/>
                </a:cubicBezTo>
                <a:cubicBezTo>
                  <a:pt x="270" y="1187"/>
                  <a:pt x="270" y="1187"/>
                  <a:pt x="270" y="1187"/>
                </a:cubicBezTo>
                <a:cubicBezTo>
                  <a:pt x="295" y="1187"/>
                  <a:pt x="295" y="1187"/>
                  <a:pt x="295" y="1187"/>
                </a:cubicBezTo>
                <a:cubicBezTo>
                  <a:pt x="325" y="1168"/>
                  <a:pt x="352" y="1146"/>
                  <a:pt x="376" y="1120"/>
                </a:cubicBezTo>
                <a:cubicBezTo>
                  <a:pt x="378" y="1133"/>
                  <a:pt x="392" y="1140"/>
                  <a:pt x="404" y="1140"/>
                </a:cubicBezTo>
                <a:cubicBezTo>
                  <a:pt x="403" y="1141"/>
                  <a:pt x="402" y="1142"/>
                  <a:pt x="401" y="1144"/>
                </a:cubicBezTo>
                <a:cubicBezTo>
                  <a:pt x="388" y="1159"/>
                  <a:pt x="396" y="1179"/>
                  <a:pt x="409" y="1187"/>
                </a:cubicBezTo>
                <a:cubicBezTo>
                  <a:pt x="431" y="1187"/>
                  <a:pt x="431" y="1187"/>
                  <a:pt x="431" y="1187"/>
                </a:cubicBezTo>
                <a:cubicBezTo>
                  <a:pt x="433" y="1185"/>
                  <a:pt x="435" y="1183"/>
                  <a:pt x="437" y="1181"/>
                </a:cubicBezTo>
                <a:cubicBezTo>
                  <a:pt x="438" y="1180"/>
                  <a:pt x="439" y="1179"/>
                  <a:pt x="440" y="1178"/>
                </a:cubicBezTo>
                <a:cubicBezTo>
                  <a:pt x="441" y="1181"/>
                  <a:pt x="442" y="1184"/>
                  <a:pt x="444" y="1187"/>
                </a:cubicBezTo>
                <a:cubicBezTo>
                  <a:pt x="486" y="1187"/>
                  <a:pt x="486" y="1187"/>
                  <a:pt x="486" y="1187"/>
                </a:cubicBezTo>
                <a:cubicBezTo>
                  <a:pt x="499" y="1179"/>
                  <a:pt x="511" y="1171"/>
                  <a:pt x="522" y="1163"/>
                </a:cubicBezTo>
                <a:cubicBezTo>
                  <a:pt x="519" y="1169"/>
                  <a:pt x="516" y="1176"/>
                  <a:pt x="514" y="1183"/>
                </a:cubicBezTo>
                <a:cubicBezTo>
                  <a:pt x="513" y="1183"/>
                  <a:pt x="513" y="1184"/>
                  <a:pt x="513" y="1184"/>
                </a:cubicBezTo>
                <a:cubicBezTo>
                  <a:pt x="513" y="1185"/>
                  <a:pt x="512" y="1186"/>
                  <a:pt x="512" y="1187"/>
                </a:cubicBezTo>
                <a:cubicBezTo>
                  <a:pt x="654" y="1187"/>
                  <a:pt x="654" y="1187"/>
                  <a:pt x="654" y="1187"/>
                </a:cubicBezTo>
                <a:cubicBezTo>
                  <a:pt x="668" y="1174"/>
                  <a:pt x="682" y="1161"/>
                  <a:pt x="695" y="1147"/>
                </a:cubicBezTo>
                <a:cubicBezTo>
                  <a:pt x="697" y="1150"/>
                  <a:pt x="699" y="1152"/>
                  <a:pt x="703" y="1154"/>
                </a:cubicBezTo>
                <a:cubicBezTo>
                  <a:pt x="749" y="1176"/>
                  <a:pt x="791" y="1176"/>
                  <a:pt x="830" y="1162"/>
                </a:cubicBezTo>
                <a:cubicBezTo>
                  <a:pt x="828" y="1169"/>
                  <a:pt x="827" y="1176"/>
                  <a:pt x="825" y="1183"/>
                </a:cubicBezTo>
                <a:cubicBezTo>
                  <a:pt x="825" y="1184"/>
                  <a:pt x="825" y="1185"/>
                  <a:pt x="824" y="1187"/>
                </a:cubicBezTo>
                <a:cubicBezTo>
                  <a:pt x="1065" y="1187"/>
                  <a:pt x="1065" y="1187"/>
                  <a:pt x="1065" y="1187"/>
                </a:cubicBezTo>
                <a:cubicBezTo>
                  <a:pt x="1088" y="1165"/>
                  <a:pt x="1108" y="1141"/>
                  <a:pt x="1128" y="1116"/>
                </a:cubicBezTo>
                <a:cubicBezTo>
                  <a:pt x="1173" y="1092"/>
                  <a:pt x="1217" y="1068"/>
                  <a:pt x="1260" y="1041"/>
                </a:cubicBezTo>
                <a:cubicBezTo>
                  <a:pt x="1314" y="1007"/>
                  <a:pt x="1359" y="948"/>
                  <a:pt x="1342" y="879"/>
                </a:cubicBezTo>
                <a:cubicBezTo>
                  <a:pt x="1339" y="868"/>
                  <a:pt x="1331" y="862"/>
                  <a:pt x="1322" y="861"/>
                </a:cubicBezTo>
                <a:cubicBezTo>
                  <a:pt x="1346" y="835"/>
                  <a:pt x="1368" y="808"/>
                  <a:pt x="1385" y="777"/>
                </a:cubicBezTo>
                <a:cubicBezTo>
                  <a:pt x="1404" y="744"/>
                  <a:pt x="1410" y="682"/>
                  <a:pt x="1365" y="66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1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495230-3579-4537-AE9C-C768E5AAF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AD0DB-5786-4295-8128-24852EA53078}"/>
              </a:ext>
            </a:extLst>
          </p:cNvPr>
          <p:cNvGrpSpPr/>
          <p:nvPr/>
        </p:nvGrpSpPr>
        <p:grpSpPr>
          <a:xfrm>
            <a:off x="6399259" y="1592970"/>
            <a:ext cx="4738691" cy="4250100"/>
            <a:chOff x="6399259" y="1592970"/>
            <a:chExt cx="4738691" cy="42501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8E1BC4B-1498-491E-B7AF-62A4E1F0D88F}"/>
                </a:ext>
              </a:extLst>
            </p:cNvPr>
            <p:cNvSpPr/>
            <p:nvPr/>
          </p:nvSpPr>
          <p:spPr>
            <a:xfrm>
              <a:off x="9635490" y="1592970"/>
              <a:ext cx="180000" cy="648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396F827-9DDF-480D-ACF7-A496B511AF6A}"/>
                </a:ext>
              </a:extLst>
            </p:cNvPr>
            <p:cNvSpPr/>
            <p:nvPr/>
          </p:nvSpPr>
          <p:spPr>
            <a:xfrm>
              <a:off x="9955530" y="1596930"/>
              <a:ext cx="180000" cy="720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5F443C9-E4F5-4D16-8D74-5C6EE94D3B1C}"/>
                </a:ext>
              </a:extLst>
            </p:cNvPr>
            <p:cNvSpPr/>
            <p:nvPr/>
          </p:nvSpPr>
          <p:spPr>
            <a:xfrm>
              <a:off x="10275570" y="1592970"/>
              <a:ext cx="180000" cy="792000"/>
            </a:xfrm>
            <a:prstGeom prst="rect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A7E7230-631C-4F27-B51F-12B392177CD5}"/>
                </a:ext>
              </a:extLst>
            </p:cNvPr>
            <p:cNvSpPr/>
            <p:nvPr/>
          </p:nvSpPr>
          <p:spPr>
            <a:xfrm>
              <a:off x="6457950" y="1988970"/>
              <a:ext cx="4680000" cy="38541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533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4E1B5D6-9114-480A-82BC-1C28D8EB061B}"/>
                </a:ext>
              </a:extLst>
            </p:cNvPr>
            <p:cNvCxnSpPr>
              <a:cxnSpLocks/>
            </p:cNvCxnSpPr>
            <p:nvPr/>
          </p:nvCxnSpPr>
          <p:spPr>
            <a:xfrm rot="3600000">
              <a:off x="6862024" y="1759447"/>
              <a:ext cx="0" cy="925530"/>
            </a:xfrm>
            <a:prstGeom prst="line">
              <a:avLst/>
            </a:prstGeom>
            <a:ln w="28575"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FB24D40C-D8E5-4424-B7ED-5C4FC7EBD5AE}"/>
              </a:ext>
            </a:extLst>
          </p:cNvPr>
          <p:cNvSpPr/>
          <p:nvPr/>
        </p:nvSpPr>
        <p:spPr>
          <a:xfrm>
            <a:off x="6457950" y="2789107"/>
            <a:ext cx="466725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8373A"/>
                </a:solidFill>
                <a:latin typeface="+mn-ea"/>
              </a:rPr>
              <a:t>点击此处添加标题</a:t>
            </a:r>
            <a:endParaRPr lang="en-US" altLang="zh-CN" sz="2000" b="1" dirty="0">
              <a:solidFill>
                <a:srgbClr val="E8373A"/>
              </a:solidFill>
              <a:latin typeface="+mn-ea"/>
            </a:endParaRPr>
          </a:p>
          <a:p>
            <a:endParaRPr lang="en-US" altLang="zh-CN" sz="1600" dirty="0">
              <a:solidFill>
                <a:srgbClr val="25242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52424"/>
                </a:solidFill>
                <a:latin typeface="+mn-ea"/>
              </a:rPr>
              <a:t>请在这里输入文字内容，请在这里输入文字内容，请在这里输入文字内容，请在这里输入文字内容，请在这里输入文字内容，请在这里输入文字内容，</a:t>
            </a:r>
            <a:endParaRPr lang="en-US" altLang="zh-CN" sz="1600" dirty="0">
              <a:solidFill>
                <a:srgbClr val="252424"/>
              </a:solidFill>
              <a:latin typeface="+mn-ea"/>
            </a:endParaRPr>
          </a:p>
          <a:p>
            <a:endParaRPr lang="en-US" altLang="zh-CN" sz="1600" dirty="0">
              <a:solidFill>
                <a:srgbClr val="25242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52424"/>
                </a:solidFill>
                <a:latin typeface="+mn-ea"/>
              </a:rPr>
              <a:t>请在这里输入文字内容，请在这里输入文字内容，</a:t>
            </a:r>
            <a:endParaRPr lang="en-US" altLang="zh-CN" sz="1600" dirty="0">
              <a:solidFill>
                <a:srgbClr val="25242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52424"/>
                </a:solidFill>
                <a:latin typeface="+mn-ea"/>
              </a:rPr>
              <a:t>请在这里输入文字内容，请在这里输入文字内容，</a:t>
            </a:r>
            <a:endParaRPr lang="en-US" altLang="zh-CN" sz="1600" dirty="0">
              <a:solidFill>
                <a:srgbClr val="252424"/>
              </a:solidFill>
              <a:latin typeface="+mn-ea"/>
            </a:endParaRPr>
          </a:p>
          <a:p>
            <a:r>
              <a:rPr lang="zh-CN" altLang="en-US" sz="1600" dirty="0">
                <a:solidFill>
                  <a:srgbClr val="252424"/>
                </a:solidFill>
                <a:latin typeface="+mn-ea"/>
              </a:rPr>
              <a:t>请在这里输入文字内容，请在这里输入文字内容。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8B9A6D7-2710-4C33-9424-E64F486D07F6}"/>
              </a:ext>
            </a:extLst>
          </p:cNvPr>
          <p:cNvSpPr/>
          <p:nvPr/>
        </p:nvSpPr>
        <p:spPr>
          <a:xfrm>
            <a:off x="1066800" y="1988970"/>
            <a:ext cx="4680000" cy="2520000"/>
          </a:xfrm>
          <a:prstGeom prst="rect">
            <a:avLst/>
          </a:prstGeom>
          <a:blipFill dpi="0" rotWithShape="1">
            <a:blip r:embed="rId2"/>
            <a:srcRect/>
            <a:tile tx="0" ty="304800" sx="65000" sy="65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F0CE8CB-DCA4-4206-9EDD-0715768F166D}"/>
              </a:ext>
            </a:extLst>
          </p:cNvPr>
          <p:cNvSpPr/>
          <p:nvPr/>
        </p:nvSpPr>
        <p:spPr>
          <a:xfrm>
            <a:off x="1066800" y="3827070"/>
            <a:ext cx="2484000" cy="2016000"/>
          </a:xfrm>
          <a:prstGeom prst="rect">
            <a:avLst/>
          </a:prstGeom>
          <a:blipFill dpi="0" rotWithShape="1">
            <a:blip r:embed="rId2"/>
            <a:srcRect/>
            <a:tile tx="-241300" ty="336550" sx="40000" sy="40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EC3DAAF-7306-49CC-95FA-5D36BC16DD08}"/>
              </a:ext>
            </a:extLst>
          </p:cNvPr>
          <p:cNvSpPr/>
          <p:nvPr/>
        </p:nvSpPr>
        <p:spPr>
          <a:xfrm>
            <a:off x="3550800" y="4494480"/>
            <a:ext cx="2196000" cy="13485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73000" sy="73000" flip="none" algn="ctr"/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3B2CCB-2CE2-41FF-B5F4-CFA78819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88FADB-4CC8-45A5-99F9-EFCBA4C7EE23}"/>
              </a:ext>
            </a:extLst>
          </p:cNvPr>
          <p:cNvGrpSpPr/>
          <p:nvPr/>
        </p:nvGrpSpPr>
        <p:grpSpPr>
          <a:xfrm>
            <a:off x="3122700" y="1728960"/>
            <a:ext cx="6480000" cy="1082880"/>
            <a:chOff x="3216000" y="1507098"/>
            <a:chExt cx="6480000" cy="10828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319282-BCEF-4276-ACAA-9C6FC8A5E84C}"/>
                </a:ext>
              </a:extLst>
            </p:cNvPr>
            <p:cNvSpPr/>
            <p:nvPr/>
          </p:nvSpPr>
          <p:spPr>
            <a:xfrm>
              <a:off x="3216000" y="1507098"/>
              <a:ext cx="6480000" cy="1080000"/>
            </a:xfrm>
            <a:prstGeom prst="rect">
              <a:avLst/>
            </a:prstGeom>
            <a:solidFill>
              <a:srgbClr val="F39B9C"/>
            </a:solidFill>
            <a:ln w="127000">
              <a:solidFill>
                <a:srgbClr val="F39B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剪去对角 2">
              <a:extLst>
                <a:ext uri="{FF2B5EF4-FFF2-40B4-BE49-F238E27FC236}">
                  <a16:creationId xmlns:a16="http://schemas.microsoft.com/office/drawing/2014/main" id="{5B0A40F0-0244-4EDF-A849-CEDF99BCCF73}"/>
                </a:ext>
              </a:extLst>
            </p:cNvPr>
            <p:cNvSpPr/>
            <p:nvPr/>
          </p:nvSpPr>
          <p:spPr>
            <a:xfrm flipH="1">
              <a:off x="3216000" y="1509978"/>
              <a:ext cx="1296000" cy="1080000"/>
            </a:xfrm>
            <a:prstGeom prst="snip2DiagRect">
              <a:avLst/>
            </a:prstGeom>
            <a:solidFill>
              <a:schemeClr val="bg1"/>
            </a:solidFill>
            <a:ln w="127000">
              <a:solidFill>
                <a:srgbClr val="F39B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添加</a:t>
              </a:r>
              <a:endParaRPr lang="en-US" altLang="zh-CN" b="1" dirty="0">
                <a:solidFill>
                  <a:schemeClr val="tx1"/>
                </a:solidFill>
                <a:latin typeface="Lucida Calligraphy" panose="03010101010101010101" pitchFamily="66" charset="0"/>
              </a:endParaRPr>
            </a:p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AD7A2F-7733-4886-87B9-219105ED2C5A}"/>
              </a:ext>
            </a:extLst>
          </p:cNvPr>
          <p:cNvGrpSpPr/>
          <p:nvPr/>
        </p:nvGrpSpPr>
        <p:grpSpPr>
          <a:xfrm>
            <a:off x="4608600" y="3338490"/>
            <a:ext cx="6480000" cy="1081610"/>
            <a:chOff x="3216000" y="1507098"/>
            <a:chExt cx="6480000" cy="108161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25114F0-95FE-49C0-AE64-5E1F88FB432F}"/>
                </a:ext>
              </a:extLst>
            </p:cNvPr>
            <p:cNvSpPr/>
            <p:nvPr/>
          </p:nvSpPr>
          <p:spPr>
            <a:xfrm>
              <a:off x="3216000" y="1507098"/>
              <a:ext cx="6480000" cy="1080000"/>
            </a:xfrm>
            <a:prstGeom prst="rect">
              <a:avLst/>
            </a:prstGeom>
            <a:solidFill>
              <a:srgbClr val="8299AB"/>
            </a:solidFill>
            <a:ln w="127000">
              <a:solidFill>
                <a:srgbClr val="8299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剪去对角 10">
              <a:extLst>
                <a:ext uri="{FF2B5EF4-FFF2-40B4-BE49-F238E27FC236}">
                  <a16:creationId xmlns:a16="http://schemas.microsoft.com/office/drawing/2014/main" id="{34906951-EE43-4092-9100-F38DD7644920}"/>
                </a:ext>
              </a:extLst>
            </p:cNvPr>
            <p:cNvSpPr/>
            <p:nvPr/>
          </p:nvSpPr>
          <p:spPr>
            <a:xfrm flipH="1">
              <a:off x="3216000" y="1508708"/>
              <a:ext cx="1296000" cy="1080000"/>
            </a:xfrm>
            <a:prstGeom prst="snip2DiagRect">
              <a:avLst/>
            </a:prstGeom>
            <a:solidFill>
              <a:schemeClr val="bg1"/>
            </a:solidFill>
            <a:ln w="127000">
              <a:solidFill>
                <a:srgbClr val="8299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添加</a:t>
              </a:r>
              <a:endParaRPr lang="en-US" altLang="zh-CN" b="1" dirty="0">
                <a:solidFill>
                  <a:schemeClr val="tx1"/>
                </a:solidFill>
                <a:latin typeface="Lucida Calligraphy" panose="03010101010101010101" pitchFamily="66" charset="0"/>
              </a:endParaRPr>
            </a:p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DF08148-8712-4C1B-A6E9-A5B4D4580DE9}"/>
              </a:ext>
            </a:extLst>
          </p:cNvPr>
          <p:cNvGrpSpPr/>
          <p:nvPr/>
        </p:nvGrpSpPr>
        <p:grpSpPr>
          <a:xfrm>
            <a:off x="3846900" y="4943280"/>
            <a:ext cx="6480000" cy="1080023"/>
            <a:chOff x="3216000" y="1507098"/>
            <a:chExt cx="6480000" cy="108002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BAF5D5A-79BD-422F-805C-34D9D5E8AF42}"/>
                </a:ext>
              </a:extLst>
            </p:cNvPr>
            <p:cNvSpPr/>
            <p:nvPr/>
          </p:nvSpPr>
          <p:spPr>
            <a:xfrm>
              <a:off x="3216000" y="1507098"/>
              <a:ext cx="6480000" cy="1080000"/>
            </a:xfrm>
            <a:prstGeom prst="rect">
              <a:avLst/>
            </a:prstGeom>
            <a:solidFill>
              <a:srgbClr val="FEEC81"/>
            </a:solidFill>
            <a:ln w="127000">
              <a:solidFill>
                <a:srgbClr val="FEEC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剪去对角 13">
              <a:extLst>
                <a:ext uri="{FF2B5EF4-FFF2-40B4-BE49-F238E27FC236}">
                  <a16:creationId xmlns:a16="http://schemas.microsoft.com/office/drawing/2014/main" id="{99B9C1A6-FF88-4941-95E6-1AF29F1F39BB}"/>
                </a:ext>
              </a:extLst>
            </p:cNvPr>
            <p:cNvSpPr/>
            <p:nvPr/>
          </p:nvSpPr>
          <p:spPr>
            <a:xfrm flipH="1">
              <a:off x="3216000" y="1507121"/>
              <a:ext cx="1296000" cy="1080000"/>
            </a:xfrm>
            <a:prstGeom prst="snip2DiagRect">
              <a:avLst/>
            </a:prstGeom>
            <a:solidFill>
              <a:schemeClr val="bg1"/>
            </a:solidFill>
            <a:ln w="127000">
              <a:solidFill>
                <a:srgbClr val="FEEC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添加</a:t>
              </a:r>
              <a:endParaRPr lang="en-US" altLang="zh-CN" b="1" dirty="0">
                <a:solidFill>
                  <a:schemeClr val="tx1"/>
                </a:solidFill>
                <a:latin typeface="Lucida Calligraphy" panose="03010101010101010101" pitchFamily="66" charset="0"/>
              </a:endParaRPr>
            </a:p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Lucida Calligraphy" panose="03010101010101010101" pitchFamily="66" charset="0"/>
                </a:rPr>
                <a:t>标题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744517A9-EDDE-4056-B325-DCDF83C05539}"/>
              </a:ext>
            </a:extLst>
          </p:cNvPr>
          <p:cNvSpPr/>
          <p:nvPr/>
        </p:nvSpPr>
        <p:spPr>
          <a:xfrm>
            <a:off x="4437750" y="1901998"/>
            <a:ext cx="518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请在这里输入文字内容，请在这里输入文字内容，请在这里输入文字内容，请在这里输入文字内容，请在这里输入文字内容，请在这里输入文字内容，请在这里输入文字内容，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73C8E1B-3A0D-4B47-8DDF-455A001835F5}"/>
              </a:ext>
            </a:extLst>
          </p:cNvPr>
          <p:cNvSpPr/>
          <p:nvPr/>
        </p:nvSpPr>
        <p:spPr>
          <a:xfrm>
            <a:off x="5904600" y="3506788"/>
            <a:ext cx="518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请在这里输入文字内容，请在这里输入文字内容，请在这里输入文字内容，请在这里输入文字内容，请在这里输入文字内容，请在这里输入文字内容，请在这里输入文字内容，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FA7191F-CB23-432A-9697-A7B362C1F9C2}"/>
              </a:ext>
            </a:extLst>
          </p:cNvPr>
          <p:cNvSpPr/>
          <p:nvPr/>
        </p:nvSpPr>
        <p:spPr>
          <a:xfrm>
            <a:off x="5142900" y="5113948"/>
            <a:ext cx="518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请在这里输入文字内容，请在这里输入文字内容，请在这里输入文字内容，请在这里输入文字内容，请在这里输入文字内容，请在这里输入文字内容，请在这里输入文字内容，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8A5F79-F632-4D34-9D61-34551FEC8272}"/>
              </a:ext>
            </a:extLst>
          </p:cNvPr>
          <p:cNvSpPr/>
          <p:nvPr/>
        </p:nvSpPr>
        <p:spPr>
          <a:xfrm>
            <a:off x="1696179" y="1674960"/>
            <a:ext cx="1188000" cy="1188000"/>
          </a:xfrm>
          <a:prstGeom prst="rect">
            <a:avLst/>
          </a:prstGeom>
          <a:blipFill dpi="0" rotWithShape="1">
            <a:blip r:embed="rId2"/>
            <a:srcRect/>
            <a:tile tx="0" ty="0" sx="12000" sy="1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E1482CB-2894-477C-9C04-0CD31F391569}"/>
              </a:ext>
            </a:extLst>
          </p:cNvPr>
          <p:cNvSpPr/>
          <p:nvPr/>
        </p:nvSpPr>
        <p:spPr>
          <a:xfrm>
            <a:off x="3176700" y="3282120"/>
            <a:ext cx="1188000" cy="1188000"/>
          </a:xfrm>
          <a:prstGeom prst="rect">
            <a:avLst/>
          </a:prstGeom>
          <a:blipFill dpi="0" rotWithShape="1">
            <a:blip r:embed="rId3"/>
            <a:srcRect/>
            <a:tile tx="0" ty="0" sx="12000" sy="1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1AEFD2E-AE19-4AED-9C4E-7CE79470326C}"/>
              </a:ext>
            </a:extLst>
          </p:cNvPr>
          <p:cNvSpPr/>
          <p:nvPr/>
        </p:nvSpPr>
        <p:spPr>
          <a:xfrm>
            <a:off x="2421754" y="4889280"/>
            <a:ext cx="1188000" cy="1188000"/>
          </a:xfrm>
          <a:prstGeom prst="rect">
            <a:avLst/>
          </a:prstGeom>
          <a:blipFill dpi="0" rotWithShape="1">
            <a:blip r:embed="rId4"/>
            <a:srcRect/>
            <a:tile tx="0" ty="0" sx="12000" sy="1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2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4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71C29C-7C93-4C4D-8ADF-EB480D907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1004" y="272575"/>
            <a:ext cx="10620000" cy="720000"/>
          </a:xfrm>
        </p:spPr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C0E7D7-CC6B-444A-865A-846F20CD9070}"/>
              </a:ext>
            </a:extLst>
          </p:cNvPr>
          <p:cNvSpPr/>
          <p:nvPr/>
        </p:nvSpPr>
        <p:spPr>
          <a:xfrm>
            <a:off x="1611150" y="1449000"/>
            <a:ext cx="9000000" cy="3960000"/>
          </a:xfrm>
          <a:prstGeom prst="rect">
            <a:avLst/>
          </a:prstGeom>
          <a:blipFill dpi="0" rotWithShape="1">
            <a:blip r:embed="rId2"/>
            <a:srcRect/>
            <a:tile tx="177800" ty="0" sx="100000" sy="100000" flip="none" algn="ctr"/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E47E378-9838-469B-B60D-F7F6CD43BA0C}"/>
              </a:ext>
            </a:extLst>
          </p:cNvPr>
          <p:cNvCxnSpPr/>
          <p:nvPr/>
        </p:nvCxnSpPr>
        <p:spPr>
          <a:xfrm>
            <a:off x="4156550" y="1467000"/>
            <a:ext cx="0" cy="3924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83751B-85C5-4E6F-9FA0-C7177686C5FC}"/>
              </a:ext>
            </a:extLst>
          </p:cNvPr>
          <p:cNvCxnSpPr/>
          <p:nvPr/>
        </p:nvCxnSpPr>
        <p:spPr>
          <a:xfrm>
            <a:off x="8040851" y="1485000"/>
            <a:ext cx="0" cy="3924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B2E5788-E146-49FA-9984-7A23C9DED5AE}"/>
              </a:ext>
            </a:extLst>
          </p:cNvPr>
          <p:cNvSpPr/>
          <p:nvPr/>
        </p:nvSpPr>
        <p:spPr>
          <a:xfrm>
            <a:off x="1611150" y="5005350"/>
            <a:ext cx="2520000" cy="3600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8A674D1-A5E2-49AD-9DE0-59BB5F541CC3}"/>
              </a:ext>
            </a:extLst>
          </p:cNvPr>
          <p:cNvSpPr/>
          <p:nvPr/>
        </p:nvSpPr>
        <p:spPr>
          <a:xfrm>
            <a:off x="8040851" y="5005350"/>
            <a:ext cx="2520000" cy="3600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317DC56-BCD6-498F-AD76-9EF569B7A495}"/>
              </a:ext>
            </a:extLst>
          </p:cNvPr>
          <p:cNvSpPr/>
          <p:nvPr/>
        </p:nvSpPr>
        <p:spPr>
          <a:xfrm>
            <a:off x="4156550" y="1485000"/>
            <a:ext cx="3870000" cy="3600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26DC94-8411-449D-AA5E-0093257F93E4}"/>
              </a:ext>
            </a:extLst>
          </p:cNvPr>
          <p:cNvSpPr txBox="1"/>
          <p:nvPr/>
        </p:nvSpPr>
        <p:spPr>
          <a:xfrm>
            <a:off x="4181951" y="2495550"/>
            <a:ext cx="3844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1200" dirty="0">
                <a:solidFill>
                  <a:schemeClr val="bg1"/>
                </a:solidFill>
              </a:rPr>
              <a:t>EXPLORE</a:t>
            </a:r>
            <a:endParaRPr lang="zh-CN" altLang="en-US" sz="3600" spc="12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6398DE-F816-4A9A-87CA-6E80544B3ECA}"/>
              </a:ext>
            </a:extLst>
          </p:cNvPr>
          <p:cNvSpPr/>
          <p:nvPr/>
        </p:nvSpPr>
        <p:spPr>
          <a:xfrm>
            <a:off x="1611150" y="5592735"/>
            <a:ext cx="8949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请在这里输入文字内容，请在这里输入文字内容，请在这里输入文字内容，请在这里输入文字内容，请在这里输入文字内容，请在这里输入文字内容，请在这里输入文字内容，</a:t>
            </a:r>
          </a:p>
        </p:txBody>
      </p:sp>
    </p:spTree>
    <p:extLst>
      <p:ext uri="{BB962C8B-B14F-4D97-AF65-F5344CB8AC3E}">
        <p14:creationId xmlns:p14="http://schemas.microsoft.com/office/powerpoint/2010/main" val="211075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005707-490C-467E-A02B-2F92684DB3EA}"/>
              </a:ext>
            </a:extLst>
          </p:cNvPr>
          <p:cNvSpPr txBox="1"/>
          <p:nvPr/>
        </p:nvSpPr>
        <p:spPr>
          <a:xfrm>
            <a:off x="3389586" y="2286765"/>
            <a:ext cx="649241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主要结论和展望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7A5E97-10B7-4BAF-8364-DA8EBB490378}"/>
              </a:ext>
            </a:extLst>
          </p:cNvPr>
          <p:cNvSpPr txBox="1"/>
          <p:nvPr/>
        </p:nvSpPr>
        <p:spPr>
          <a:xfrm>
            <a:off x="764040" y="0"/>
            <a:ext cx="28194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i="1" dirty="0">
                <a:solidFill>
                  <a:srgbClr val="E8373A"/>
                </a:solidFill>
                <a:latin typeface="Adobe Garamond Pro Bold" panose="02020702060506020403" pitchFamily="18" charset="0"/>
              </a:rPr>
              <a:t>4</a:t>
            </a:r>
            <a:endParaRPr lang="zh-CN" altLang="en-US" sz="41300" b="1" i="1" dirty="0">
              <a:solidFill>
                <a:srgbClr val="E8373A"/>
              </a:solidFill>
              <a:latin typeface="Adobe Garamond Pro Bold" panose="02020702060506020403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BA2FBBB-D26C-41A2-B4ED-A99F17AD1827}"/>
              </a:ext>
            </a:extLst>
          </p:cNvPr>
          <p:cNvGrpSpPr/>
          <p:nvPr/>
        </p:nvGrpSpPr>
        <p:grpSpPr>
          <a:xfrm>
            <a:off x="2700000" y="1800000"/>
            <a:ext cx="7690468" cy="1620000"/>
            <a:chOff x="2700000" y="1800000"/>
            <a:chExt cx="7690468" cy="1620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9F804FF-0BF7-40B0-B181-F34A5AB495B7}"/>
                </a:ext>
              </a:extLst>
            </p:cNvPr>
            <p:cNvCxnSpPr/>
            <p:nvPr/>
          </p:nvCxnSpPr>
          <p:spPr>
            <a:xfrm>
              <a:off x="3208468" y="180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1545E91-BD46-48D4-90D9-A3B9DDC49DF0}"/>
                </a:ext>
              </a:extLst>
            </p:cNvPr>
            <p:cNvCxnSpPr/>
            <p:nvPr/>
          </p:nvCxnSpPr>
          <p:spPr>
            <a:xfrm>
              <a:off x="2700000" y="342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D4B73524-EBF3-493F-AC67-6C2B1066116F}"/>
              </a:ext>
            </a:extLst>
          </p:cNvPr>
          <p:cNvSpPr/>
          <p:nvPr/>
        </p:nvSpPr>
        <p:spPr>
          <a:xfrm>
            <a:off x="3389586" y="3737114"/>
            <a:ext cx="6492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这里输入文字内容，请在这里输入文字内容，请在这里输入文字内容，请在这里输入文字内容，请在这里输入文字内容，请在这里输入文字内容，请在这里输入文字内容，请在这里输入文字内容，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38817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D93808-030D-40BB-BA26-70D2C927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18A1F4D-2B6F-42EB-93ED-4DCE4A25E5D2}"/>
              </a:ext>
            </a:extLst>
          </p:cNvPr>
          <p:cNvGrpSpPr/>
          <p:nvPr/>
        </p:nvGrpSpPr>
        <p:grpSpPr>
          <a:xfrm>
            <a:off x="1364250" y="2119628"/>
            <a:ext cx="2160000" cy="2880000"/>
            <a:chOff x="1364250" y="1989000"/>
            <a:chExt cx="2160000" cy="2880000"/>
          </a:xfrm>
        </p:grpSpPr>
        <p:sp>
          <p:nvSpPr>
            <p:cNvPr id="6" name="流程图: 显示 5">
              <a:extLst>
                <a:ext uri="{FF2B5EF4-FFF2-40B4-BE49-F238E27FC236}">
                  <a16:creationId xmlns:a16="http://schemas.microsoft.com/office/drawing/2014/main" id="{6BAC0F5E-08F8-467D-B54E-B0E9951D5BF1}"/>
                </a:ext>
              </a:extLst>
            </p:cNvPr>
            <p:cNvSpPr/>
            <p:nvPr/>
          </p:nvSpPr>
          <p:spPr>
            <a:xfrm rot="5400000">
              <a:off x="1004250" y="2349000"/>
              <a:ext cx="2880000" cy="2160000"/>
            </a:xfrm>
            <a:prstGeom prst="flowChartDisplay">
              <a:avLst/>
            </a:prstGeom>
            <a:solidFill>
              <a:srgbClr val="E8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显示 6">
              <a:extLst>
                <a:ext uri="{FF2B5EF4-FFF2-40B4-BE49-F238E27FC236}">
                  <a16:creationId xmlns:a16="http://schemas.microsoft.com/office/drawing/2014/main" id="{94CB27BC-33CF-40B9-8AEA-D17B59CE9BFC}"/>
                </a:ext>
              </a:extLst>
            </p:cNvPr>
            <p:cNvSpPr/>
            <p:nvPr/>
          </p:nvSpPr>
          <p:spPr>
            <a:xfrm rot="5400000">
              <a:off x="1076250" y="2421000"/>
              <a:ext cx="2736000" cy="2016000"/>
            </a:xfrm>
            <a:prstGeom prst="flowChartDisplay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AADFC0A-B05E-4FF2-A156-12FE92D5DF1E}"/>
              </a:ext>
            </a:extLst>
          </p:cNvPr>
          <p:cNvGrpSpPr/>
          <p:nvPr/>
        </p:nvGrpSpPr>
        <p:grpSpPr>
          <a:xfrm>
            <a:off x="5016000" y="2119628"/>
            <a:ext cx="2160000" cy="2880000"/>
            <a:chOff x="5016000" y="1989000"/>
            <a:chExt cx="2160000" cy="2880000"/>
          </a:xfrm>
        </p:grpSpPr>
        <p:sp>
          <p:nvSpPr>
            <p:cNvPr id="10" name="流程图: 显示 9">
              <a:extLst>
                <a:ext uri="{FF2B5EF4-FFF2-40B4-BE49-F238E27FC236}">
                  <a16:creationId xmlns:a16="http://schemas.microsoft.com/office/drawing/2014/main" id="{F4C99A1B-697D-4DF3-A548-6649BF7347BA}"/>
                </a:ext>
              </a:extLst>
            </p:cNvPr>
            <p:cNvSpPr/>
            <p:nvPr/>
          </p:nvSpPr>
          <p:spPr>
            <a:xfrm rot="5400000">
              <a:off x="4656000" y="2349000"/>
              <a:ext cx="2880000" cy="2160000"/>
            </a:xfrm>
            <a:prstGeom prst="flowChartDisplay">
              <a:avLst/>
            </a:prstGeom>
            <a:solidFill>
              <a:srgbClr val="053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显示 10">
              <a:extLst>
                <a:ext uri="{FF2B5EF4-FFF2-40B4-BE49-F238E27FC236}">
                  <a16:creationId xmlns:a16="http://schemas.microsoft.com/office/drawing/2014/main" id="{7C5B1459-2865-43E7-A8A5-197878FD8489}"/>
                </a:ext>
              </a:extLst>
            </p:cNvPr>
            <p:cNvSpPr/>
            <p:nvPr/>
          </p:nvSpPr>
          <p:spPr>
            <a:xfrm rot="5400000">
              <a:off x="4728000" y="2421000"/>
              <a:ext cx="2736000" cy="2016000"/>
            </a:xfrm>
            <a:prstGeom prst="flowChartDisplay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A903DD9-A601-4CF6-8D50-0F4A82999E73}"/>
              </a:ext>
            </a:extLst>
          </p:cNvPr>
          <p:cNvGrpSpPr/>
          <p:nvPr/>
        </p:nvGrpSpPr>
        <p:grpSpPr>
          <a:xfrm>
            <a:off x="8679450" y="2047628"/>
            <a:ext cx="2160000" cy="2880000"/>
            <a:chOff x="8679450" y="1917000"/>
            <a:chExt cx="2160000" cy="2880000"/>
          </a:xfrm>
        </p:grpSpPr>
        <p:sp>
          <p:nvSpPr>
            <p:cNvPr id="13" name="流程图: 显示 12">
              <a:extLst>
                <a:ext uri="{FF2B5EF4-FFF2-40B4-BE49-F238E27FC236}">
                  <a16:creationId xmlns:a16="http://schemas.microsoft.com/office/drawing/2014/main" id="{8B47FCCC-62F7-4BA0-9951-90BE75F7C847}"/>
                </a:ext>
              </a:extLst>
            </p:cNvPr>
            <p:cNvSpPr/>
            <p:nvPr/>
          </p:nvSpPr>
          <p:spPr>
            <a:xfrm rot="5400000">
              <a:off x="8319450" y="2277000"/>
              <a:ext cx="2880000" cy="2160000"/>
            </a:xfrm>
            <a:prstGeom prst="flowChartDisplay">
              <a:avLst/>
            </a:prstGeom>
            <a:solidFill>
              <a:srgbClr val="FDD9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显示 13">
              <a:extLst>
                <a:ext uri="{FF2B5EF4-FFF2-40B4-BE49-F238E27FC236}">
                  <a16:creationId xmlns:a16="http://schemas.microsoft.com/office/drawing/2014/main" id="{D950D7D0-B09D-4C4B-BE59-A9B3E171431A}"/>
                </a:ext>
              </a:extLst>
            </p:cNvPr>
            <p:cNvSpPr/>
            <p:nvPr/>
          </p:nvSpPr>
          <p:spPr>
            <a:xfrm rot="5400000">
              <a:off x="8391450" y="2349000"/>
              <a:ext cx="2736000" cy="2016000"/>
            </a:xfrm>
            <a:prstGeom prst="flowChartDisplay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星形: 五角 14">
            <a:extLst>
              <a:ext uri="{FF2B5EF4-FFF2-40B4-BE49-F238E27FC236}">
                <a16:creationId xmlns:a16="http://schemas.microsoft.com/office/drawing/2014/main" id="{EF9B599D-6293-4F2E-8A7E-0F6323CAC519}"/>
              </a:ext>
            </a:extLst>
          </p:cNvPr>
          <p:cNvSpPr/>
          <p:nvPr/>
        </p:nvSpPr>
        <p:spPr>
          <a:xfrm rot="10800000" flipV="1">
            <a:off x="1670051" y="2625346"/>
            <a:ext cx="216000" cy="216000"/>
          </a:xfrm>
          <a:prstGeom prst="star5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五角 16">
            <a:extLst>
              <a:ext uri="{FF2B5EF4-FFF2-40B4-BE49-F238E27FC236}">
                <a16:creationId xmlns:a16="http://schemas.microsoft.com/office/drawing/2014/main" id="{AC0A2490-0573-41E9-B07A-58F4B7954215}"/>
              </a:ext>
            </a:extLst>
          </p:cNvPr>
          <p:cNvSpPr/>
          <p:nvPr/>
        </p:nvSpPr>
        <p:spPr>
          <a:xfrm rot="10800000" flipV="1">
            <a:off x="2065334" y="2434846"/>
            <a:ext cx="216000" cy="216000"/>
          </a:xfrm>
          <a:prstGeom prst="star5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五角 17">
            <a:extLst>
              <a:ext uri="{FF2B5EF4-FFF2-40B4-BE49-F238E27FC236}">
                <a16:creationId xmlns:a16="http://schemas.microsoft.com/office/drawing/2014/main" id="{E7C40AD1-F99D-4731-BDCB-290252700289}"/>
              </a:ext>
            </a:extLst>
          </p:cNvPr>
          <p:cNvSpPr/>
          <p:nvPr/>
        </p:nvSpPr>
        <p:spPr>
          <a:xfrm rot="10800000" flipV="1">
            <a:off x="2605387" y="2434847"/>
            <a:ext cx="216000" cy="216000"/>
          </a:xfrm>
          <a:prstGeom prst="star5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五角 18">
            <a:extLst>
              <a:ext uri="{FF2B5EF4-FFF2-40B4-BE49-F238E27FC236}">
                <a16:creationId xmlns:a16="http://schemas.microsoft.com/office/drawing/2014/main" id="{BFE57001-80D7-4CCC-8328-81CC25CE1A45}"/>
              </a:ext>
            </a:extLst>
          </p:cNvPr>
          <p:cNvSpPr/>
          <p:nvPr/>
        </p:nvSpPr>
        <p:spPr>
          <a:xfrm rot="10800000" flipV="1">
            <a:off x="3000671" y="2625346"/>
            <a:ext cx="216000" cy="216000"/>
          </a:xfrm>
          <a:prstGeom prst="star5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五角 21">
            <a:extLst>
              <a:ext uri="{FF2B5EF4-FFF2-40B4-BE49-F238E27FC236}">
                <a16:creationId xmlns:a16="http://schemas.microsoft.com/office/drawing/2014/main" id="{CC7BA32D-9DC6-46A1-92D5-BDD113BA6627}"/>
              </a:ext>
            </a:extLst>
          </p:cNvPr>
          <p:cNvSpPr/>
          <p:nvPr/>
        </p:nvSpPr>
        <p:spPr>
          <a:xfrm rot="10800000" flipV="1">
            <a:off x="5322690" y="2625346"/>
            <a:ext cx="216000" cy="216000"/>
          </a:xfrm>
          <a:prstGeom prst="star5">
            <a:avLst/>
          </a:pr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五角 22">
            <a:extLst>
              <a:ext uri="{FF2B5EF4-FFF2-40B4-BE49-F238E27FC236}">
                <a16:creationId xmlns:a16="http://schemas.microsoft.com/office/drawing/2014/main" id="{149292EC-279C-4496-9CE1-DBD88F8A53F7}"/>
              </a:ext>
            </a:extLst>
          </p:cNvPr>
          <p:cNvSpPr/>
          <p:nvPr/>
        </p:nvSpPr>
        <p:spPr>
          <a:xfrm rot="10800000" flipV="1">
            <a:off x="5717973" y="2434846"/>
            <a:ext cx="216000" cy="216000"/>
          </a:xfrm>
          <a:prstGeom prst="star5">
            <a:avLst/>
          </a:pr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五角 23">
            <a:extLst>
              <a:ext uri="{FF2B5EF4-FFF2-40B4-BE49-F238E27FC236}">
                <a16:creationId xmlns:a16="http://schemas.microsoft.com/office/drawing/2014/main" id="{F285A881-AD7A-4F9D-972D-412B4E23D830}"/>
              </a:ext>
            </a:extLst>
          </p:cNvPr>
          <p:cNvSpPr/>
          <p:nvPr/>
        </p:nvSpPr>
        <p:spPr>
          <a:xfrm rot="10800000" flipV="1">
            <a:off x="6258026" y="2434847"/>
            <a:ext cx="216000" cy="216000"/>
          </a:xfrm>
          <a:prstGeom prst="star5">
            <a:avLst/>
          </a:pr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五角 24">
            <a:extLst>
              <a:ext uri="{FF2B5EF4-FFF2-40B4-BE49-F238E27FC236}">
                <a16:creationId xmlns:a16="http://schemas.microsoft.com/office/drawing/2014/main" id="{4A15053E-D9ED-4E55-BD61-E08F78E911B9}"/>
              </a:ext>
            </a:extLst>
          </p:cNvPr>
          <p:cNvSpPr/>
          <p:nvPr/>
        </p:nvSpPr>
        <p:spPr>
          <a:xfrm rot="10800000" flipV="1">
            <a:off x="6653310" y="2625346"/>
            <a:ext cx="216000" cy="216000"/>
          </a:xfrm>
          <a:prstGeom prst="star5">
            <a:avLst/>
          </a:pr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星形: 五角 26">
            <a:extLst>
              <a:ext uri="{FF2B5EF4-FFF2-40B4-BE49-F238E27FC236}">
                <a16:creationId xmlns:a16="http://schemas.microsoft.com/office/drawing/2014/main" id="{80DE8313-C977-4F0C-B2F9-5653434B0369}"/>
              </a:ext>
            </a:extLst>
          </p:cNvPr>
          <p:cNvSpPr/>
          <p:nvPr/>
        </p:nvSpPr>
        <p:spPr>
          <a:xfrm rot="10800000" flipV="1">
            <a:off x="8986140" y="2625346"/>
            <a:ext cx="216000" cy="216000"/>
          </a:xfrm>
          <a:prstGeom prst="star5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五角 27">
            <a:extLst>
              <a:ext uri="{FF2B5EF4-FFF2-40B4-BE49-F238E27FC236}">
                <a16:creationId xmlns:a16="http://schemas.microsoft.com/office/drawing/2014/main" id="{CA1C2999-F54A-472B-8F98-2F017DB42F69}"/>
              </a:ext>
            </a:extLst>
          </p:cNvPr>
          <p:cNvSpPr/>
          <p:nvPr/>
        </p:nvSpPr>
        <p:spPr>
          <a:xfrm rot="10800000" flipV="1">
            <a:off x="9381423" y="2434846"/>
            <a:ext cx="216000" cy="216000"/>
          </a:xfrm>
          <a:prstGeom prst="star5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星形: 五角 28">
            <a:extLst>
              <a:ext uri="{FF2B5EF4-FFF2-40B4-BE49-F238E27FC236}">
                <a16:creationId xmlns:a16="http://schemas.microsoft.com/office/drawing/2014/main" id="{38A1F17C-6A2F-461E-ABA2-A5F3E031C977}"/>
              </a:ext>
            </a:extLst>
          </p:cNvPr>
          <p:cNvSpPr/>
          <p:nvPr/>
        </p:nvSpPr>
        <p:spPr>
          <a:xfrm rot="10800000" flipV="1">
            <a:off x="9921476" y="2434847"/>
            <a:ext cx="216000" cy="216000"/>
          </a:xfrm>
          <a:prstGeom prst="star5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星形: 五角 29">
            <a:extLst>
              <a:ext uri="{FF2B5EF4-FFF2-40B4-BE49-F238E27FC236}">
                <a16:creationId xmlns:a16="http://schemas.microsoft.com/office/drawing/2014/main" id="{9BD29FF4-7D88-47BD-8B57-828B601D2357}"/>
              </a:ext>
            </a:extLst>
          </p:cNvPr>
          <p:cNvSpPr/>
          <p:nvPr/>
        </p:nvSpPr>
        <p:spPr>
          <a:xfrm rot="10800000" flipV="1">
            <a:off x="10316760" y="2625346"/>
            <a:ext cx="216000" cy="216000"/>
          </a:xfrm>
          <a:prstGeom prst="star5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612588C-4A47-48BF-A493-C4B6270851CC}"/>
              </a:ext>
            </a:extLst>
          </p:cNvPr>
          <p:cNvSpPr/>
          <p:nvPr/>
        </p:nvSpPr>
        <p:spPr>
          <a:xfrm>
            <a:off x="1364251" y="2865037"/>
            <a:ext cx="21483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8E094F9-15EE-42AB-9678-58C4A5B4E325}"/>
              </a:ext>
            </a:extLst>
          </p:cNvPr>
          <p:cNvSpPr/>
          <p:nvPr/>
        </p:nvSpPr>
        <p:spPr>
          <a:xfrm>
            <a:off x="5033328" y="2841346"/>
            <a:ext cx="21483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请在这里输入文字内容。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8A413BA-A7FA-4A06-A925-98B6FCA9B79E}"/>
              </a:ext>
            </a:extLst>
          </p:cNvPr>
          <p:cNvSpPr/>
          <p:nvPr/>
        </p:nvSpPr>
        <p:spPr>
          <a:xfrm>
            <a:off x="8691150" y="2841346"/>
            <a:ext cx="21483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1600" b="1" dirty="0"/>
              <a:t>添加标题</a:t>
            </a:r>
            <a:endParaRPr lang="en-US" altLang="zh-CN" sz="1600" b="1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请在这里输入文字内容，</a:t>
            </a:r>
            <a:endParaRPr lang="en-US" altLang="zh-CN" sz="1200" dirty="0"/>
          </a:p>
          <a:p>
            <a:pPr algn="ctr"/>
            <a:r>
              <a:rPr lang="zh-CN" altLang="en-US" sz="1200" dirty="0"/>
              <a:t>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290349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AB766E3-4669-48C2-A684-F78BF94BBD22}"/>
              </a:ext>
            </a:extLst>
          </p:cNvPr>
          <p:cNvSpPr/>
          <p:nvPr/>
        </p:nvSpPr>
        <p:spPr>
          <a:xfrm>
            <a:off x="5579660" y="2258221"/>
            <a:ext cx="3740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研究的内容和创新点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78AA30-BC32-46B1-8F02-C06B36093A3F}"/>
              </a:ext>
            </a:extLst>
          </p:cNvPr>
          <p:cNvSpPr/>
          <p:nvPr/>
        </p:nvSpPr>
        <p:spPr>
          <a:xfrm>
            <a:off x="6298420" y="3154634"/>
            <a:ext cx="4061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Z</a:t>
            </a:r>
            <a:r>
              <a:rPr lang="zh-CN" altLang="en-US" sz="2400" dirty="0">
                <a:solidFill>
                  <a:schemeClr val="bg1"/>
                </a:solidFill>
              </a:rPr>
              <a:t>公司</a:t>
            </a:r>
            <a:r>
              <a:rPr lang="en-US" altLang="zh-CN" sz="2400" dirty="0">
                <a:solidFill>
                  <a:schemeClr val="bg1"/>
                </a:solidFill>
              </a:rPr>
              <a:t>XX</a:t>
            </a:r>
            <a:r>
              <a:rPr lang="zh-CN" altLang="en-US" sz="2400" dirty="0">
                <a:solidFill>
                  <a:schemeClr val="bg1"/>
                </a:solidFill>
              </a:rPr>
              <a:t>管理体系分析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7597CB-C4AF-4C91-A22B-08964CCBD81C}"/>
              </a:ext>
            </a:extLst>
          </p:cNvPr>
          <p:cNvSpPr/>
          <p:nvPr/>
        </p:nvSpPr>
        <p:spPr>
          <a:xfrm>
            <a:off x="5579660" y="4021490"/>
            <a:ext cx="4825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Z</a:t>
            </a:r>
            <a:r>
              <a:rPr lang="zh-CN" altLang="en-US" sz="2400" dirty="0">
                <a:solidFill>
                  <a:schemeClr val="bg1"/>
                </a:solidFill>
              </a:rPr>
              <a:t>公司</a:t>
            </a:r>
            <a:r>
              <a:rPr lang="en-US" altLang="zh-CN" sz="2400" dirty="0">
                <a:solidFill>
                  <a:schemeClr val="bg1"/>
                </a:solidFill>
              </a:rPr>
              <a:t>XX</a:t>
            </a:r>
            <a:r>
              <a:rPr lang="zh-CN" altLang="en-US" sz="2400" dirty="0">
                <a:solidFill>
                  <a:schemeClr val="bg1"/>
                </a:solidFill>
              </a:rPr>
              <a:t>管理体系改进方案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0AA8589-F565-47A0-B635-0C7C2489AB9D}"/>
              </a:ext>
            </a:extLst>
          </p:cNvPr>
          <p:cNvSpPr/>
          <p:nvPr/>
        </p:nvSpPr>
        <p:spPr>
          <a:xfrm>
            <a:off x="6298420" y="4873722"/>
            <a:ext cx="2977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主要结论和展望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937D05-932F-41CA-A6CB-3464955305FB}"/>
              </a:ext>
            </a:extLst>
          </p:cNvPr>
          <p:cNvSpPr txBox="1"/>
          <p:nvPr/>
        </p:nvSpPr>
        <p:spPr>
          <a:xfrm>
            <a:off x="610322" y="645728"/>
            <a:ext cx="4011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i="1" dirty="0">
                <a:solidFill>
                  <a:schemeClr val="bg1"/>
                </a:solidFill>
                <a:latin typeface="Adobe Garamond Pro Bold" panose="02020702060506020403" pitchFamily="18" charset="0"/>
              </a:rPr>
              <a:t>Contents</a:t>
            </a:r>
            <a:endParaRPr lang="zh-CN" altLang="en-US" sz="7200" b="1" i="1" dirty="0">
              <a:solidFill>
                <a:schemeClr val="bg1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202FD0FB-8E5E-4AEF-B175-DBCB4502B7E4}"/>
              </a:ext>
            </a:extLst>
          </p:cNvPr>
          <p:cNvSpPr/>
          <p:nvPr/>
        </p:nvSpPr>
        <p:spPr>
          <a:xfrm>
            <a:off x="4490323" y="1089700"/>
            <a:ext cx="360000" cy="360000"/>
          </a:xfrm>
          <a:prstGeom prst="heart">
            <a:avLst/>
          </a:prstGeom>
          <a:solidFill>
            <a:srgbClr val="E837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A81019E-2D5D-4AAC-922F-23407B0EE98C}"/>
              </a:ext>
            </a:extLst>
          </p:cNvPr>
          <p:cNvGrpSpPr/>
          <p:nvPr/>
        </p:nvGrpSpPr>
        <p:grpSpPr>
          <a:xfrm>
            <a:off x="3855904" y="1911734"/>
            <a:ext cx="2819400" cy="1015663"/>
            <a:chOff x="3812664" y="2511935"/>
            <a:chExt cx="2819400" cy="101566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0FF9E12-620B-4803-BCC8-B5BB4CF82D05}"/>
                </a:ext>
              </a:extLst>
            </p:cNvPr>
            <p:cNvSpPr/>
            <p:nvPr/>
          </p:nvSpPr>
          <p:spPr>
            <a:xfrm>
              <a:off x="4964921" y="2867486"/>
              <a:ext cx="360000" cy="360000"/>
            </a:xfrm>
            <a:prstGeom prst="rect">
              <a:avLst/>
            </a:prstGeom>
            <a:noFill/>
            <a:ln>
              <a:solidFill>
                <a:srgbClr val="E837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06CA713-902F-4B38-AFB2-A21130371E92}"/>
                </a:ext>
              </a:extLst>
            </p:cNvPr>
            <p:cNvSpPr txBox="1"/>
            <p:nvPr/>
          </p:nvSpPr>
          <p:spPr>
            <a:xfrm>
              <a:off x="3812664" y="2511935"/>
              <a:ext cx="2819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i="1" dirty="0">
                  <a:solidFill>
                    <a:srgbClr val="E8373A"/>
                  </a:solidFill>
                  <a:latin typeface="Adobe Garamond Pro Bold" panose="02020702060506020403" pitchFamily="18" charset="0"/>
                </a:rPr>
                <a:t>1</a:t>
              </a:r>
              <a:endParaRPr lang="zh-CN" altLang="en-US" sz="6000" b="1" i="1" dirty="0">
                <a:solidFill>
                  <a:srgbClr val="E8373A"/>
                </a:solidFill>
                <a:latin typeface="Adobe Garamond Pro Bold" panose="02020702060506020403" pitchFamily="18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D8D0DA5-D662-4022-AA1B-E2CC0F570D10}"/>
              </a:ext>
            </a:extLst>
          </p:cNvPr>
          <p:cNvGrpSpPr/>
          <p:nvPr/>
        </p:nvGrpSpPr>
        <p:grpSpPr>
          <a:xfrm>
            <a:off x="4574664" y="2849215"/>
            <a:ext cx="2819400" cy="1015663"/>
            <a:chOff x="4517514" y="3211165"/>
            <a:chExt cx="2819400" cy="101566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4359834-B14A-4981-8555-937161E34135}"/>
                </a:ext>
              </a:extLst>
            </p:cNvPr>
            <p:cNvSpPr/>
            <p:nvPr/>
          </p:nvSpPr>
          <p:spPr>
            <a:xfrm>
              <a:off x="5669771" y="3566716"/>
              <a:ext cx="360000" cy="360000"/>
            </a:xfrm>
            <a:prstGeom prst="rect">
              <a:avLst/>
            </a:prstGeom>
            <a:noFill/>
            <a:ln>
              <a:solidFill>
                <a:srgbClr val="E837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573B2EA-9063-4CBF-B3C4-99C72C7406AE}"/>
                </a:ext>
              </a:extLst>
            </p:cNvPr>
            <p:cNvSpPr txBox="1"/>
            <p:nvPr/>
          </p:nvSpPr>
          <p:spPr>
            <a:xfrm>
              <a:off x="4517514" y="3211165"/>
              <a:ext cx="2819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i="1" dirty="0">
                  <a:solidFill>
                    <a:srgbClr val="E8373A"/>
                  </a:solidFill>
                  <a:latin typeface="Adobe Garamond Pro Bold" panose="02020702060506020403" pitchFamily="18" charset="0"/>
                </a:rPr>
                <a:t>2</a:t>
              </a:r>
              <a:endParaRPr lang="zh-CN" altLang="en-US" sz="6000" b="1" i="1" dirty="0">
                <a:solidFill>
                  <a:srgbClr val="E8373A"/>
                </a:solidFill>
                <a:latin typeface="Adobe Garamond Pro Bold" panose="02020702060506020403" pitchFamily="18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D084B42-B6E6-46B7-AB65-5B45AE8F31B5}"/>
              </a:ext>
            </a:extLst>
          </p:cNvPr>
          <p:cNvGrpSpPr/>
          <p:nvPr/>
        </p:nvGrpSpPr>
        <p:grpSpPr>
          <a:xfrm>
            <a:off x="3855904" y="3716772"/>
            <a:ext cx="2819400" cy="1015663"/>
            <a:chOff x="3812664" y="3869053"/>
            <a:chExt cx="2819400" cy="101566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51E0C00-B801-4618-B4FE-3EBB5F75CB68}"/>
                </a:ext>
              </a:extLst>
            </p:cNvPr>
            <p:cNvSpPr/>
            <p:nvPr/>
          </p:nvSpPr>
          <p:spPr>
            <a:xfrm>
              <a:off x="4964921" y="4224604"/>
              <a:ext cx="360000" cy="360000"/>
            </a:xfrm>
            <a:prstGeom prst="rect">
              <a:avLst/>
            </a:prstGeom>
            <a:noFill/>
            <a:ln>
              <a:solidFill>
                <a:srgbClr val="E837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2E407A-0A99-4F9F-8D83-6B1149197A0C}"/>
                </a:ext>
              </a:extLst>
            </p:cNvPr>
            <p:cNvSpPr txBox="1"/>
            <p:nvPr/>
          </p:nvSpPr>
          <p:spPr>
            <a:xfrm>
              <a:off x="3812664" y="3869053"/>
              <a:ext cx="2819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i="1" dirty="0">
                  <a:solidFill>
                    <a:srgbClr val="E8373A"/>
                  </a:solidFill>
                  <a:latin typeface="Adobe Garamond Pro Bold" panose="02020702060506020403" pitchFamily="18" charset="0"/>
                </a:rPr>
                <a:t>3</a:t>
              </a:r>
              <a:endParaRPr lang="zh-CN" altLang="en-US" sz="6000" b="1" i="1" dirty="0">
                <a:solidFill>
                  <a:srgbClr val="E8373A"/>
                </a:solidFill>
                <a:latin typeface="Adobe Garamond Pro Bold" panose="02020702060506020403" pitchFamily="18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4C31AE3-55B0-4625-A7B5-CD0DD2BF5902}"/>
              </a:ext>
            </a:extLst>
          </p:cNvPr>
          <p:cNvGrpSpPr/>
          <p:nvPr/>
        </p:nvGrpSpPr>
        <p:grpSpPr>
          <a:xfrm>
            <a:off x="4572674" y="4573610"/>
            <a:ext cx="2819400" cy="1015663"/>
            <a:chOff x="4517514" y="4524716"/>
            <a:chExt cx="2819400" cy="101566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DB466D1-08EA-43F6-9236-6C1E2F8B5F63}"/>
                </a:ext>
              </a:extLst>
            </p:cNvPr>
            <p:cNvSpPr/>
            <p:nvPr/>
          </p:nvSpPr>
          <p:spPr>
            <a:xfrm>
              <a:off x="5669771" y="4880267"/>
              <a:ext cx="360000" cy="360000"/>
            </a:xfrm>
            <a:prstGeom prst="rect">
              <a:avLst/>
            </a:prstGeom>
            <a:noFill/>
            <a:ln>
              <a:solidFill>
                <a:srgbClr val="E837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986CC96-7040-49B4-952E-C0E1FC5AD275}"/>
                </a:ext>
              </a:extLst>
            </p:cNvPr>
            <p:cNvSpPr txBox="1"/>
            <p:nvPr/>
          </p:nvSpPr>
          <p:spPr>
            <a:xfrm>
              <a:off x="4517514" y="4524716"/>
              <a:ext cx="2819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i="1" dirty="0">
                  <a:solidFill>
                    <a:srgbClr val="E8373A"/>
                  </a:solidFill>
                  <a:latin typeface="Adobe Garamond Pro Bold" panose="02020702060506020403" pitchFamily="18" charset="0"/>
                </a:rPr>
                <a:t>4</a:t>
              </a:r>
              <a:endParaRPr lang="zh-CN" altLang="en-US" sz="6000" b="1" i="1" dirty="0">
                <a:solidFill>
                  <a:srgbClr val="E8373A"/>
                </a:solidFill>
                <a:latin typeface="Adobe Garamond Pro Bold" panose="020207020605060204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3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L -0.06731 -0.09398 " pathEditMode="relative" rAng="0" ptsTypes="AA">
                                      <p:cBhvr>
                                        <p:cTn id="2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-469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8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1 -0.09398 L -0.12851 -0.07453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00"/>
                            </p:stCondLst>
                            <p:childTnLst>
                              <p:par>
                                <p:cTn id="5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00"/>
                            </p:stCondLst>
                            <p:childTnLst>
                              <p:par>
                                <p:cTn id="6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6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build="allAtOnce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BD3F06-172B-4B19-9CC8-6D45EA1F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F88B520-E129-4554-B1DC-AB946A829BBA}"/>
              </a:ext>
            </a:extLst>
          </p:cNvPr>
          <p:cNvSpPr/>
          <p:nvPr/>
        </p:nvSpPr>
        <p:spPr>
          <a:xfrm>
            <a:off x="551384" y="1709887"/>
            <a:ext cx="6912768" cy="424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070B04-CAA2-489C-BFF2-AD8F303B3028}"/>
              </a:ext>
            </a:extLst>
          </p:cNvPr>
          <p:cNvSpPr/>
          <p:nvPr/>
        </p:nvSpPr>
        <p:spPr>
          <a:xfrm>
            <a:off x="9768408" y="1709887"/>
            <a:ext cx="1872208" cy="4248000"/>
          </a:xfrm>
          <a:prstGeom prst="rect">
            <a:avLst/>
          </a:prstGeom>
          <a:solidFill>
            <a:srgbClr val="012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385547-B349-4696-949C-B69A52BCB4A8}"/>
              </a:ext>
            </a:extLst>
          </p:cNvPr>
          <p:cNvSpPr/>
          <p:nvPr/>
        </p:nvSpPr>
        <p:spPr>
          <a:xfrm>
            <a:off x="7680176" y="1718063"/>
            <a:ext cx="1872208" cy="4248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CC080FB-CD88-4211-B5B7-E6EC83DABDE6}"/>
              </a:ext>
            </a:extLst>
          </p:cNvPr>
          <p:cNvSpPr/>
          <p:nvPr/>
        </p:nvSpPr>
        <p:spPr>
          <a:xfrm>
            <a:off x="7793456" y="2618263"/>
            <a:ext cx="1656184" cy="603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930AFF-60C0-4E96-ADB5-CDED02E3F3ED}"/>
              </a:ext>
            </a:extLst>
          </p:cNvPr>
          <p:cNvSpPr/>
          <p:nvPr/>
        </p:nvSpPr>
        <p:spPr>
          <a:xfrm>
            <a:off x="7680176" y="3395058"/>
            <a:ext cx="1872208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E80B4DD-0EAE-4592-9CBA-6B8402B02A7F}"/>
              </a:ext>
            </a:extLst>
          </p:cNvPr>
          <p:cNvCxnSpPr/>
          <p:nvPr/>
        </p:nvCxnSpPr>
        <p:spPr>
          <a:xfrm>
            <a:off x="7789500" y="5751552"/>
            <a:ext cx="16561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EF195254-D0EE-4759-A5C9-C4C471661CCB}"/>
              </a:ext>
            </a:extLst>
          </p:cNvPr>
          <p:cNvSpPr/>
          <p:nvPr/>
        </p:nvSpPr>
        <p:spPr>
          <a:xfrm>
            <a:off x="9881688" y="2618263"/>
            <a:ext cx="1656184" cy="603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E820EE6-B83C-4482-A60C-23D4ED91A416}"/>
              </a:ext>
            </a:extLst>
          </p:cNvPr>
          <p:cNvSpPr/>
          <p:nvPr/>
        </p:nvSpPr>
        <p:spPr>
          <a:xfrm>
            <a:off x="9768408" y="3395058"/>
            <a:ext cx="1872208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请在这里输入文字内容。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6F5F4CE-A6BB-434A-8385-592DF9860929}"/>
              </a:ext>
            </a:extLst>
          </p:cNvPr>
          <p:cNvCxnSpPr/>
          <p:nvPr/>
        </p:nvCxnSpPr>
        <p:spPr>
          <a:xfrm>
            <a:off x="9877732" y="5751552"/>
            <a:ext cx="16561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13">
            <a:extLst>
              <a:ext uri="{FF2B5EF4-FFF2-40B4-BE49-F238E27FC236}">
                <a16:creationId xmlns:a16="http://schemas.microsoft.com/office/drawing/2014/main" id="{102E25A9-2D84-491C-B91F-DA6B62C90B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99002" y="2089770"/>
            <a:ext cx="434556" cy="432000"/>
            <a:chOff x="3584" y="1940"/>
            <a:chExt cx="510" cy="507"/>
          </a:xfrm>
        </p:grpSpPr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980DED19-D54C-48F3-8EAF-9A2234EB75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" y="1940"/>
              <a:ext cx="510" cy="507"/>
            </a:xfrm>
            <a:custGeom>
              <a:avLst/>
              <a:gdLst>
                <a:gd name="T0" fmla="*/ 309 w 313"/>
                <a:gd name="T1" fmla="*/ 119 h 313"/>
                <a:gd name="T2" fmla="*/ 157 w 313"/>
                <a:gd name="T3" fmla="*/ 0 h 313"/>
                <a:gd name="T4" fmla="*/ 0 w 313"/>
                <a:gd name="T5" fmla="*/ 157 h 313"/>
                <a:gd name="T6" fmla="*/ 18 w 313"/>
                <a:gd name="T7" fmla="*/ 230 h 313"/>
                <a:gd name="T8" fmla="*/ 157 w 313"/>
                <a:gd name="T9" fmla="*/ 313 h 313"/>
                <a:gd name="T10" fmla="*/ 313 w 313"/>
                <a:gd name="T11" fmla="*/ 157 h 313"/>
                <a:gd name="T12" fmla="*/ 309 w 313"/>
                <a:gd name="T13" fmla="*/ 119 h 313"/>
                <a:gd name="T14" fmla="*/ 157 w 313"/>
                <a:gd name="T15" fmla="*/ 284 h 313"/>
                <a:gd name="T16" fmla="*/ 46 w 313"/>
                <a:gd name="T17" fmla="*/ 219 h 313"/>
                <a:gd name="T18" fmla="*/ 30 w 313"/>
                <a:gd name="T19" fmla="*/ 157 h 313"/>
                <a:gd name="T20" fmla="*/ 157 w 313"/>
                <a:gd name="T21" fmla="*/ 30 h 313"/>
                <a:gd name="T22" fmla="*/ 281 w 313"/>
                <a:gd name="T23" fmla="*/ 129 h 313"/>
                <a:gd name="T24" fmla="*/ 284 w 313"/>
                <a:gd name="T25" fmla="*/ 157 h 313"/>
                <a:gd name="T26" fmla="*/ 157 w 313"/>
                <a:gd name="T27" fmla="*/ 28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3" h="313">
                  <a:moveTo>
                    <a:pt x="309" y="119"/>
                  </a:moveTo>
                  <a:cubicBezTo>
                    <a:pt x="292" y="51"/>
                    <a:pt x="230" y="0"/>
                    <a:pt x="157" y="0"/>
                  </a:cubicBezTo>
                  <a:cubicBezTo>
                    <a:pt x="70" y="0"/>
                    <a:pt x="0" y="70"/>
                    <a:pt x="0" y="157"/>
                  </a:cubicBezTo>
                  <a:cubicBezTo>
                    <a:pt x="0" y="183"/>
                    <a:pt x="7" y="208"/>
                    <a:pt x="18" y="230"/>
                  </a:cubicBezTo>
                  <a:cubicBezTo>
                    <a:pt x="44" y="279"/>
                    <a:pt x="97" y="313"/>
                    <a:pt x="157" y="313"/>
                  </a:cubicBezTo>
                  <a:cubicBezTo>
                    <a:pt x="243" y="313"/>
                    <a:pt x="313" y="243"/>
                    <a:pt x="313" y="157"/>
                  </a:cubicBezTo>
                  <a:cubicBezTo>
                    <a:pt x="313" y="144"/>
                    <a:pt x="312" y="131"/>
                    <a:pt x="309" y="119"/>
                  </a:cubicBezTo>
                  <a:close/>
                  <a:moveTo>
                    <a:pt x="157" y="284"/>
                  </a:moveTo>
                  <a:cubicBezTo>
                    <a:pt x="109" y="284"/>
                    <a:pt x="68" y="258"/>
                    <a:pt x="46" y="219"/>
                  </a:cubicBezTo>
                  <a:cubicBezTo>
                    <a:pt x="36" y="201"/>
                    <a:pt x="30" y="179"/>
                    <a:pt x="30" y="157"/>
                  </a:cubicBezTo>
                  <a:cubicBezTo>
                    <a:pt x="30" y="87"/>
                    <a:pt x="87" y="30"/>
                    <a:pt x="157" y="30"/>
                  </a:cubicBezTo>
                  <a:cubicBezTo>
                    <a:pt x="217" y="30"/>
                    <a:pt x="268" y="72"/>
                    <a:pt x="281" y="129"/>
                  </a:cubicBezTo>
                  <a:cubicBezTo>
                    <a:pt x="283" y="138"/>
                    <a:pt x="284" y="147"/>
                    <a:pt x="284" y="157"/>
                  </a:cubicBezTo>
                  <a:cubicBezTo>
                    <a:pt x="284" y="227"/>
                    <a:pt x="227" y="284"/>
                    <a:pt x="157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114B128A-C97C-47A0-BAD1-D620F4FF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" y="1996"/>
              <a:ext cx="286" cy="334"/>
            </a:xfrm>
            <a:custGeom>
              <a:avLst/>
              <a:gdLst>
                <a:gd name="T0" fmla="*/ 136 w 176"/>
                <a:gd name="T1" fmla="*/ 122 h 206"/>
                <a:gd name="T2" fmla="*/ 122 w 176"/>
                <a:gd name="T3" fmla="*/ 102 h 206"/>
                <a:gd name="T4" fmla="*/ 122 w 176"/>
                <a:gd name="T5" fmla="*/ 0 h 206"/>
                <a:gd name="T6" fmla="*/ 107 w 176"/>
                <a:gd name="T7" fmla="*/ 0 h 206"/>
                <a:gd name="T8" fmla="*/ 107 w 176"/>
                <a:gd name="T9" fmla="*/ 102 h 206"/>
                <a:gd name="T10" fmla="*/ 94 w 176"/>
                <a:gd name="T11" fmla="*/ 120 h 206"/>
                <a:gd name="T12" fmla="*/ 0 w 176"/>
                <a:gd name="T13" fmla="*/ 120 h 206"/>
                <a:gd name="T14" fmla="*/ 0 w 176"/>
                <a:gd name="T15" fmla="*/ 126 h 206"/>
                <a:gd name="T16" fmla="*/ 94 w 176"/>
                <a:gd name="T17" fmla="*/ 126 h 206"/>
                <a:gd name="T18" fmla="*/ 115 w 176"/>
                <a:gd name="T19" fmla="*/ 143 h 206"/>
                <a:gd name="T20" fmla="*/ 119 w 176"/>
                <a:gd name="T21" fmla="*/ 142 h 206"/>
                <a:gd name="T22" fmla="*/ 164 w 176"/>
                <a:gd name="T23" fmla="*/ 206 h 206"/>
                <a:gd name="T24" fmla="*/ 176 w 176"/>
                <a:gd name="T25" fmla="*/ 197 h 206"/>
                <a:gd name="T26" fmla="*/ 132 w 176"/>
                <a:gd name="T27" fmla="*/ 134 h 206"/>
                <a:gd name="T28" fmla="*/ 136 w 176"/>
                <a:gd name="T29" fmla="*/ 12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206">
                  <a:moveTo>
                    <a:pt x="136" y="122"/>
                  </a:moveTo>
                  <a:cubicBezTo>
                    <a:pt x="136" y="113"/>
                    <a:pt x="130" y="105"/>
                    <a:pt x="122" y="102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0" y="105"/>
                    <a:pt x="94" y="112"/>
                    <a:pt x="9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6" y="135"/>
                    <a:pt x="104" y="143"/>
                    <a:pt x="115" y="143"/>
                  </a:cubicBezTo>
                  <a:cubicBezTo>
                    <a:pt x="116" y="143"/>
                    <a:pt x="118" y="143"/>
                    <a:pt x="119" y="142"/>
                  </a:cubicBezTo>
                  <a:cubicBezTo>
                    <a:pt x="164" y="206"/>
                    <a:pt x="164" y="206"/>
                    <a:pt x="164" y="206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4" y="131"/>
                    <a:pt x="136" y="126"/>
                    <a:pt x="136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24">
            <a:extLst>
              <a:ext uri="{FF2B5EF4-FFF2-40B4-BE49-F238E27FC236}">
                <a16:creationId xmlns:a16="http://schemas.microsoft.com/office/drawing/2014/main" id="{DF6E2B8F-468C-45CE-AFBE-7D79D379C52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502755" y="2089770"/>
            <a:ext cx="403514" cy="432000"/>
          </a:xfrm>
          <a:custGeom>
            <a:avLst/>
            <a:gdLst>
              <a:gd name="T0" fmla="*/ 166 w 286"/>
              <a:gd name="T1" fmla="*/ 99 h 308"/>
              <a:gd name="T2" fmla="*/ 90 w 286"/>
              <a:gd name="T3" fmla="*/ 270 h 308"/>
              <a:gd name="T4" fmla="*/ 90 w 286"/>
              <a:gd name="T5" fmla="*/ 284 h 308"/>
              <a:gd name="T6" fmla="*/ 92 w 286"/>
              <a:gd name="T7" fmla="*/ 288 h 308"/>
              <a:gd name="T8" fmla="*/ 95 w 286"/>
              <a:gd name="T9" fmla="*/ 292 h 308"/>
              <a:gd name="T10" fmla="*/ 100 w 286"/>
              <a:gd name="T11" fmla="*/ 296 h 308"/>
              <a:gd name="T12" fmla="*/ 105 w 286"/>
              <a:gd name="T13" fmla="*/ 299 h 308"/>
              <a:gd name="T14" fmla="*/ 115 w 286"/>
              <a:gd name="T15" fmla="*/ 303 h 308"/>
              <a:gd name="T16" fmla="*/ 123 w 286"/>
              <a:gd name="T17" fmla="*/ 305 h 308"/>
              <a:gd name="T18" fmla="*/ 133 w 286"/>
              <a:gd name="T19" fmla="*/ 307 h 308"/>
              <a:gd name="T20" fmla="*/ 141 w 286"/>
              <a:gd name="T21" fmla="*/ 308 h 308"/>
              <a:gd name="T22" fmla="*/ 146 w 286"/>
              <a:gd name="T23" fmla="*/ 308 h 308"/>
              <a:gd name="T24" fmla="*/ 154 w 286"/>
              <a:gd name="T25" fmla="*/ 307 h 308"/>
              <a:gd name="T26" fmla="*/ 164 w 286"/>
              <a:gd name="T27" fmla="*/ 306 h 308"/>
              <a:gd name="T28" fmla="*/ 172 w 286"/>
              <a:gd name="T29" fmla="*/ 304 h 308"/>
              <a:gd name="T30" fmla="*/ 181 w 286"/>
              <a:gd name="T31" fmla="*/ 301 h 308"/>
              <a:gd name="T32" fmla="*/ 186 w 286"/>
              <a:gd name="T33" fmla="*/ 299 h 308"/>
              <a:gd name="T34" fmla="*/ 192 w 286"/>
              <a:gd name="T35" fmla="*/ 295 h 308"/>
              <a:gd name="T36" fmla="*/ 196 w 286"/>
              <a:gd name="T37" fmla="*/ 292 h 308"/>
              <a:gd name="T38" fmla="*/ 198 w 286"/>
              <a:gd name="T39" fmla="*/ 289 h 308"/>
              <a:gd name="T40" fmla="*/ 199 w 286"/>
              <a:gd name="T41" fmla="*/ 287 h 308"/>
              <a:gd name="T42" fmla="*/ 200 w 286"/>
              <a:gd name="T43" fmla="*/ 284 h 308"/>
              <a:gd name="T44" fmla="*/ 201 w 286"/>
              <a:gd name="T45" fmla="*/ 282 h 308"/>
              <a:gd name="T46" fmla="*/ 90 w 286"/>
              <a:gd name="T47" fmla="*/ 271 h 308"/>
              <a:gd name="T48" fmla="*/ 90 w 286"/>
              <a:gd name="T49" fmla="*/ 272 h 308"/>
              <a:gd name="T50" fmla="*/ 91 w 286"/>
              <a:gd name="T51" fmla="*/ 274 h 308"/>
              <a:gd name="T52" fmla="*/ 92 w 286"/>
              <a:gd name="T53" fmla="*/ 277 h 308"/>
              <a:gd name="T54" fmla="*/ 93 w 286"/>
              <a:gd name="T55" fmla="*/ 278 h 308"/>
              <a:gd name="T56" fmla="*/ 94 w 286"/>
              <a:gd name="T57" fmla="*/ 280 h 308"/>
              <a:gd name="T58" fmla="*/ 95 w 286"/>
              <a:gd name="T59" fmla="*/ 281 h 308"/>
              <a:gd name="T60" fmla="*/ 98 w 286"/>
              <a:gd name="T61" fmla="*/ 283 h 308"/>
              <a:gd name="T62" fmla="*/ 100 w 286"/>
              <a:gd name="T63" fmla="*/ 285 h 308"/>
              <a:gd name="T64" fmla="*/ 103 w 286"/>
              <a:gd name="T65" fmla="*/ 287 h 308"/>
              <a:gd name="T66" fmla="*/ 105 w 286"/>
              <a:gd name="T67" fmla="*/ 288 h 308"/>
              <a:gd name="T68" fmla="*/ 107 w 286"/>
              <a:gd name="T69" fmla="*/ 289 h 308"/>
              <a:gd name="T70" fmla="*/ 110 w 286"/>
              <a:gd name="T71" fmla="*/ 290 h 308"/>
              <a:gd name="T72" fmla="*/ 115 w 286"/>
              <a:gd name="T73" fmla="*/ 292 h 308"/>
              <a:gd name="T74" fmla="*/ 121 w 286"/>
              <a:gd name="T75" fmla="*/ 294 h 308"/>
              <a:gd name="T76" fmla="*/ 137 w 286"/>
              <a:gd name="T77" fmla="*/ 296 h 308"/>
              <a:gd name="T78" fmla="*/ 153 w 286"/>
              <a:gd name="T79" fmla="*/ 296 h 308"/>
              <a:gd name="T80" fmla="*/ 170 w 286"/>
              <a:gd name="T81" fmla="*/ 293 h 308"/>
              <a:gd name="T82" fmla="*/ 172 w 286"/>
              <a:gd name="T83" fmla="*/ 293 h 308"/>
              <a:gd name="T84" fmla="*/ 194 w 286"/>
              <a:gd name="T85" fmla="*/ 282 h 308"/>
              <a:gd name="T86" fmla="*/ 195 w 286"/>
              <a:gd name="T87" fmla="*/ 281 h 308"/>
              <a:gd name="T88" fmla="*/ 197 w 286"/>
              <a:gd name="T89" fmla="*/ 279 h 308"/>
              <a:gd name="T90" fmla="*/ 198 w 286"/>
              <a:gd name="T91" fmla="*/ 278 h 308"/>
              <a:gd name="T92" fmla="*/ 199 w 286"/>
              <a:gd name="T93" fmla="*/ 276 h 308"/>
              <a:gd name="T94" fmla="*/ 199 w 286"/>
              <a:gd name="T95" fmla="*/ 275 h 308"/>
              <a:gd name="T96" fmla="*/ 200 w 286"/>
              <a:gd name="T97" fmla="*/ 273 h 308"/>
              <a:gd name="T98" fmla="*/ 201 w 286"/>
              <a:gd name="T99" fmla="*/ 272 h 308"/>
              <a:gd name="T100" fmla="*/ 201 w 286"/>
              <a:gd name="T101" fmla="*/ 271 h 308"/>
              <a:gd name="T102" fmla="*/ 177 w 286"/>
              <a:gd name="T103" fmla="*/ 53 h 308"/>
              <a:gd name="T104" fmla="*/ 69 w 286"/>
              <a:gd name="T105" fmla="*/ 169 h 308"/>
              <a:gd name="T106" fmla="*/ 2 w 286"/>
              <a:gd name="T107" fmla="*/ 92 h 308"/>
              <a:gd name="T108" fmla="*/ 108 w 286"/>
              <a:gd name="T109" fmla="*/ 52 h 308"/>
              <a:gd name="T110" fmla="*/ 198 w 286"/>
              <a:gd name="T111" fmla="*/ 33 h 308"/>
              <a:gd name="T112" fmla="*/ 233 w 286"/>
              <a:gd name="T113" fmla="*/ 0 h 308"/>
              <a:gd name="T114" fmla="*/ 233 w 286"/>
              <a:gd name="T115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" h="308">
                <a:moveTo>
                  <a:pt x="201" y="270"/>
                </a:moveTo>
                <a:cubicBezTo>
                  <a:pt x="201" y="270"/>
                  <a:pt x="201" y="270"/>
                  <a:pt x="201" y="270"/>
                </a:cubicBezTo>
                <a:cubicBezTo>
                  <a:pt x="201" y="261"/>
                  <a:pt x="191" y="252"/>
                  <a:pt x="173" y="247"/>
                </a:cubicBezTo>
                <a:cubicBezTo>
                  <a:pt x="169" y="245"/>
                  <a:pt x="165" y="245"/>
                  <a:pt x="160" y="244"/>
                </a:cubicBezTo>
                <a:cubicBezTo>
                  <a:pt x="153" y="120"/>
                  <a:pt x="153" y="120"/>
                  <a:pt x="153" y="120"/>
                </a:cubicBezTo>
                <a:cubicBezTo>
                  <a:pt x="161" y="116"/>
                  <a:pt x="166" y="108"/>
                  <a:pt x="166" y="99"/>
                </a:cubicBezTo>
                <a:cubicBezTo>
                  <a:pt x="166" y="86"/>
                  <a:pt x="156" y="75"/>
                  <a:pt x="143" y="75"/>
                </a:cubicBezTo>
                <a:cubicBezTo>
                  <a:pt x="130" y="75"/>
                  <a:pt x="120" y="86"/>
                  <a:pt x="120" y="99"/>
                </a:cubicBezTo>
                <a:cubicBezTo>
                  <a:pt x="120" y="109"/>
                  <a:pt x="126" y="117"/>
                  <a:pt x="135" y="121"/>
                </a:cubicBezTo>
                <a:cubicBezTo>
                  <a:pt x="130" y="244"/>
                  <a:pt x="130" y="244"/>
                  <a:pt x="130" y="244"/>
                </a:cubicBezTo>
                <a:cubicBezTo>
                  <a:pt x="117" y="246"/>
                  <a:pt x="105" y="250"/>
                  <a:pt x="98" y="256"/>
                </a:cubicBezTo>
                <a:cubicBezTo>
                  <a:pt x="92" y="261"/>
                  <a:pt x="90" y="265"/>
                  <a:pt x="90" y="270"/>
                </a:cubicBezTo>
                <a:cubicBezTo>
                  <a:pt x="90" y="270"/>
                  <a:pt x="90" y="270"/>
                  <a:pt x="90" y="270"/>
                </a:cubicBezTo>
                <a:cubicBezTo>
                  <a:pt x="90" y="273"/>
                  <a:pt x="90" y="277"/>
                  <a:pt x="90" y="281"/>
                </a:cubicBezTo>
                <a:cubicBezTo>
                  <a:pt x="90" y="282"/>
                  <a:pt x="90" y="282"/>
                  <a:pt x="90" y="282"/>
                </a:cubicBezTo>
                <a:cubicBezTo>
                  <a:pt x="90" y="283"/>
                  <a:pt x="90" y="283"/>
                  <a:pt x="90" y="283"/>
                </a:cubicBezTo>
                <a:cubicBezTo>
                  <a:pt x="90" y="283"/>
                  <a:pt x="90" y="283"/>
                  <a:pt x="90" y="284"/>
                </a:cubicBezTo>
                <a:cubicBezTo>
                  <a:pt x="90" y="284"/>
                  <a:pt x="90" y="284"/>
                  <a:pt x="90" y="284"/>
                </a:cubicBezTo>
                <a:cubicBezTo>
                  <a:pt x="90" y="285"/>
                  <a:pt x="91" y="285"/>
                  <a:pt x="91" y="285"/>
                </a:cubicBezTo>
                <a:cubicBezTo>
                  <a:pt x="91" y="285"/>
                  <a:pt x="91" y="285"/>
                  <a:pt x="91" y="285"/>
                </a:cubicBezTo>
                <a:cubicBezTo>
                  <a:pt x="91" y="286"/>
                  <a:pt x="91" y="286"/>
                  <a:pt x="91" y="287"/>
                </a:cubicBezTo>
                <a:cubicBezTo>
                  <a:pt x="91" y="287"/>
                  <a:pt x="91" y="287"/>
                  <a:pt x="91" y="287"/>
                </a:cubicBezTo>
                <a:cubicBezTo>
                  <a:pt x="91" y="287"/>
                  <a:pt x="92" y="288"/>
                  <a:pt x="92" y="288"/>
                </a:cubicBezTo>
                <a:cubicBezTo>
                  <a:pt x="92" y="288"/>
                  <a:pt x="92" y="288"/>
                  <a:pt x="92" y="288"/>
                </a:cubicBezTo>
                <a:cubicBezTo>
                  <a:pt x="92" y="289"/>
                  <a:pt x="93" y="289"/>
                  <a:pt x="93" y="290"/>
                </a:cubicBezTo>
                <a:cubicBezTo>
                  <a:pt x="93" y="290"/>
                  <a:pt x="93" y="290"/>
                  <a:pt x="93" y="290"/>
                </a:cubicBezTo>
                <a:cubicBezTo>
                  <a:pt x="93" y="290"/>
                  <a:pt x="93" y="290"/>
                  <a:pt x="94" y="291"/>
                </a:cubicBezTo>
                <a:cubicBezTo>
                  <a:pt x="94" y="291"/>
                  <a:pt x="94" y="291"/>
                  <a:pt x="94" y="291"/>
                </a:cubicBezTo>
                <a:cubicBezTo>
                  <a:pt x="94" y="291"/>
                  <a:pt x="95" y="292"/>
                  <a:pt x="95" y="292"/>
                </a:cubicBezTo>
                <a:cubicBezTo>
                  <a:pt x="95" y="292"/>
                  <a:pt x="95" y="292"/>
                  <a:pt x="95" y="292"/>
                </a:cubicBezTo>
                <a:cubicBezTo>
                  <a:pt x="96" y="293"/>
                  <a:pt x="96" y="293"/>
                  <a:pt x="96" y="293"/>
                </a:cubicBezTo>
                <a:cubicBezTo>
                  <a:pt x="96" y="294"/>
                  <a:pt x="96" y="294"/>
                  <a:pt x="96" y="294"/>
                </a:cubicBezTo>
                <a:cubicBezTo>
                  <a:pt x="97" y="294"/>
                  <a:pt x="97" y="294"/>
                  <a:pt x="98" y="295"/>
                </a:cubicBezTo>
                <a:cubicBezTo>
                  <a:pt x="98" y="295"/>
                  <a:pt x="98" y="295"/>
                  <a:pt x="98" y="295"/>
                </a:cubicBezTo>
                <a:cubicBezTo>
                  <a:pt x="98" y="295"/>
                  <a:pt x="99" y="296"/>
                  <a:pt x="99" y="296"/>
                </a:cubicBezTo>
                <a:cubicBezTo>
                  <a:pt x="99" y="296"/>
                  <a:pt x="100" y="296"/>
                  <a:pt x="100" y="296"/>
                </a:cubicBezTo>
                <a:cubicBezTo>
                  <a:pt x="100" y="296"/>
                  <a:pt x="101" y="297"/>
                  <a:pt x="101" y="297"/>
                </a:cubicBezTo>
                <a:cubicBezTo>
                  <a:pt x="101" y="297"/>
                  <a:pt x="101" y="297"/>
                  <a:pt x="101" y="297"/>
                </a:cubicBezTo>
                <a:cubicBezTo>
                  <a:pt x="102" y="298"/>
                  <a:pt x="103" y="298"/>
                  <a:pt x="103" y="298"/>
                </a:cubicBezTo>
                <a:cubicBezTo>
                  <a:pt x="103" y="298"/>
                  <a:pt x="103" y="298"/>
                  <a:pt x="103" y="298"/>
                </a:cubicBezTo>
                <a:cubicBezTo>
                  <a:pt x="104" y="299"/>
                  <a:pt x="104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6" y="300"/>
                  <a:pt x="107" y="300"/>
                  <a:pt x="107" y="300"/>
                </a:cubicBezTo>
                <a:cubicBezTo>
                  <a:pt x="107" y="300"/>
                  <a:pt x="107" y="300"/>
                  <a:pt x="108" y="301"/>
                </a:cubicBezTo>
                <a:cubicBezTo>
                  <a:pt x="109" y="301"/>
                  <a:pt x="111" y="302"/>
                  <a:pt x="112" y="302"/>
                </a:cubicBezTo>
                <a:cubicBezTo>
                  <a:pt x="112" y="302"/>
                  <a:pt x="112" y="302"/>
                  <a:pt x="112" y="302"/>
                </a:cubicBezTo>
                <a:cubicBezTo>
                  <a:pt x="113" y="303"/>
                  <a:pt x="114" y="303"/>
                  <a:pt x="115" y="303"/>
                </a:cubicBezTo>
                <a:cubicBezTo>
                  <a:pt x="115" y="303"/>
                  <a:pt x="115" y="303"/>
                  <a:pt x="115" y="303"/>
                </a:cubicBezTo>
                <a:cubicBezTo>
                  <a:pt x="115" y="303"/>
                  <a:pt x="115" y="303"/>
                  <a:pt x="115" y="303"/>
                </a:cubicBezTo>
                <a:cubicBezTo>
                  <a:pt x="116" y="304"/>
                  <a:pt x="117" y="304"/>
                  <a:pt x="117" y="304"/>
                </a:cubicBezTo>
                <a:cubicBezTo>
                  <a:pt x="118" y="304"/>
                  <a:pt x="119" y="304"/>
                  <a:pt x="120" y="305"/>
                </a:cubicBezTo>
                <a:cubicBezTo>
                  <a:pt x="120" y="305"/>
                  <a:pt x="120" y="305"/>
                  <a:pt x="120" y="305"/>
                </a:cubicBezTo>
                <a:cubicBezTo>
                  <a:pt x="121" y="305"/>
                  <a:pt x="122" y="305"/>
                  <a:pt x="122" y="305"/>
                </a:cubicBezTo>
                <a:cubicBezTo>
                  <a:pt x="123" y="305"/>
                  <a:pt x="123" y="305"/>
                  <a:pt x="123" y="305"/>
                </a:cubicBezTo>
                <a:cubicBezTo>
                  <a:pt x="123" y="305"/>
                  <a:pt x="124" y="306"/>
                  <a:pt x="124" y="306"/>
                </a:cubicBezTo>
                <a:cubicBezTo>
                  <a:pt x="125" y="306"/>
                  <a:pt x="125" y="306"/>
                  <a:pt x="125" y="306"/>
                </a:cubicBezTo>
                <a:cubicBezTo>
                  <a:pt x="126" y="306"/>
                  <a:pt x="127" y="306"/>
                  <a:pt x="128" y="306"/>
                </a:cubicBezTo>
                <a:cubicBezTo>
                  <a:pt x="128" y="306"/>
                  <a:pt x="129" y="306"/>
                  <a:pt x="129" y="306"/>
                </a:cubicBezTo>
                <a:cubicBezTo>
                  <a:pt x="129" y="306"/>
                  <a:pt x="129" y="306"/>
                  <a:pt x="129" y="306"/>
                </a:cubicBezTo>
                <a:cubicBezTo>
                  <a:pt x="130" y="307"/>
                  <a:pt x="132" y="307"/>
                  <a:pt x="133" y="307"/>
                </a:cubicBezTo>
                <a:cubicBezTo>
                  <a:pt x="133" y="307"/>
                  <a:pt x="133" y="307"/>
                  <a:pt x="133" y="307"/>
                </a:cubicBezTo>
                <a:cubicBezTo>
                  <a:pt x="133" y="307"/>
                  <a:pt x="133" y="307"/>
                  <a:pt x="133" y="307"/>
                </a:cubicBezTo>
                <a:cubicBezTo>
                  <a:pt x="134" y="307"/>
                  <a:pt x="136" y="307"/>
                  <a:pt x="137" y="307"/>
                </a:cubicBezTo>
                <a:cubicBezTo>
                  <a:pt x="137" y="307"/>
                  <a:pt x="137" y="307"/>
                  <a:pt x="137" y="307"/>
                </a:cubicBezTo>
                <a:cubicBezTo>
                  <a:pt x="137" y="307"/>
                  <a:pt x="137" y="307"/>
                  <a:pt x="138" y="307"/>
                </a:cubicBezTo>
                <a:cubicBezTo>
                  <a:pt x="139" y="307"/>
                  <a:pt x="140" y="308"/>
                  <a:pt x="141" y="308"/>
                </a:cubicBezTo>
                <a:cubicBezTo>
                  <a:pt x="141" y="308"/>
                  <a:pt x="141" y="308"/>
                  <a:pt x="142" y="308"/>
                </a:cubicBezTo>
                <a:cubicBezTo>
                  <a:pt x="142" y="308"/>
                  <a:pt x="142" y="308"/>
                  <a:pt x="142" y="308"/>
                </a:cubicBezTo>
                <a:cubicBezTo>
                  <a:pt x="143" y="308"/>
                  <a:pt x="145" y="308"/>
                  <a:pt x="146" y="308"/>
                </a:cubicBezTo>
                <a:cubicBezTo>
                  <a:pt x="146" y="308"/>
                  <a:pt x="146" y="308"/>
                  <a:pt x="146" y="308"/>
                </a:cubicBezTo>
                <a:cubicBezTo>
                  <a:pt x="146" y="308"/>
                  <a:pt x="146" y="308"/>
                  <a:pt x="146" y="308"/>
                </a:cubicBezTo>
                <a:cubicBezTo>
                  <a:pt x="146" y="308"/>
                  <a:pt x="146" y="308"/>
                  <a:pt x="146" y="308"/>
                </a:cubicBezTo>
                <a:cubicBezTo>
                  <a:pt x="147" y="308"/>
                  <a:pt x="148" y="308"/>
                  <a:pt x="149" y="308"/>
                </a:cubicBezTo>
                <a:cubicBezTo>
                  <a:pt x="149" y="308"/>
                  <a:pt x="149" y="308"/>
                  <a:pt x="150" y="308"/>
                </a:cubicBezTo>
                <a:cubicBezTo>
                  <a:pt x="150" y="308"/>
                  <a:pt x="151" y="307"/>
                  <a:pt x="151" y="307"/>
                </a:cubicBezTo>
                <a:cubicBezTo>
                  <a:pt x="151" y="307"/>
                  <a:pt x="151" y="307"/>
                  <a:pt x="151" y="307"/>
                </a:cubicBezTo>
                <a:cubicBezTo>
                  <a:pt x="152" y="307"/>
                  <a:pt x="153" y="307"/>
                  <a:pt x="153" y="307"/>
                </a:cubicBezTo>
                <a:cubicBezTo>
                  <a:pt x="153" y="307"/>
                  <a:pt x="154" y="307"/>
                  <a:pt x="154" y="307"/>
                </a:cubicBezTo>
                <a:cubicBezTo>
                  <a:pt x="155" y="307"/>
                  <a:pt x="156" y="307"/>
                  <a:pt x="157" y="307"/>
                </a:cubicBezTo>
                <a:cubicBezTo>
                  <a:pt x="157" y="307"/>
                  <a:pt x="157" y="307"/>
                  <a:pt x="157" y="307"/>
                </a:cubicBezTo>
                <a:cubicBezTo>
                  <a:pt x="158" y="307"/>
                  <a:pt x="159" y="307"/>
                  <a:pt x="160" y="307"/>
                </a:cubicBezTo>
                <a:cubicBezTo>
                  <a:pt x="160" y="307"/>
                  <a:pt x="160" y="307"/>
                  <a:pt x="161" y="307"/>
                </a:cubicBezTo>
                <a:cubicBezTo>
                  <a:pt x="162" y="306"/>
                  <a:pt x="162" y="306"/>
                  <a:pt x="163" y="306"/>
                </a:cubicBezTo>
                <a:cubicBezTo>
                  <a:pt x="163" y="306"/>
                  <a:pt x="164" y="306"/>
                  <a:pt x="164" y="306"/>
                </a:cubicBezTo>
                <a:cubicBezTo>
                  <a:pt x="164" y="306"/>
                  <a:pt x="164" y="306"/>
                  <a:pt x="164" y="306"/>
                </a:cubicBezTo>
                <a:cubicBezTo>
                  <a:pt x="165" y="306"/>
                  <a:pt x="166" y="306"/>
                  <a:pt x="167" y="305"/>
                </a:cubicBezTo>
                <a:cubicBezTo>
                  <a:pt x="167" y="305"/>
                  <a:pt x="167" y="305"/>
                  <a:pt x="167" y="305"/>
                </a:cubicBezTo>
                <a:cubicBezTo>
                  <a:pt x="168" y="305"/>
                  <a:pt x="169" y="305"/>
                  <a:pt x="170" y="305"/>
                </a:cubicBezTo>
                <a:cubicBezTo>
                  <a:pt x="170" y="305"/>
                  <a:pt x="170" y="305"/>
                  <a:pt x="171" y="305"/>
                </a:cubicBezTo>
                <a:cubicBezTo>
                  <a:pt x="171" y="305"/>
                  <a:pt x="172" y="304"/>
                  <a:pt x="172" y="304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174" y="304"/>
                  <a:pt x="175" y="304"/>
                  <a:pt x="175" y="303"/>
                </a:cubicBezTo>
                <a:cubicBezTo>
                  <a:pt x="176" y="303"/>
                  <a:pt x="176" y="303"/>
                  <a:pt x="176" y="303"/>
                </a:cubicBezTo>
                <a:cubicBezTo>
                  <a:pt x="177" y="303"/>
                  <a:pt x="178" y="303"/>
                  <a:pt x="179" y="302"/>
                </a:cubicBezTo>
                <a:cubicBezTo>
                  <a:pt x="179" y="302"/>
                  <a:pt x="179" y="302"/>
                  <a:pt x="179" y="302"/>
                </a:cubicBezTo>
                <a:cubicBezTo>
                  <a:pt x="180" y="302"/>
                  <a:pt x="180" y="302"/>
                  <a:pt x="181" y="301"/>
                </a:cubicBezTo>
                <a:cubicBezTo>
                  <a:pt x="181" y="301"/>
                  <a:pt x="182" y="301"/>
                  <a:pt x="182" y="301"/>
                </a:cubicBezTo>
                <a:cubicBezTo>
                  <a:pt x="182" y="301"/>
                  <a:pt x="183" y="301"/>
                  <a:pt x="183" y="300"/>
                </a:cubicBezTo>
                <a:cubicBezTo>
                  <a:pt x="184" y="300"/>
                  <a:pt x="184" y="300"/>
                  <a:pt x="184" y="300"/>
                </a:cubicBezTo>
                <a:cubicBezTo>
                  <a:pt x="185" y="300"/>
                  <a:pt x="186" y="299"/>
                  <a:pt x="186" y="299"/>
                </a:cubicBezTo>
                <a:cubicBezTo>
                  <a:pt x="186" y="299"/>
                  <a:pt x="186" y="299"/>
                  <a:pt x="186" y="299"/>
                </a:cubicBezTo>
                <a:cubicBezTo>
                  <a:pt x="186" y="299"/>
                  <a:pt x="186" y="299"/>
                  <a:pt x="186" y="299"/>
                </a:cubicBezTo>
                <a:cubicBezTo>
                  <a:pt x="187" y="298"/>
                  <a:pt x="188" y="298"/>
                  <a:pt x="189" y="298"/>
                </a:cubicBezTo>
                <a:cubicBezTo>
                  <a:pt x="189" y="297"/>
                  <a:pt x="189" y="297"/>
                  <a:pt x="189" y="297"/>
                </a:cubicBezTo>
                <a:cubicBezTo>
                  <a:pt x="190" y="297"/>
                  <a:pt x="190" y="297"/>
                  <a:pt x="191" y="296"/>
                </a:cubicBezTo>
                <a:cubicBezTo>
                  <a:pt x="191" y="296"/>
                  <a:pt x="191" y="296"/>
                  <a:pt x="191" y="296"/>
                </a:cubicBezTo>
                <a:cubicBezTo>
                  <a:pt x="191" y="296"/>
                  <a:pt x="191" y="296"/>
                  <a:pt x="191" y="296"/>
                </a:cubicBezTo>
                <a:cubicBezTo>
                  <a:pt x="192" y="296"/>
                  <a:pt x="192" y="296"/>
                  <a:pt x="192" y="295"/>
                </a:cubicBezTo>
                <a:cubicBezTo>
                  <a:pt x="192" y="295"/>
                  <a:pt x="193" y="295"/>
                  <a:pt x="193" y="294"/>
                </a:cubicBezTo>
                <a:cubicBezTo>
                  <a:pt x="193" y="294"/>
                  <a:pt x="194" y="294"/>
                  <a:pt x="194" y="294"/>
                </a:cubicBezTo>
                <a:cubicBezTo>
                  <a:pt x="194" y="294"/>
                  <a:pt x="194" y="294"/>
                  <a:pt x="194" y="294"/>
                </a:cubicBezTo>
                <a:cubicBezTo>
                  <a:pt x="194" y="293"/>
                  <a:pt x="195" y="293"/>
                  <a:pt x="195" y="293"/>
                </a:cubicBezTo>
                <a:cubicBezTo>
                  <a:pt x="195" y="293"/>
                  <a:pt x="195" y="292"/>
                  <a:pt x="195" y="292"/>
                </a:cubicBezTo>
                <a:cubicBezTo>
                  <a:pt x="196" y="292"/>
                  <a:pt x="196" y="292"/>
                  <a:pt x="196" y="292"/>
                </a:cubicBezTo>
                <a:cubicBezTo>
                  <a:pt x="196" y="292"/>
                  <a:pt x="196" y="292"/>
                  <a:pt x="196" y="291"/>
                </a:cubicBezTo>
                <a:cubicBezTo>
                  <a:pt x="196" y="291"/>
                  <a:pt x="196" y="291"/>
                  <a:pt x="196" y="291"/>
                </a:cubicBezTo>
                <a:cubicBezTo>
                  <a:pt x="197" y="291"/>
                  <a:pt x="197" y="291"/>
                  <a:pt x="197" y="291"/>
                </a:cubicBezTo>
                <a:cubicBezTo>
                  <a:pt x="197" y="291"/>
                  <a:pt x="197" y="290"/>
                  <a:pt x="197" y="290"/>
                </a:cubicBezTo>
                <a:cubicBezTo>
                  <a:pt x="197" y="290"/>
                  <a:pt x="198" y="290"/>
                  <a:pt x="198" y="289"/>
                </a:cubicBezTo>
                <a:cubicBezTo>
                  <a:pt x="198" y="289"/>
                  <a:pt x="198" y="289"/>
                  <a:pt x="198" y="289"/>
                </a:cubicBezTo>
                <a:cubicBezTo>
                  <a:pt x="198" y="289"/>
                  <a:pt x="198" y="289"/>
                  <a:pt x="198" y="289"/>
                </a:cubicBezTo>
                <a:cubicBezTo>
                  <a:pt x="198" y="289"/>
                  <a:pt x="198" y="289"/>
                  <a:pt x="198" y="289"/>
                </a:cubicBezTo>
                <a:cubicBezTo>
                  <a:pt x="199" y="288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cubicBezTo>
                  <a:pt x="199" y="288"/>
                  <a:pt x="199" y="287"/>
                  <a:pt x="199" y="287"/>
                </a:cubicBezTo>
                <a:cubicBezTo>
                  <a:pt x="199" y="287"/>
                  <a:pt x="199" y="287"/>
                  <a:pt x="199" y="287"/>
                </a:cubicBezTo>
                <a:cubicBezTo>
                  <a:pt x="199" y="287"/>
                  <a:pt x="199" y="287"/>
                  <a:pt x="200" y="287"/>
                </a:cubicBezTo>
                <a:cubicBezTo>
                  <a:pt x="200" y="286"/>
                  <a:pt x="200" y="286"/>
                  <a:pt x="200" y="286"/>
                </a:cubicBezTo>
                <a:cubicBezTo>
                  <a:pt x="200" y="286"/>
                  <a:pt x="200" y="286"/>
                  <a:pt x="200" y="286"/>
                </a:cubicBezTo>
                <a:cubicBezTo>
                  <a:pt x="200" y="285"/>
                  <a:pt x="200" y="285"/>
                  <a:pt x="200" y="285"/>
                </a:cubicBezTo>
                <a:cubicBezTo>
                  <a:pt x="200" y="285"/>
                  <a:pt x="200" y="285"/>
                  <a:pt x="200" y="285"/>
                </a:cubicBezTo>
                <a:cubicBezTo>
                  <a:pt x="200" y="285"/>
                  <a:pt x="200" y="285"/>
                  <a:pt x="200" y="284"/>
                </a:cubicBezTo>
                <a:cubicBezTo>
                  <a:pt x="200" y="284"/>
                  <a:pt x="200" y="284"/>
                  <a:pt x="200" y="284"/>
                </a:cubicBezTo>
                <a:cubicBezTo>
                  <a:pt x="200" y="284"/>
                  <a:pt x="200" y="284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2"/>
                </a:cubicBezTo>
                <a:cubicBezTo>
                  <a:pt x="201" y="282"/>
                  <a:pt x="201" y="282"/>
                  <a:pt x="201" y="282"/>
                </a:cubicBezTo>
                <a:cubicBezTo>
                  <a:pt x="201" y="282"/>
                  <a:pt x="201" y="282"/>
                  <a:pt x="201" y="281"/>
                </a:cubicBezTo>
                <a:cubicBezTo>
                  <a:pt x="201" y="281"/>
                  <a:pt x="201" y="281"/>
                  <a:pt x="201" y="281"/>
                </a:cubicBezTo>
                <a:cubicBezTo>
                  <a:pt x="201" y="281"/>
                  <a:pt x="201" y="281"/>
                  <a:pt x="201" y="281"/>
                </a:cubicBezTo>
                <a:cubicBezTo>
                  <a:pt x="201" y="277"/>
                  <a:pt x="201" y="273"/>
                  <a:pt x="201" y="270"/>
                </a:cubicBezTo>
                <a:cubicBezTo>
                  <a:pt x="201" y="270"/>
                  <a:pt x="201" y="270"/>
                  <a:pt x="201" y="270"/>
                </a:cubicBezTo>
                <a:close/>
                <a:moveTo>
                  <a:pt x="90" y="271"/>
                </a:moveTo>
                <a:cubicBezTo>
                  <a:pt x="90" y="271"/>
                  <a:pt x="90" y="271"/>
                  <a:pt x="90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271"/>
                  <a:pt x="90" y="271"/>
                  <a:pt x="90" y="271"/>
                </a:cubicBezTo>
                <a:cubicBezTo>
                  <a:pt x="90" y="271"/>
                  <a:pt x="90" y="271"/>
                  <a:pt x="90" y="271"/>
                </a:cubicBezTo>
                <a:close/>
                <a:moveTo>
                  <a:pt x="90" y="272"/>
                </a:moveTo>
                <a:cubicBezTo>
                  <a:pt x="90" y="272"/>
                  <a:pt x="90" y="272"/>
                  <a:pt x="90" y="272"/>
                </a:cubicBezTo>
                <a:cubicBezTo>
                  <a:pt x="90" y="272"/>
                  <a:pt x="90" y="272"/>
                  <a:pt x="90" y="272"/>
                </a:cubicBezTo>
                <a:close/>
                <a:moveTo>
                  <a:pt x="91" y="274"/>
                </a:moveTo>
                <a:cubicBezTo>
                  <a:pt x="91" y="274"/>
                  <a:pt x="91" y="274"/>
                  <a:pt x="91" y="274"/>
                </a:cubicBezTo>
                <a:cubicBezTo>
                  <a:pt x="91" y="274"/>
                  <a:pt x="91" y="274"/>
                  <a:pt x="91" y="274"/>
                </a:cubicBezTo>
                <a:cubicBezTo>
                  <a:pt x="91" y="274"/>
                  <a:pt x="91" y="274"/>
                  <a:pt x="91" y="274"/>
                </a:cubicBezTo>
                <a:cubicBezTo>
                  <a:pt x="91" y="274"/>
                  <a:pt x="91" y="274"/>
                  <a:pt x="91" y="274"/>
                </a:cubicBezTo>
                <a:close/>
                <a:moveTo>
                  <a:pt x="91" y="275"/>
                </a:moveTo>
                <a:cubicBezTo>
                  <a:pt x="91" y="275"/>
                  <a:pt x="91" y="275"/>
                  <a:pt x="91" y="275"/>
                </a:cubicBezTo>
                <a:cubicBezTo>
                  <a:pt x="91" y="275"/>
                  <a:pt x="91" y="276"/>
                  <a:pt x="91" y="276"/>
                </a:cubicBezTo>
                <a:cubicBezTo>
                  <a:pt x="91" y="276"/>
                  <a:pt x="91" y="276"/>
                  <a:pt x="91" y="275"/>
                </a:cubicBezTo>
                <a:close/>
                <a:moveTo>
                  <a:pt x="92" y="277"/>
                </a:moveTo>
                <a:cubicBezTo>
                  <a:pt x="92" y="277"/>
                  <a:pt x="92" y="277"/>
                  <a:pt x="92" y="277"/>
                </a:cubicBezTo>
                <a:cubicBezTo>
                  <a:pt x="92" y="277"/>
                  <a:pt x="92" y="277"/>
                  <a:pt x="92" y="277"/>
                </a:cubicBezTo>
                <a:cubicBezTo>
                  <a:pt x="92" y="277"/>
                  <a:pt x="92" y="277"/>
                  <a:pt x="92" y="277"/>
                </a:cubicBezTo>
                <a:cubicBezTo>
                  <a:pt x="92" y="277"/>
                  <a:pt x="92" y="277"/>
                  <a:pt x="92" y="277"/>
                </a:cubicBezTo>
                <a:close/>
                <a:moveTo>
                  <a:pt x="93" y="278"/>
                </a:moveTo>
                <a:cubicBezTo>
                  <a:pt x="93" y="278"/>
                  <a:pt x="93" y="278"/>
                  <a:pt x="93" y="278"/>
                </a:cubicBezTo>
                <a:cubicBezTo>
                  <a:pt x="93" y="278"/>
                  <a:pt x="93" y="278"/>
                  <a:pt x="93" y="278"/>
                </a:cubicBezTo>
                <a:cubicBezTo>
                  <a:pt x="93" y="278"/>
                  <a:pt x="93" y="278"/>
                  <a:pt x="93" y="278"/>
                </a:cubicBezTo>
                <a:cubicBezTo>
                  <a:pt x="93" y="278"/>
                  <a:pt x="93" y="278"/>
                  <a:pt x="93" y="278"/>
                </a:cubicBezTo>
                <a:close/>
                <a:moveTo>
                  <a:pt x="94" y="280"/>
                </a:moveTo>
                <a:cubicBezTo>
                  <a:pt x="94" y="279"/>
                  <a:pt x="94" y="279"/>
                  <a:pt x="94" y="279"/>
                </a:cubicBezTo>
                <a:cubicBezTo>
                  <a:pt x="94" y="279"/>
                  <a:pt x="94" y="279"/>
                  <a:pt x="94" y="279"/>
                </a:cubicBezTo>
                <a:cubicBezTo>
                  <a:pt x="94" y="279"/>
                  <a:pt x="94" y="280"/>
                  <a:pt x="94" y="280"/>
                </a:cubicBezTo>
                <a:cubicBezTo>
                  <a:pt x="94" y="280"/>
                  <a:pt x="94" y="280"/>
                  <a:pt x="94" y="280"/>
                </a:cubicBezTo>
                <a:close/>
                <a:moveTo>
                  <a:pt x="95" y="281"/>
                </a:moveTo>
                <a:cubicBezTo>
                  <a:pt x="95" y="281"/>
                  <a:pt x="95" y="281"/>
                  <a:pt x="95" y="281"/>
                </a:cubicBezTo>
                <a:cubicBezTo>
                  <a:pt x="95" y="281"/>
                  <a:pt x="95" y="281"/>
                  <a:pt x="95" y="280"/>
                </a:cubicBezTo>
                <a:cubicBezTo>
                  <a:pt x="95" y="281"/>
                  <a:pt x="95" y="281"/>
                  <a:pt x="95" y="281"/>
                </a:cubicBezTo>
                <a:cubicBezTo>
                  <a:pt x="95" y="281"/>
                  <a:pt x="95" y="281"/>
                  <a:pt x="95" y="281"/>
                </a:cubicBezTo>
                <a:close/>
                <a:moveTo>
                  <a:pt x="96" y="282"/>
                </a:moveTo>
                <a:cubicBezTo>
                  <a:pt x="96" y="282"/>
                  <a:pt x="96" y="282"/>
                  <a:pt x="96" y="282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96" y="282"/>
                  <a:pt x="96" y="282"/>
                  <a:pt x="96" y="282"/>
                </a:cubicBezTo>
                <a:close/>
                <a:moveTo>
                  <a:pt x="98" y="283"/>
                </a:moveTo>
                <a:cubicBezTo>
                  <a:pt x="98" y="283"/>
                  <a:pt x="98" y="283"/>
                  <a:pt x="98" y="283"/>
                </a:cubicBezTo>
                <a:cubicBezTo>
                  <a:pt x="98" y="283"/>
                  <a:pt x="98" y="283"/>
                  <a:pt x="98" y="283"/>
                </a:cubicBezTo>
                <a:cubicBezTo>
                  <a:pt x="98" y="283"/>
                  <a:pt x="98" y="283"/>
                  <a:pt x="98" y="283"/>
                </a:cubicBezTo>
                <a:close/>
                <a:moveTo>
                  <a:pt x="100" y="285"/>
                </a:moveTo>
                <a:cubicBezTo>
                  <a:pt x="100" y="285"/>
                  <a:pt x="100" y="285"/>
                  <a:pt x="100" y="285"/>
                </a:cubicBezTo>
                <a:cubicBezTo>
                  <a:pt x="100" y="285"/>
                  <a:pt x="100" y="285"/>
                  <a:pt x="100" y="285"/>
                </a:cubicBezTo>
                <a:cubicBezTo>
                  <a:pt x="100" y="285"/>
                  <a:pt x="100" y="285"/>
                  <a:pt x="100" y="285"/>
                </a:cubicBezTo>
                <a:close/>
                <a:moveTo>
                  <a:pt x="101" y="286"/>
                </a:moveTo>
                <a:cubicBezTo>
                  <a:pt x="101" y="286"/>
                  <a:pt x="101" y="286"/>
                  <a:pt x="101" y="286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01" y="286"/>
                  <a:pt x="102" y="286"/>
                  <a:pt x="102" y="286"/>
                </a:cubicBezTo>
                <a:cubicBezTo>
                  <a:pt x="102" y="286"/>
                  <a:pt x="102" y="286"/>
                  <a:pt x="101" y="286"/>
                </a:cubicBezTo>
                <a:close/>
                <a:moveTo>
                  <a:pt x="103" y="287"/>
                </a:moveTo>
                <a:cubicBezTo>
                  <a:pt x="103" y="287"/>
                  <a:pt x="103" y="287"/>
                  <a:pt x="103" y="287"/>
                </a:cubicBezTo>
                <a:cubicBezTo>
                  <a:pt x="103" y="287"/>
                  <a:pt x="103" y="287"/>
                  <a:pt x="103" y="287"/>
                </a:cubicBezTo>
                <a:cubicBezTo>
                  <a:pt x="103" y="287"/>
                  <a:pt x="103" y="287"/>
                  <a:pt x="104" y="287"/>
                </a:cubicBezTo>
                <a:cubicBezTo>
                  <a:pt x="103" y="287"/>
                  <a:pt x="103" y="287"/>
                  <a:pt x="103" y="287"/>
                </a:cubicBezTo>
                <a:close/>
                <a:moveTo>
                  <a:pt x="105" y="288"/>
                </a:moveTo>
                <a:cubicBezTo>
                  <a:pt x="105" y="288"/>
                  <a:pt x="105" y="288"/>
                  <a:pt x="105" y="288"/>
                </a:cubicBezTo>
                <a:cubicBezTo>
                  <a:pt x="105" y="288"/>
                  <a:pt x="105" y="288"/>
                  <a:pt x="105" y="288"/>
                </a:cubicBezTo>
                <a:cubicBezTo>
                  <a:pt x="105" y="288"/>
                  <a:pt x="105" y="288"/>
                  <a:pt x="106" y="288"/>
                </a:cubicBezTo>
                <a:cubicBezTo>
                  <a:pt x="106" y="288"/>
                  <a:pt x="105" y="288"/>
                  <a:pt x="105" y="288"/>
                </a:cubicBezTo>
                <a:close/>
                <a:moveTo>
                  <a:pt x="108" y="289"/>
                </a:moveTo>
                <a:cubicBezTo>
                  <a:pt x="107" y="289"/>
                  <a:pt x="107" y="289"/>
                  <a:pt x="107" y="289"/>
                </a:cubicBezTo>
                <a:cubicBezTo>
                  <a:pt x="107" y="289"/>
                  <a:pt x="107" y="289"/>
                  <a:pt x="107" y="289"/>
                </a:cubicBezTo>
                <a:cubicBezTo>
                  <a:pt x="107" y="289"/>
                  <a:pt x="107" y="289"/>
                  <a:pt x="108" y="289"/>
                </a:cubicBezTo>
                <a:cubicBezTo>
                  <a:pt x="108" y="289"/>
                  <a:pt x="108" y="289"/>
                  <a:pt x="108" y="289"/>
                </a:cubicBezTo>
                <a:close/>
                <a:moveTo>
                  <a:pt x="110" y="290"/>
                </a:moveTo>
                <a:cubicBezTo>
                  <a:pt x="110" y="290"/>
                  <a:pt x="110" y="290"/>
                  <a:pt x="110" y="290"/>
                </a:cubicBezTo>
                <a:cubicBezTo>
                  <a:pt x="109" y="290"/>
                  <a:pt x="109" y="290"/>
                  <a:pt x="109" y="290"/>
                </a:cubicBezTo>
                <a:cubicBezTo>
                  <a:pt x="109" y="290"/>
                  <a:pt x="110" y="290"/>
                  <a:pt x="110" y="290"/>
                </a:cubicBezTo>
                <a:cubicBezTo>
                  <a:pt x="110" y="290"/>
                  <a:pt x="110" y="290"/>
                  <a:pt x="110" y="290"/>
                </a:cubicBezTo>
                <a:close/>
                <a:moveTo>
                  <a:pt x="112" y="291"/>
                </a:moveTo>
                <a:cubicBezTo>
                  <a:pt x="112" y="291"/>
                  <a:pt x="112" y="291"/>
                  <a:pt x="112" y="291"/>
                </a:cubicBezTo>
                <a:cubicBezTo>
                  <a:pt x="112" y="291"/>
                  <a:pt x="112" y="291"/>
                  <a:pt x="112" y="291"/>
                </a:cubicBezTo>
                <a:cubicBezTo>
                  <a:pt x="112" y="291"/>
                  <a:pt x="112" y="291"/>
                  <a:pt x="112" y="291"/>
                </a:cubicBezTo>
                <a:close/>
                <a:moveTo>
                  <a:pt x="115" y="292"/>
                </a:moveTo>
                <a:cubicBezTo>
                  <a:pt x="115" y="292"/>
                  <a:pt x="115" y="292"/>
                  <a:pt x="115" y="292"/>
                </a:cubicBezTo>
                <a:cubicBezTo>
                  <a:pt x="116" y="292"/>
                  <a:pt x="117" y="292"/>
                  <a:pt x="117" y="293"/>
                </a:cubicBezTo>
                <a:cubicBezTo>
                  <a:pt x="117" y="292"/>
                  <a:pt x="116" y="292"/>
                  <a:pt x="115" y="292"/>
                </a:cubicBezTo>
                <a:close/>
                <a:moveTo>
                  <a:pt x="120" y="293"/>
                </a:moveTo>
                <a:cubicBezTo>
                  <a:pt x="120" y="293"/>
                  <a:pt x="120" y="293"/>
                  <a:pt x="120" y="293"/>
                </a:cubicBezTo>
                <a:cubicBezTo>
                  <a:pt x="120" y="293"/>
                  <a:pt x="121" y="293"/>
                  <a:pt x="121" y="294"/>
                </a:cubicBezTo>
                <a:cubicBezTo>
                  <a:pt x="121" y="293"/>
                  <a:pt x="120" y="293"/>
                  <a:pt x="120" y="293"/>
                </a:cubicBezTo>
                <a:close/>
                <a:moveTo>
                  <a:pt x="133" y="296"/>
                </a:moveTo>
                <a:cubicBezTo>
                  <a:pt x="133" y="296"/>
                  <a:pt x="133" y="296"/>
                  <a:pt x="133" y="296"/>
                </a:cubicBezTo>
                <a:cubicBezTo>
                  <a:pt x="133" y="296"/>
                  <a:pt x="133" y="296"/>
                  <a:pt x="133" y="296"/>
                </a:cubicBezTo>
                <a:cubicBezTo>
                  <a:pt x="133" y="296"/>
                  <a:pt x="133" y="296"/>
                  <a:pt x="133" y="296"/>
                </a:cubicBezTo>
                <a:close/>
                <a:moveTo>
                  <a:pt x="137" y="296"/>
                </a:moveTo>
                <a:cubicBezTo>
                  <a:pt x="137" y="296"/>
                  <a:pt x="137" y="296"/>
                  <a:pt x="137" y="296"/>
                </a:cubicBezTo>
                <a:cubicBezTo>
                  <a:pt x="137" y="296"/>
                  <a:pt x="137" y="296"/>
                  <a:pt x="137" y="296"/>
                </a:cubicBezTo>
                <a:close/>
                <a:moveTo>
                  <a:pt x="153" y="296"/>
                </a:moveTo>
                <a:cubicBezTo>
                  <a:pt x="153" y="296"/>
                  <a:pt x="153" y="296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lose/>
                <a:moveTo>
                  <a:pt x="161" y="295"/>
                </a:moveTo>
                <a:cubicBezTo>
                  <a:pt x="161" y="295"/>
                  <a:pt x="160" y="295"/>
                  <a:pt x="160" y="295"/>
                </a:cubicBezTo>
                <a:cubicBezTo>
                  <a:pt x="160" y="295"/>
                  <a:pt x="161" y="295"/>
                  <a:pt x="161" y="295"/>
                </a:cubicBezTo>
                <a:cubicBezTo>
                  <a:pt x="161" y="295"/>
                  <a:pt x="161" y="295"/>
                  <a:pt x="161" y="295"/>
                </a:cubicBezTo>
                <a:close/>
                <a:moveTo>
                  <a:pt x="170" y="293"/>
                </a:moveTo>
                <a:cubicBezTo>
                  <a:pt x="170" y="293"/>
                  <a:pt x="170" y="293"/>
                  <a:pt x="170" y="293"/>
                </a:cubicBezTo>
                <a:cubicBezTo>
                  <a:pt x="170" y="293"/>
                  <a:pt x="170" y="293"/>
                  <a:pt x="171" y="293"/>
                </a:cubicBezTo>
                <a:cubicBezTo>
                  <a:pt x="171" y="293"/>
                  <a:pt x="171" y="293"/>
                  <a:pt x="170" y="293"/>
                </a:cubicBezTo>
                <a:close/>
                <a:moveTo>
                  <a:pt x="172" y="293"/>
                </a:moveTo>
                <a:cubicBezTo>
                  <a:pt x="172" y="293"/>
                  <a:pt x="172" y="293"/>
                  <a:pt x="172" y="293"/>
                </a:cubicBezTo>
                <a:cubicBezTo>
                  <a:pt x="173" y="293"/>
                  <a:pt x="173" y="293"/>
                  <a:pt x="173" y="293"/>
                </a:cubicBezTo>
                <a:cubicBezTo>
                  <a:pt x="173" y="293"/>
                  <a:pt x="173" y="293"/>
                  <a:pt x="172" y="293"/>
                </a:cubicBezTo>
                <a:close/>
                <a:moveTo>
                  <a:pt x="189" y="286"/>
                </a:moveTo>
                <a:cubicBezTo>
                  <a:pt x="189" y="286"/>
                  <a:pt x="189" y="286"/>
                  <a:pt x="189" y="286"/>
                </a:cubicBezTo>
                <a:cubicBezTo>
                  <a:pt x="189" y="286"/>
                  <a:pt x="189" y="286"/>
                  <a:pt x="189" y="286"/>
                </a:cubicBezTo>
                <a:close/>
                <a:moveTo>
                  <a:pt x="194" y="282"/>
                </a:moveTo>
                <a:cubicBezTo>
                  <a:pt x="194" y="282"/>
                  <a:pt x="193" y="283"/>
                  <a:pt x="193" y="283"/>
                </a:cubicBezTo>
                <a:cubicBezTo>
                  <a:pt x="194" y="283"/>
                  <a:pt x="194" y="282"/>
                  <a:pt x="194" y="282"/>
                </a:cubicBezTo>
                <a:cubicBezTo>
                  <a:pt x="194" y="282"/>
                  <a:pt x="194" y="282"/>
                  <a:pt x="194" y="282"/>
                </a:cubicBezTo>
                <a:close/>
                <a:moveTo>
                  <a:pt x="195" y="281"/>
                </a:moveTo>
                <a:cubicBezTo>
                  <a:pt x="195" y="281"/>
                  <a:pt x="195" y="281"/>
                  <a:pt x="195" y="281"/>
                </a:cubicBezTo>
                <a:cubicBezTo>
                  <a:pt x="195" y="281"/>
                  <a:pt x="195" y="281"/>
                  <a:pt x="195" y="281"/>
                </a:cubicBezTo>
                <a:cubicBezTo>
                  <a:pt x="195" y="281"/>
                  <a:pt x="195" y="281"/>
                  <a:pt x="195" y="281"/>
                </a:cubicBezTo>
                <a:cubicBezTo>
                  <a:pt x="195" y="281"/>
                  <a:pt x="195" y="281"/>
                  <a:pt x="195" y="281"/>
                </a:cubicBezTo>
                <a:close/>
                <a:moveTo>
                  <a:pt x="196" y="280"/>
                </a:moveTo>
                <a:cubicBezTo>
                  <a:pt x="196" y="280"/>
                  <a:pt x="196" y="280"/>
                  <a:pt x="196" y="280"/>
                </a:cubicBezTo>
                <a:cubicBezTo>
                  <a:pt x="196" y="280"/>
                  <a:pt x="196" y="280"/>
                  <a:pt x="196" y="280"/>
                </a:cubicBezTo>
                <a:cubicBezTo>
                  <a:pt x="196" y="280"/>
                  <a:pt x="196" y="280"/>
                  <a:pt x="197" y="280"/>
                </a:cubicBezTo>
                <a:cubicBezTo>
                  <a:pt x="197" y="280"/>
                  <a:pt x="196" y="280"/>
                  <a:pt x="196" y="280"/>
                </a:cubicBezTo>
                <a:close/>
                <a:moveTo>
                  <a:pt x="197" y="279"/>
                </a:moveTo>
                <a:cubicBezTo>
                  <a:pt x="197" y="279"/>
                  <a:pt x="197" y="279"/>
                  <a:pt x="197" y="279"/>
                </a:cubicBezTo>
                <a:cubicBezTo>
                  <a:pt x="197" y="279"/>
                  <a:pt x="197" y="279"/>
                  <a:pt x="197" y="279"/>
                </a:cubicBezTo>
                <a:cubicBezTo>
                  <a:pt x="197" y="279"/>
                  <a:pt x="197" y="279"/>
                  <a:pt x="198" y="278"/>
                </a:cubicBezTo>
                <a:cubicBezTo>
                  <a:pt x="197" y="279"/>
                  <a:pt x="197" y="279"/>
                  <a:pt x="197" y="279"/>
                </a:cubicBezTo>
                <a:close/>
                <a:moveTo>
                  <a:pt x="198" y="277"/>
                </a:moveTo>
                <a:cubicBezTo>
                  <a:pt x="198" y="277"/>
                  <a:pt x="198" y="278"/>
                  <a:pt x="198" y="278"/>
                </a:cubicBezTo>
                <a:cubicBezTo>
                  <a:pt x="198" y="278"/>
                  <a:pt x="198" y="278"/>
                  <a:pt x="198" y="278"/>
                </a:cubicBezTo>
                <a:cubicBezTo>
                  <a:pt x="198" y="278"/>
                  <a:pt x="198" y="278"/>
                  <a:pt x="198" y="278"/>
                </a:cubicBezTo>
                <a:cubicBezTo>
                  <a:pt x="198" y="278"/>
                  <a:pt x="198" y="277"/>
                  <a:pt x="199" y="277"/>
                </a:cubicBezTo>
                <a:cubicBezTo>
                  <a:pt x="199" y="277"/>
                  <a:pt x="198" y="277"/>
                  <a:pt x="198" y="277"/>
                </a:cubicBezTo>
                <a:close/>
                <a:moveTo>
                  <a:pt x="199" y="276"/>
                </a:moveTo>
                <a:cubicBezTo>
                  <a:pt x="199" y="276"/>
                  <a:pt x="199" y="276"/>
                  <a:pt x="199" y="276"/>
                </a:cubicBezTo>
                <a:cubicBezTo>
                  <a:pt x="199" y="276"/>
                  <a:pt x="199" y="276"/>
                  <a:pt x="199" y="277"/>
                </a:cubicBezTo>
                <a:cubicBezTo>
                  <a:pt x="199" y="276"/>
                  <a:pt x="199" y="276"/>
                  <a:pt x="199" y="276"/>
                </a:cubicBezTo>
                <a:cubicBezTo>
                  <a:pt x="199" y="276"/>
                  <a:pt x="199" y="276"/>
                  <a:pt x="199" y="276"/>
                </a:cubicBezTo>
                <a:close/>
                <a:moveTo>
                  <a:pt x="200" y="275"/>
                </a:moveTo>
                <a:cubicBezTo>
                  <a:pt x="200" y="275"/>
                  <a:pt x="200" y="275"/>
                  <a:pt x="199" y="275"/>
                </a:cubicBezTo>
                <a:cubicBezTo>
                  <a:pt x="199" y="275"/>
                  <a:pt x="199" y="275"/>
                  <a:pt x="199" y="275"/>
                </a:cubicBezTo>
                <a:cubicBezTo>
                  <a:pt x="200" y="275"/>
                  <a:pt x="200" y="275"/>
                  <a:pt x="200" y="275"/>
                </a:cubicBezTo>
                <a:cubicBezTo>
                  <a:pt x="200" y="275"/>
                  <a:pt x="200" y="275"/>
                  <a:pt x="200" y="275"/>
                </a:cubicBezTo>
                <a:close/>
                <a:moveTo>
                  <a:pt x="200" y="274"/>
                </a:moveTo>
                <a:cubicBezTo>
                  <a:pt x="200" y="274"/>
                  <a:pt x="200" y="274"/>
                  <a:pt x="200" y="274"/>
                </a:cubicBezTo>
                <a:cubicBezTo>
                  <a:pt x="200" y="274"/>
                  <a:pt x="200" y="274"/>
                  <a:pt x="200" y="274"/>
                </a:cubicBezTo>
                <a:cubicBezTo>
                  <a:pt x="200" y="274"/>
                  <a:pt x="200" y="274"/>
                  <a:pt x="200" y="273"/>
                </a:cubicBezTo>
                <a:cubicBezTo>
                  <a:pt x="200" y="273"/>
                  <a:pt x="200" y="274"/>
                  <a:pt x="200" y="274"/>
                </a:cubicBezTo>
                <a:close/>
                <a:moveTo>
                  <a:pt x="201" y="272"/>
                </a:moveTo>
                <a:cubicBezTo>
                  <a:pt x="200" y="272"/>
                  <a:pt x="200" y="272"/>
                  <a:pt x="200" y="273"/>
                </a:cubicBezTo>
                <a:cubicBezTo>
                  <a:pt x="200" y="273"/>
                  <a:pt x="200" y="273"/>
                  <a:pt x="200" y="273"/>
                </a:cubicBezTo>
                <a:cubicBezTo>
                  <a:pt x="200" y="273"/>
                  <a:pt x="200" y="273"/>
                  <a:pt x="200" y="273"/>
                </a:cubicBezTo>
                <a:cubicBezTo>
                  <a:pt x="200" y="273"/>
                  <a:pt x="200" y="272"/>
                  <a:pt x="201" y="272"/>
                </a:cubicBezTo>
                <a:cubicBezTo>
                  <a:pt x="201" y="272"/>
                  <a:pt x="201" y="272"/>
                  <a:pt x="201" y="272"/>
                </a:cubicBezTo>
                <a:close/>
                <a:moveTo>
                  <a:pt x="201" y="271"/>
                </a:move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lose/>
                <a:moveTo>
                  <a:pt x="205" y="102"/>
                </a:moveTo>
                <a:cubicBezTo>
                  <a:pt x="204" y="118"/>
                  <a:pt x="195" y="133"/>
                  <a:pt x="182" y="14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207" y="140"/>
                  <a:pt x="217" y="122"/>
                  <a:pt x="218" y="102"/>
                </a:cubicBezTo>
                <a:cubicBezTo>
                  <a:pt x="219" y="78"/>
                  <a:pt x="206" y="57"/>
                  <a:pt x="186" y="44"/>
                </a:cubicBezTo>
                <a:cubicBezTo>
                  <a:pt x="177" y="53"/>
                  <a:pt x="177" y="53"/>
                  <a:pt x="177" y="53"/>
                </a:cubicBezTo>
                <a:cubicBezTo>
                  <a:pt x="195" y="63"/>
                  <a:pt x="206" y="81"/>
                  <a:pt x="205" y="102"/>
                </a:cubicBezTo>
                <a:close/>
                <a:moveTo>
                  <a:pt x="48" y="96"/>
                </a:moveTo>
                <a:cubicBezTo>
                  <a:pt x="50" y="70"/>
                  <a:pt x="64" y="47"/>
                  <a:pt x="85" y="33"/>
                </a:cubicBezTo>
                <a:cubicBezTo>
                  <a:pt x="75" y="24"/>
                  <a:pt x="75" y="24"/>
                  <a:pt x="75" y="24"/>
                </a:cubicBezTo>
                <a:cubicBezTo>
                  <a:pt x="52" y="41"/>
                  <a:pt x="37" y="66"/>
                  <a:pt x="36" y="95"/>
                </a:cubicBezTo>
                <a:cubicBezTo>
                  <a:pt x="35" y="124"/>
                  <a:pt x="47" y="150"/>
                  <a:pt x="69" y="169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59" y="144"/>
                  <a:pt x="47" y="121"/>
                  <a:pt x="48" y="96"/>
                </a:cubicBezTo>
                <a:close/>
                <a:moveTo>
                  <a:pt x="14" y="93"/>
                </a:moveTo>
                <a:cubicBezTo>
                  <a:pt x="16" y="60"/>
                  <a:pt x="33" y="31"/>
                  <a:pt x="59" y="11"/>
                </a:cubicBezTo>
                <a:cubicBezTo>
                  <a:pt x="49" y="3"/>
                  <a:pt x="49" y="3"/>
                  <a:pt x="49" y="3"/>
                </a:cubicBezTo>
                <a:cubicBezTo>
                  <a:pt x="21" y="25"/>
                  <a:pt x="3" y="56"/>
                  <a:pt x="2" y="92"/>
                </a:cubicBezTo>
                <a:cubicBezTo>
                  <a:pt x="0" y="130"/>
                  <a:pt x="17" y="165"/>
                  <a:pt x="45" y="190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28" y="159"/>
                  <a:pt x="13" y="127"/>
                  <a:pt x="14" y="93"/>
                </a:cubicBezTo>
                <a:close/>
                <a:moveTo>
                  <a:pt x="101" y="140"/>
                </a:moveTo>
                <a:cubicBezTo>
                  <a:pt x="87" y="129"/>
                  <a:pt x="79" y="113"/>
                  <a:pt x="80" y="96"/>
                </a:cubicBezTo>
                <a:cubicBezTo>
                  <a:pt x="81" y="78"/>
                  <a:pt x="92" y="62"/>
                  <a:pt x="108" y="52"/>
                </a:cubicBezTo>
                <a:cubicBezTo>
                  <a:pt x="98" y="44"/>
                  <a:pt x="98" y="44"/>
                  <a:pt x="98" y="44"/>
                </a:cubicBezTo>
                <a:cubicBezTo>
                  <a:pt x="80" y="55"/>
                  <a:pt x="68" y="74"/>
                  <a:pt x="67" y="96"/>
                </a:cubicBezTo>
                <a:cubicBezTo>
                  <a:pt x="66" y="116"/>
                  <a:pt x="76" y="135"/>
                  <a:pt x="91" y="149"/>
                </a:cubicBezTo>
                <a:lnTo>
                  <a:pt x="101" y="140"/>
                </a:lnTo>
                <a:close/>
                <a:moveTo>
                  <a:pt x="207" y="24"/>
                </a:moveTo>
                <a:cubicBezTo>
                  <a:pt x="198" y="33"/>
                  <a:pt x="198" y="33"/>
                  <a:pt x="198" y="33"/>
                </a:cubicBezTo>
                <a:cubicBezTo>
                  <a:pt x="222" y="49"/>
                  <a:pt x="237" y="75"/>
                  <a:pt x="236" y="104"/>
                </a:cubicBezTo>
                <a:cubicBezTo>
                  <a:pt x="234" y="128"/>
                  <a:pt x="222" y="149"/>
                  <a:pt x="204" y="163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33" y="155"/>
                  <a:pt x="247" y="132"/>
                  <a:pt x="248" y="104"/>
                </a:cubicBezTo>
                <a:cubicBezTo>
                  <a:pt x="250" y="72"/>
                  <a:pt x="233" y="43"/>
                  <a:pt x="207" y="24"/>
                </a:cubicBezTo>
                <a:close/>
                <a:moveTo>
                  <a:pt x="233" y="0"/>
                </a:moveTo>
                <a:cubicBezTo>
                  <a:pt x="223" y="9"/>
                  <a:pt x="223" y="9"/>
                  <a:pt x="223" y="9"/>
                </a:cubicBezTo>
                <a:cubicBezTo>
                  <a:pt x="254" y="32"/>
                  <a:pt x="273" y="66"/>
                  <a:pt x="272" y="104"/>
                </a:cubicBezTo>
                <a:cubicBezTo>
                  <a:pt x="270" y="137"/>
                  <a:pt x="253" y="166"/>
                  <a:pt x="228" y="186"/>
                </a:cubicBezTo>
                <a:cubicBezTo>
                  <a:pt x="237" y="195"/>
                  <a:pt x="237" y="195"/>
                  <a:pt x="237" y="195"/>
                </a:cubicBezTo>
                <a:cubicBezTo>
                  <a:pt x="265" y="173"/>
                  <a:pt x="283" y="141"/>
                  <a:pt x="284" y="105"/>
                </a:cubicBezTo>
                <a:cubicBezTo>
                  <a:pt x="286" y="63"/>
                  <a:pt x="266" y="25"/>
                  <a:pt x="2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26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9" grpId="0"/>
      <p:bldP spid="12" grpId="0"/>
      <p:bldP spid="14" grpId="0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02BCDF-6D29-46FF-8BB5-0597E69B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83C48D4-A077-4B7E-A7EB-E03E7472A825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ellipse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F507A25-AF4F-4B07-A72D-D2D1FDC78D12}"/>
              </a:ext>
            </a:extLst>
          </p:cNvPr>
          <p:cNvSpPr/>
          <p:nvPr/>
        </p:nvSpPr>
        <p:spPr>
          <a:xfrm>
            <a:off x="4908000" y="2241000"/>
            <a:ext cx="2376000" cy="2376000"/>
          </a:xfrm>
          <a:prstGeom prst="ellipse">
            <a:avLst/>
          </a:prstGeom>
          <a:pattFill prst="dkVert">
            <a:fgClr>
              <a:srgbClr val="05335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C53D0A2-DD62-4B21-8DC7-6DB0C360BFC0}"/>
              </a:ext>
            </a:extLst>
          </p:cNvPr>
          <p:cNvSpPr/>
          <p:nvPr/>
        </p:nvSpPr>
        <p:spPr>
          <a:xfrm>
            <a:off x="4980000" y="2313000"/>
            <a:ext cx="2232000" cy="2232000"/>
          </a:xfrm>
          <a:prstGeom prst="ellipse">
            <a:avLst/>
          </a:prstGeom>
          <a:blipFill dpi="0" rotWithShape="1">
            <a:blip r:embed="rId2"/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E43921B-F1CB-4080-93A0-92A47A9CDFD4}"/>
              </a:ext>
            </a:extLst>
          </p:cNvPr>
          <p:cNvSpPr/>
          <p:nvPr/>
        </p:nvSpPr>
        <p:spPr>
          <a:xfrm>
            <a:off x="1236000" y="1720200"/>
            <a:ext cx="2520000" cy="2520000"/>
          </a:xfrm>
          <a:prstGeom prst="ellipse">
            <a:avLst/>
          </a:prstGeom>
          <a:solidFill>
            <a:srgbClr val="E8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D19ED54-FE02-46B9-B0F1-B0FEB19E013F}"/>
              </a:ext>
            </a:extLst>
          </p:cNvPr>
          <p:cNvSpPr/>
          <p:nvPr/>
        </p:nvSpPr>
        <p:spPr>
          <a:xfrm>
            <a:off x="1308000" y="1792200"/>
            <a:ext cx="2376000" cy="2376000"/>
          </a:xfrm>
          <a:prstGeom prst="ellipse">
            <a:avLst/>
          </a:prstGeom>
          <a:pattFill prst="dkVert">
            <a:fgClr>
              <a:srgbClr val="E8373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ECAD94E-FB85-4D40-B9A0-78BA4A41BC7A}"/>
              </a:ext>
            </a:extLst>
          </p:cNvPr>
          <p:cNvSpPr/>
          <p:nvPr/>
        </p:nvSpPr>
        <p:spPr>
          <a:xfrm>
            <a:off x="1380000" y="1864200"/>
            <a:ext cx="2232000" cy="2232000"/>
          </a:xfrm>
          <a:prstGeom prst="ellipse">
            <a:avLst/>
          </a:prstGeom>
          <a:blipFill dpi="0" rotWithShape="1">
            <a:blip r:embed="rId2"/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8AA3CFF-C4FE-4619-94B4-8C6BE90F1893}"/>
              </a:ext>
            </a:extLst>
          </p:cNvPr>
          <p:cNvSpPr/>
          <p:nvPr/>
        </p:nvSpPr>
        <p:spPr>
          <a:xfrm>
            <a:off x="8455050" y="1720200"/>
            <a:ext cx="2520000" cy="2520000"/>
          </a:xfrm>
          <a:prstGeom prst="ellipse">
            <a:avLst/>
          </a:prstGeom>
          <a:solidFill>
            <a:srgbClr val="FDD9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0D49EA2-D00A-4315-9BF8-26B6DDB29814}"/>
              </a:ext>
            </a:extLst>
          </p:cNvPr>
          <p:cNvSpPr/>
          <p:nvPr/>
        </p:nvSpPr>
        <p:spPr>
          <a:xfrm>
            <a:off x="8527050" y="1792200"/>
            <a:ext cx="2376000" cy="2376000"/>
          </a:xfrm>
          <a:prstGeom prst="ellipse">
            <a:avLst/>
          </a:prstGeom>
          <a:pattFill prst="dkVert">
            <a:fgClr>
              <a:srgbClr val="FDD90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FF6A655-4E67-4310-84D8-5054D62E10CF}"/>
              </a:ext>
            </a:extLst>
          </p:cNvPr>
          <p:cNvSpPr/>
          <p:nvPr/>
        </p:nvSpPr>
        <p:spPr>
          <a:xfrm>
            <a:off x="8599050" y="1864200"/>
            <a:ext cx="2232000" cy="2232000"/>
          </a:xfrm>
          <a:prstGeom prst="ellipse">
            <a:avLst/>
          </a:prstGeom>
          <a:blipFill dpi="0" rotWithShape="1">
            <a:blip r:embed="rId2"/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A934E2-A33B-4A3D-ADC9-D6A0C54F56C8}"/>
              </a:ext>
            </a:extLst>
          </p:cNvPr>
          <p:cNvSpPr txBox="1"/>
          <p:nvPr/>
        </p:nvSpPr>
        <p:spPr>
          <a:xfrm>
            <a:off x="1146000" y="4451555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E8373A"/>
                </a:solidFill>
                <a:latin typeface="+mn-ea"/>
              </a:rPr>
              <a:t>添加标题</a:t>
            </a:r>
            <a:endParaRPr lang="en-US" altLang="zh-CN" sz="16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C13241-FF7D-49C9-BD66-288B1E94EDB2}"/>
              </a:ext>
            </a:extLst>
          </p:cNvPr>
          <p:cNvSpPr txBox="1"/>
          <p:nvPr/>
        </p:nvSpPr>
        <p:spPr>
          <a:xfrm>
            <a:off x="4762800" y="4891125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053358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053358"/>
              </a:solidFill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C199946-1740-4376-9C18-DFC0CE549F49}"/>
              </a:ext>
            </a:extLst>
          </p:cNvPr>
          <p:cNvSpPr txBox="1"/>
          <p:nvPr/>
        </p:nvSpPr>
        <p:spPr>
          <a:xfrm>
            <a:off x="8355450" y="4451555"/>
            <a:ext cx="270000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FDD904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DD904"/>
              </a:solidFill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  <a:endParaRPr lang="en-US" altLang="zh-CN" sz="1200" dirty="0">
              <a:latin typeface="+mn-ea"/>
            </a:endParaRPr>
          </a:p>
          <a:p>
            <a:pPr algn="ctr"/>
            <a:r>
              <a:rPr lang="zh-CN" altLang="en-US" sz="1200" dirty="0">
                <a:latin typeface="+mn-ea"/>
              </a:rPr>
              <a:t>请在这里输入文字内容，</a:t>
            </a:r>
          </a:p>
        </p:txBody>
      </p:sp>
    </p:spTree>
    <p:extLst>
      <p:ext uri="{BB962C8B-B14F-4D97-AF65-F5344CB8AC3E}">
        <p14:creationId xmlns:p14="http://schemas.microsoft.com/office/powerpoint/2010/main" val="3391733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F69EA-D536-409E-B5F2-0A6E8FF5B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A15D23-8E5D-41DE-A801-61566E94016B}"/>
              </a:ext>
            </a:extLst>
          </p:cNvPr>
          <p:cNvSpPr/>
          <p:nvPr/>
        </p:nvSpPr>
        <p:spPr>
          <a:xfrm>
            <a:off x="0" y="2207986"/>
            <a:ext cx="12192000" cy="3367314"/>
          </a:xfrm>
          <a:prstGeom prst="rect">
            <a:avLst/>
          </a:prstGeom>
          <a:solidFill>
            <a:srgbClr val="01294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F8CE352-799A-4A7D-8795-EF7319CD667B}"/>
              </a:ext>
            </a:extLst>
          </p:cNvPr>
          <p:cNvSpPr/>
          <p:nvPr/>
        </p:nvSpPr>
        <p:spPr>
          <a:xfrm>
            <a:off x="1066800" y="1767643"/>
            <a:ext cx="2880000" cy="424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4D8B740-14CB-4E9F-A298-EEF05AE05BBF}"/>
              </a:ext>
            </a:extLst>
          </p:cNvPr>
          <p:cNvSpPr/>
          <p:nvPr/>
        </p:nvSpPr>
        <p:spPr>
          <a:xfrm>
            <a:off x="4656000" y="1767643"/>
            <a:ext cx="2880000" cy="424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2DADE0-FD4B-47A3-8AE1-C864B182B10B}"/>
              </a:ext>
            </a:extLst>
          </p:cNvPr>
          <p:cNvSpPr/>
          <p:nvPr/>
        </p:nvSpPr>
        <p:spPr>
          <a:xfrm>
            <a:off x="8245200" y="1767643"/>
            <a:ext cx="2880000" cy="424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97080A9-CB9E-4F05-AECE-FA1EBC3C676A}"/>
              </a:ext>
            </a:extLst>
          </p:cNvPr>
          <p:cNvSpPr/>
          <p:nvPr/>
        </p:nvSpPr>
        <p:spPr>
          <a:xfrm>
            <a:off x="1066800" y="2752869"/>
            <a:ext cx="2880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2000" b="1" dirty="0">
                <a:solidFill>
                  <a:srgbClr val="E8373A"/>
                </a:solidFill>
              </a:rPr>
              <a:t>添加标题</a:t>
            </a:r>
            <a:endParaRPr lang="en-US" altLang="zh-CN" sz="2000" b="1" dirty="0">
              <a:solidFill>
                <a:srgbClr val="E8373A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请在这里输入文字内容。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35DDC7EF-BE84-4F59-AE3B-EB0281EB1D67}"/>
              </a:ext>
            </a:extLst>
          </p:cNvPr>
          <p:cNvSpPr>
            <a:spLocks noChangeAspect="1"/>
          </p:cNvSpPr>
          <p:nvPr/>
        </p:nvSpPr>
        <p:spPr bwMode="auto">
          <a:xfrm>
            <a:off x="2168087" y="1991278"/>
            <a:ext cx="677426" cy="432000"/>
          </a:xfrm>
          <a:custGeom>
            <a:avLst/>
            <a:gdLst>
              <a:gd name="T0" fmla="*/ 322 w 332"/>
              <a:gd name="T1" fmla="*/ 165 h 213"/>
              <a:gd name="T2" fmla="*/ 304 w 332"/>
              <a:gd name="T3" fmla="*/ 165 h 213"/>
              <a:gd name="T4" fmla="*/ 304 w 332"/>
              <a:gd name="T5" fmla="*/ 124 h 213"/>
              <a:gd name="T6" fmla="*/ 303 w 332"/>
              <a:gd name="T7" fmla="*/ 124 h 213"/>
              <a:gd name="T8" fmla="*/ 303 w 332"/>
              <a:gd name="T9" fmla="*/ 123 h 213"/>
              <a:gd name="T10" fmla="*/ 173 w 332"/>
              <a:gd name="T11" fmla="*/ 123 h 213"/>
              <a:gd name="T12" fmla="*/ 174 w 332"/>
              <a:gd name="T13" fmla="*/ 83 h 213"/>
              <a:gd name="T14" fmla="*/ 219 w 332"/>
              <a:gd name="T15" fmla="*/ 83 h 213"/>
              <a:gd name="T16" fmla="*/ 236 w 332"/>
              <a:gd name="T17" fmla="*/ 66 h 213"/>
              <a:gd name="T18" fmla="*/ 236 w 332"/>
              <a:gd name="T19" fmla="*/ 17 h 213"/>
              <a:gd name="T20" fmla="*/ 219 w 332"/>
              <a:gd name="T21" fmla="*/ 0 h 213"/>
              <a:gd name="T22" fmla="*/ 112 w 332"/>
              <a:gd name="T23" fmla="*/ 0 h 213"/>
              <a:gd name="T24" fmla="*/ 96 w 332"/>
              <a:gd name="T25" fmla="*/ 17 h 213"/>
              <a:gd name="T26" fmla="*/ 96 w 332"/>
              <a:gd name="T27" fmla="*/ 66 h 213"/>
              <a:gd name="T28" fmla="*/ 112 w 332"/>
              <a:gd name="T29" fmla="*/ 83 h 213"/>
              <a:gd name="T30" fmla="*/ 157 w 332"/>
              <a:gd name="T31" fmla="*/ 83 h 213"/>
              <a:gd name="T32" fmla="*/ 157 w 332"/>
              <a:gd name="T33" fmla="*/ 123 h 213"/>
              <a:gd name="T34" fmla="*/ 24 w 332"/>
              <a:gd name="T35" fmla="*/ 124 h 213"/>
              <a:gd name="T36" fmla="*/ 24 w 332"/>
              <a:gd name="T37" fmla="*/ 125 h 213"/>
              <a:gd name="T38" fmla="*/ 23 w 332"/>
              <a:gd name="T39" fmla="*/ 125 h 213"/>
              <a:gd name="T40" fmla="*/ 22 w 332"/>
              <a:gd name="T41" fmla="*/ 165 h 213"/>
              <a:gd name="T42" fmla="*/ 9 w 332"/>
              <a:gd name="T43" fmla="*/ 165 h 213"/>
              <a:gd name="T44" fmla="*/ 0 w 332"/>
              <a:gd name="T45" fmla="*/ 174 h 213"/>
              <a:gd name="T46" fmla="*/ 0 w 332"/>
              <a:gd name="T47" fmla="*/ 203 h 213"/>
              <a:gd name="T48" fmla="*/ 9 w 332"/>
              <a:gd name="T49" fmla="*/ 213 h 213"/>
              <a:gd name="T50" fmla="*/ 72 w 332"/>
              <a:gd name="T51" fmla="*/ 213 h 213"/>
              <a:gd name="T52" fmla="*/ 82 w 332"/>
              <a:gd name="T53" fmla="*/ 203 h 213"/>
              <a:gd name="T54" fmla="*/ 82 w 332"/>
              <a:gd name="T55" fmla="*/ 174 h 213"/>
              <a:gd name="T56" fmla="*/ 72 w 332"/>
              <a:gd name="T57" fmla="*/ 165 h 213"/>
              <a:gd name="T58" fmla="*/ 39 w 332"/>
              <a:gd name="T59" fmla="*/ 165 h 213"/>
              <a:gd name="T60" fmla="*/ 39 w 332"/>
              <a:gd name="T61" fmla="*/ 140 h 213"/>
              <a:gd name="T62" fmla="*/ 157 w 332"/>
              <a:gd name="T63" fmla="*/ 140 h 213"/>
              <a:gd name="T64" fmla="*/ 156 w 332"/>
              <a:gd name="T65" fmla="*/ 165 h 213"/>
              <a:gd name="T66" fmla="*/ 133 w 332"/>
              <a:gd name="T67" fmla="*/ 165 h 213"/>
              <a:gd name="T68" fmla="*/ 123 w 332"/>
              <a:gd name="T69" fmla="*/ 174 h 213"/>
              <a:gd name="T70" fmla="*/ 123 w 332"/>
              <a:gd name="T71" fmla="*/ 203 h 213"/>
              <a:gd name="T72" fmla="*/ 133 w 332"/>
              <a:gd name="T73" fmla="*/ 213 h 213"/>
              <a:gd name="T74" fmla="*/ 196 w 332"/>
              <a:gd name="T75" fmla="*/ 213 h 213"/>
              <a:gd name="T76" fmla="*/ 206 w 332"/>
              <a:gd name="T77" fmla="*/ 203 h 213"/>
              <a:gd name="T78" fmla="*/ 206 w 332"/>
              <a:gd name="T79" fmla="*/ 174 h 213"/>
              <a:gd name="T80" fmla="*/ 196 w 332"/>
              <a:gd name="T81" fmla="*/ 165 h 213"/>
              <a:gd name="T82" fmla="*/ 173 w 332"/>
              <a:gd name="T83" fmla="*/ 165 h 213"/>
              <a:gd name="T84" fmla="*/ 173 w 332"/>
              <a:gd name="T85" fmla="*/ 140 h 213"/>
              <a:gd name="T86" fmla="*/ 287 w 332"/>
              <a:gd name="T87" fmla="*/ 139 h 213"/>
              <a:gd name="T88" fmla="*/ 288 w 332"/>
              <a:gd name="T89" fmla="*/ 165 h 213"/>
              <a:gd name="T90" fmla="*/ 259 w 332"/>
              <a:gd name="T91" fmla="*/ 165 h 213"/>
              <a:gd name="T92" fmla="*/ 250 w 332"/>
              <a:gd name="T93" fmla="*/ 174 h 213"/>
              <a:gd name="T94" fmla="*/ 250 w 332"/>
              <a:gd name="T95" fmla="*/ 203 h 213"/>
              <a:gd name="T96" fmla="*/ 259 w 332"/>
              <a:gd name="T97" fmla="*/ 213 h 213"/>
              <a:gd name="T98" fmla="*/ 322 w 332"/>
              <a:gd name="T99" fmla="*/ 213 h 213"/>
              <a:gd name="T100" fmla="*/ 332 w 332"/>
              <a:gd name="T101" fmla="*/ 203 h 213"/>
              <a:gd name="T102" fmla="*/ 332 w 332"/>
              <a:gd name="T103" fmla="*/ 174 h 213"/>
              <a:gd name="T104" fmla="*/ 322 w 332"/>
              <a:gd name="T105" fmla="*/ 1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2" h="213">
                <a:moveTo>
                  <a:pt x="322" y="165"/>
                </a:moveTo>
                <a:cubicBezTo>
                  <a:pt x="304" y="165"/>
                  <a:pt x="304" y="165"/>
                  <a:pt x="304" y="165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3" y="124"/>
                  <a:pt x="303" y="124"/>
                  <a:pt x="303" y="124"/>
                </a:cubicBezTo>
                <a:cubicBezTo>
                  <a:pt x="303" y="123"/>
                  <a:pt x="303" y="123"/>
                  <a:pt x="303" y="123"/>
                </a:cubicBezTo>
                <a:cubicBezTo>
                  <a:pt x="173" y="123"/>
                  <a:pt x="173" y="123"/>
                  <a:pt x="173" y="123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219" y="83"/>
                  <a:pt x="219" y="83"/>
                  <a:pt x="219" y="83"/>
                </a:cubicBezTo>
                <a:cubicBezTo>
                  <a:pt x="229" y="83"/>
                  <a:pt x="236" y="75"/>
                  <a:pt x="236" y="66"/>
                </a:cubicBezTo>
                <a:cubicBezTo>
                  <a:pt x="236" y="17"/>
                  <a:pt x="236" y="17"/>
                  <a:pt x="236" y="17"/>
                </a:cubicBezTo>
                <a:cubicBezTo>
                  <a:pt x="236" y="8"/>
                  <a:pt x="229" y="0"/>
                  <a:pt x="219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3" y="0"/>
                  <a:pt x="96" y="8"/>
                  <a:pt x="96" y="17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75"/>
                  <a:pt x="103" y="83"/>
                  <a:pt x="112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2" y="165"/>
                  <a:pt x="22" y="165"/>
                  <a:pt x="22" y="165"/>
                </a:cubicBezTo>
                <a:cubicBezTo>
                  <a:pt x="9" y="165"/>
                  <a:pt x="9" y="165"/>
                  <a:pt x="9" y="165"/>
                </a:cubicBezTo>
                <a:cubicBezTo>
                  <a:pt x="4" y="165"/>
                  <a:pt x="0" y="169"/>
                  <a:pt x="0" y="174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09"/>
                  <a:pt x="4" y="213"/>
                  <a:pt x="9" y="213"/>
                </a:cubicBezTo>
                <a:cubicBezTo>
                  <a:pt x="72" y="213"/>
                  <a:pt x="72" y="213"/>
                  <a:pt x="72" y="213"/>
                </a:cubicBezTo>
                <a:cubicBezTo>
                  <a:pt x="78" y="213"/>
                  <a:pt x="82" y="209"/>
                  <a:pt x="82" y="203"/>
                </a:cubicBezTo>
                <a:cubicBezTo>
                  <a:pt x="82" y="174"/>
                  <a:pt x="82" y="174"/>
                  <a:pt x="82" y="174"/>
                </a:cubicBezTo>
                <a:cubicBezTo>
                  <a:pt x="82" y="169"/>
                  <a:pt x="78" y="165"/>
                  <a:pt x="72" y="165"/>
                </a:cubicBezTo>
                <a:cubicBezTo>
                  <a:pt x="39" y="165"/>
                  <a:pt x="39" y="165"/>
                  <a:pt x="39" y="165"/>
                </a:cubicBezTo>
                <a:cubicBezTo>
                  <a:pt x="39" y="140"/>
                  <a:pt x="39" y="140"/>
                  <a:pt x="39" y="140"/>
                </a:cubicBezTo>
                <a:cubicBezTo>
                  <a:pt x="157" y="140"/>
                  <a:pt x="157" y="140"/>
                  <a:pt x="157" y="140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128" y="165"/>
                  <a:pt x="123" y="169"/>
                  <a:pt x="123" y="174"/>
                </a:cubicBezTo>
                <a:cubicBezTo>
                  <a:pt x="123" y="203"/>
                  <a:pt x="123" y="203"/>
                  <a:pt x="123" y="203"/>
                </a:cubicBezTo>
                <a:cubicBezTo>
                  <a:pt x="123" y="209"/>
                  <a:pt x="128" y="213"/>
                  <a:pt x="133" y="213"/>
                </a:cubicBezTo>
                <a:cubicBezTo>
                  <a:pt x="196" y="213"/>
                  <a:pt x="196" y="213"/>
                  <a:pt x="196" y="213"/>
                </a:cubicBezTo>
                <a:cubicBezTo>
                  <a:pt x="201" y="213"/>
                  <a:pt x="206" y="209"/>
                  <a:pt x="206" y="203"/>
                </a:cubicBezTo>
                <a:cubicBezTo>
                  <a:pt x="206" y="174"/>
                  <a:pt x="206" y="174"/>
                  <a:pt x="206" y="174"/>
                </a:cubicBezTo>
                <a:cubicBezTo>
                  <a:pt x="206" y="169"/>
                  <a:pt x="201" y="165"/>
                  <a:pt x="196" y="165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65"/>
                  <a:pt x="288" y="165"/>
                  <a:pt x="288" y="165"/>
                </a:cubicBezTo>
                <a:cubicBezTo>
                  <a:pt x="259" y="165"/>
                  <a:pt x="259" y="165"/>
                  <a:pt x="259" y="165"/>
                </a:cubicBezTo>
                <a:cubicBezTo>
                  <a:pt x="254" y="165"/>
                  <a:pt x="250" y="169"/>
                  <a:pt x="250" y="174"/>
                </a:cubicBezTo>
                <a:cubicBezTo>
                  <a:pt x="250" y="203"/>
                  <a:pt x="250" y="203"/>
                  <a:pt x="250" y="203"/>
                </a:cubicBezTo>
                <a:cubicBezTo>
                  <a:pt x="250" y="209"/>
                  <a:pt x="254" y="213"/>
                  <a:pt x="259" y="213"/>
                </a:cubicBezTo>
                <a:cubicBezTo>
                  <a:pt x="322" y="213"/>
                  <a:pt x="322" y="213"/>
                  <a:pt x="322" y="213"/>
                </a:cubicBezTo>
                <a:cubicBezTo>
                  <a:pt x="328" y="213"/>
                  <a:pt x="332" y="209"/>
                  <a:pt x="332" y="203"/>
                </a:cubicBezTo>
                <a:cubicBezTo>
                  <a:pt x="332" y="174"/>
                  <a:pt x="332" y="174"/>
                  <a:pt x="332" y="174"/>
                </a:cubicBezTo>
                <a:cubicBezTo>
                  <a:pt x="332" y="169"/>
                  <a:pt x="328" y="165"/>
                  <a:pt x="322" y="165"/>
                </a:cubicBezTo>
                <a:close/>
              </a:path>
            </a:pathLst>
          </a:custGeom>
          <a:solidFill>
            <a:srgbClr val="E837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AB577FD-1887-416A-8E90-422E0C4DFDA5}"/>
              </a:ext>
            </a:extLst>
          </p:cNvPr>
          <p:cNvSpPr/>
          <p:nvPr/>
        </p:nvSpPr>
        <p:spPr>
          <a:xfrm>
            <a:off x="1426800" y="5454499"/>
            <a:ext cx="2160000" cy="216000"/>
          </a:xfrm>
          <a:prstGeom prst="rect">
            <a:avLst/>
          </a:prstGeom>
          <a:pattFill prst="wdUpDiag">
            <a:fgClr>
              <a:srgbClr val="E8373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6096F2C-98C6-4B8F-A22F-5FD1DADF8159}"/>
              </a:ext>
            </a:extLst>
          </p:cNvPr>
          <p:cNvSpPr/>
          <p:nvPr/>
        </p:nvSpPr>
        <p:spPr>
          <a:xfrm>
            <a:off x="4656000" y="2758990"/>
            <a:ext cx="2880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2000" b="1" dirty="0">
                <a:solidFill>
                  <a:srgbClr val="01294A"/>
                </a:solidFill>
              </a:rPr>
              <a:t>添加标题</a:t>
            </a:r>
            <a:endParaRPr lang="en-US" altLang="zh-CN" sz="2000" b="1" dirty="0">
              <a:solidFill>
                <a:srgbClr val="01294A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3672E02-A20B-4392-8814-6135CE38212B}"/>
              </a:ext>
            </a:extLst>
          </p:cNvPr>
          <p:cNvSpPr/>
          <p:nvPr/>
        </p:nvSpPr>
        <p:spPr>
          <a:xfrm>
            <a:off x="5016000" y="5460620"/>
            <a:ext cx="2160000" cy="216000"/>
          </a:xfrm>
          <a:prstGeom prst="rect">
            <a:avLst/>
          </a:prstGeom>
          <a:pattFill prst="wdUpDiag">
            <a:fgClr>
              <a:srgbClr val="01294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798989D-4DCE-4B75-84B9-1235EB0A5CC4}"/>
              </a:ext>
            </a:extLst>
          </p:cNvPr>
          <p:cNvSpPr/>
          <p:nvPr/>
        </p:nvSpPr>
        <p:spPr>
          <a:xfrm>
            <a:off x="8245200" y="2752869"/>
            <a:ext cx="2880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2000" b="1" dirty="0">
                <a:solidFill>
                  <a:srgbClr val="FDD904"/>
                </a:solidFill>
              </a:rPr>
              <a:t>添加标题</a:t>
            </a:r>
            <a:endParaRPr lang="en-US" altLang="zh-CN" sz="2000" b="1" dirty="0">
              <a:solidFill>
                <a:srgbClr val="FDD90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请在这里输入文字内容，</a:t>
            </a:r>
            <a:endParaRPr lang="en-US" altLang="zh-CN" sz="1600" dirty="0">
              <a:solidFill>
                <a:srgbClr val="252424"/>
              </a:solidFill>
            </a:endParaRPr>
          </a:p>
          <a:p>
            <a:pPr algn="ctr"/>
            <a:r>
              <a:rPr lang="zh-CN" altLang="en-US" sz="1600" dirty="0">
                <a:solidFill>
                  <a:srgbClr val="252424"/>
                </a:solidFill>
              </a:rPr>
              <a:t>请在这里输入文字内容。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0A446DC-DB78-4D84-BE42-0EB300FB447E}"/>
              </a:ext>
            </a:extLst>
          </p:cNvPr>
          <p:cNvSpPr/>
          <p:nvPr/>
        </p:nvSpPr>
        <p:spPr>
          <a:xfrm>
            <a:off x="8605200" y="5454499"/>
            <a:ext cx="2160000" cy="216000"/>
          </a:xfrm>
          <a:prstGeom prst="rect">
            <a:avLst/>
          </a:prstGeom>
          <a:pattFill prst="wdUpDiag">
            <a:fgClr>
              <a:srgbClr val="FDD90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7D2178CB-F0B7-472E-A152-40BC45BE204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44606" y="1991278"/>
            <a:ext cx="540887" cy="432000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rgbClr val="0129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B2A18B45-4C91-4969-AAD7-CAB33379C5D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541766" y="1910742"/>
            <a:ext cx="324967" cy="432000"/>
          </a:xfrm>
          <a:custGeom>
            <a:avLst/>
            <a:gdLst>
              <a:gd name="T0" fmla="*/ 31 w 258"/>
              <a:gd name="T1" fmla="*/ 24 h 344"/>
              <a:gd name="T2" fmla="*/ 24 w 258"/>
              <a:gd name="T3" fmla="*/ 117 h 344"/>
              <a:gd name="T4" fmla="*/ 64 w 258"/>
              <a:gd name="T5" fmla="*/ 163 h 344"/>
              <a:gd name="T6" fmla="*/ 71 w 258"/>
              <a:gd name="T7" fmla="*/ 239 h 344"/>
              <a:gd name="T8" fmla="*/ 135 w 258"/>
              <a:gd name="T9" fmla="*/ 313 h 344"/>
              <a:gd name="T10" fmla="*/ 228 w 258"/>
              <a:gd name="T11" fmla="*/ 320 h 344"/>
              <a:gd name="T12" fmla="*/ 235 w 258"/>
              <a:gd name="T13" fmla="*/ 227 h 344"/>
              <a:gd name="T14" fmla="*/ 171 w 258"/>
              <a:gd name="T15" fmla="*/ 153 h 344"/>
              <a:gd name="T16" fmla="*/ 86 w 258"/>
              <a:gd name="T17" fmla="*/ 140 h 344"/>
              <a:gd name="T18" fmla="*/ 48 w 258"/>
              <a:gd name="T19" fmla="*/ 96 h 344"/>
              <a:gd name="T20" fmla="*/ 52 w 258"/>
              <a:gd name="T21" fmla="*/ 48 h 344"/>
              <a:gd name="T22" fmla="*/ 100 w 258"/>
              <a:gd name="T23" fmla="*/ 52 h 344"/>
              <a:gd name="T24" fmla="*/ 164 w 258"/>
              <a:gd name="T25" fmla="*/ 126 h 344"/>
              <a:gd name="T26" fmla="*/ 172 w 258"/>
              <a:gd name="T27" fmla="*/ 141 h 344"/>
              <a:gd name="T28" fmla="*/ 199 w 258"/>
              <a:gd name="T29" fmla="*/ 173 h 344"/>
              <a:gd name="T30" fmla="*/ 188 w 258"/>
              <a:gd name="T31" fmla="*/ 105 h 344"/>
              <a:gd name="T32" fmla="*/ 124 w 258"/>
              <a:gd name="T33" fmla="*/ 31 h 344"/>
              <a:gd name="T34" fmla="*/ 31 w 258"/>
              <a:gd name="T35" fmla="*/ 24 h 344"/>
              <a:gd name="T36" fmla="*/ 147 w 258"/>
              <a:gd name="T37" fmla="*/ 174 h 344"/>
              <a:gd name="T38" fmla="*/ 211 w 258"/>
              <a:gd name="T39" fmla="*/ 248 h 344"/>
              <a:gd name="T40" fmla="*/ 207 w 258"/>
              <a:gd name="T41" fmla="*/ 296 h 344"/>
              <a:gd name="T42" fmla="*/ 159 w 258"/>
              <a:gd name="T43" fmla="*/ 292 h 344"/>
              <a:gd name="T44" fmla="*/ 95 w 258"/>
              <a:gd name="T45" fmla="*/ 218 h 344"/>
              <a:gd name="T46" fmla="*/ 87 w 258"/>
              <a:gd name="T47" fmla="*/ 190 h 344"/>
              <a:gd name="T48" fmla="*/ 88 w 258"/>
              <a:gd name="T49" fmla="*/ 191 h 344"/>
              <a:gd name="T50" fmla="*/ 166 w 258"/>
              <a:gd name="T51" fmla="*/ 208 h 344"/>
              <a:gd name="T52" fmla="*/ 144 w 258"/>
              <a:gd name="T53" fmla="*/ 182 h 344"/>
              <a:gd name="T54" fmla="*/ 112 w 258"/>
              <a:gd name="T55" fmla="*/ 170 h 344"/>
              <a:gd name="T56" fmla="*/ 107 w 258"/>
              <a:gd name="T57" fmla="*/ 165 h 344"/>
              <a:gd name="T58" fmla="*/ 147 w 258"/>
              <a:gd name="T59" fmla="*/ 17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8" h="344">
                <a:moveTo>
                  <a:pt x="31" y="24"/>
                </a:moveTo>
                <a:cubicBezTo>
                  <a:pt x="4" y="48"/>
                  <a:pt x="0" y="89"/>
                  <a:pt x="24" y="117"/>
                </a:cubicBezTo>
                <a:cubicBezTo>
                  <a:pt x="64" y="163"/>
                  <a:pt x="64" y="163"/>
                  <a:pt x="64" y="163"/>
                </a:cubicBezTo>
                <a:cubicBezTo>
                  <a:pt x="50" y="187"/>
                  <a:pt x="52" y="217"/>
                  <a:pt x="71" y="239"/>
                </a:cubicBezTo>
                <a:cubicBezTo>
                  <a:pt x="135" y="313"/>
                  <a:pt x="135" y="313"/>
                  <a:pt x="135" y="313"/>
                </a:cubicBezTo>
                <a:cubicBezTo>
                  <a:pt x="158" y="341"/>
                  <a:pt x="200" y="344"/>
                  <a:pt x="228" y="320"/>
                </a:cubicBezTo>
                <a:cubicBezTo>
                  <a:pt x="255" y="296"/>
                  <a:pt x="258" y="255"/>
                  <a:pt x="235" y="227"/>
                </a:cubicBezTo>
                <a:cubicBezTo>
                  <a:pt x="171" y="153"/>
                  <a:pt x="171" y="153"/>
                  <a:pt x="171" y="153"/>
                </a:cubicBezTo>
                <a:cubicBezTo>
                  <a:pt x="149" y="128"/>
                  <a:pt x="113" y="123"/>
                  <a:pt x="86" y="140"/>
                </a:cubicBezTo>
                <a:cubicBezTo>
                  <a:pt x="48" y="96"/>
                  <a:pt x="48" y="96"/>
                  <a:pt x="48" y="96"/>
                </a:cubicBezTo>
                <a:cubicBezTo>
                  <a:pt x="36" y="82"/>
                  <a:pt x="38" y="60"/>
                  <a:pt x="52" y="48"/>
                </a:cubicBezTo>
                <a:cubicBezTo>
                  <a:pt x="66" y="36"/>
                  <a:pt x="88" y="37"/>
                  <a:pt x="100" y="52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8" y="130"/>
                  <a:pt x="170" y="135"/>
                  <a:pt x="172" y="141"/>
                </a:cubicBezTo>
                <a:cubicBezTo>
                  <a:pt x="199" y="173"/>
                  <a:pt x="199" y="173"/>
                  <a:pt x="199" y="173"/>
                </a:cubicBezTo>
                <a:cubicBezTo>
                  <a:pt x="208" y="151"/>
                  <a:pt x="205" y="124"/>
                  <a:pt x="188" y="105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01" y="3"/>
                  <a:pt x="59" y="0"/>
                  <a:pt x="31" y="24"/>
                </a:cubicBezTo>
                <a:close/>
                <a:moveTo>
                  <a:pt x="147" y="174"/>
                </a:moveTo>
                <a:cubicBezTo>
                  <a:pt x="211" y="248"/>
                  <a:pt x="211" y="248"/>
                  <a:pt x="211" y="248"/>
                </a:cubicBezTo>
                <a:cubicBezTo>
                  <a:pt x="223" y="262"/>
                  <a:pt x="221" y="284"/>
                  <a:pt x="207" y="296"/>
                </a:cubicBezTo>
                <a:cubicBezTo>
                  <a:pt x="193" y="308"/>
                  <a:pt x="171" y="307"/>
                  <a:pt x="159" y="292"/>
                </a:cubicBezTo>
                <a:cubicBezTo>
                  <a:pt x="95" y="218"/>
                  <a:pt x="95" y="218"/>
                  <a:pt x="95" y="218"/>
                </a:cubicBezTo>
                <a:cubicBezTo>
                  <a:pt x="88" y="210"/>
                  <a:pt x="85" y="200"/>
                  <a:pt x="87" y="190"/>
                </a:cubicBezTo>
                <a:cubicBezTo>
                  <a:pt x="88" y="191"/>
                  <a:pt x="88" y="191"/>
                  <a:pt x="88" y="191"/>
                </a:cubicBezTo>
                <a:cubicBezTo>
                  <a:pt x="108" y="214"/>
                  <a:pt x="140" y="220"/>
                  <a:pt x="166" y="208"/>
                </a:cubicBezTo>
                <a:cubicBezTo>
                  <a:pt x="144" y="182"/>
                  <a:pt x="144" y="182"/>
                  <a:pt x="144" y="182"/>
                </a:cubicBezTo>
                <a:cubicBezTo>
                  <a:pt x="132" y="184"/>
                  <a:pt x="120" y="180"/>
                  <a:pt x="112" y="170"/>
                </a:cubicBezTo>
                <a:cubicBezTo>
                  <a:pt x="107" y="165"/>
                  <a:pt x="107" y="165"/>
                  <a:pt x="107" y="165"/>
                </a:cubicBezTo>
                <a:cubicBezTo>
                  <a:pt x="120" y="159"/>
                  <a:pt x="137" y="162"/>
                  <a:pt x="147" y="174"/>
                </a:cubicBezTo>
                <a:close/>
              </a:path>
            </a:pathLst>
          </a:custGeom>
          <a:solidFill>
            <a:srgbClr val="FDD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52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13" grpId="0" animBg="1"/>
      <p:bldP spid="14" grpId="0" animBg="1"/>
      <p:bldP spid="15" grpId="0"/>
      <p:bldP spid="16" grpId="0" animBg="1"/>
      <p:bldP spid="17" grpId="0"/>
      <p:bldP spid="18" grpId="0" animBg="1"/>
      <p:bldP spid="24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47A0A4-C184-4C8A-A66B-A88995F72A90}"/>
              </a:ext>
            </a:extLst>
          </p:cNvPr>
          <p:cNvGrpSpPr/>
          <p:nvPr/>
        </p:nvGrpSpPr>
        <p:grpSpPr>
          <a:xfrm>
            <a:off x="4049141" y="932200"/>
            <a:ext cx="4122401" cy="4429013"/>
            <a:chOff x="3396000" y="729000"/>
            <a:chExt cx="5400000" cy="580163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1189F3FE-61CE-44FC-AB0B-41FD75825A95}"/>
                </a:ext>
              </a:extLst>
            </p:cNvPr>
            <p:cNvSpPr/>
            <p:nvPr/>
          </p:nvSpPr>
          <p:spPr>
            <a:xfrm>
              <a:off x="3396000" y="729000"/>
              <a:ext cx="5400000" cy="54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7601616-F1CF-4A7B-95DB-13E81ED059D7}"/>
                </a:ext>
              </a:extLst>
            </p:cNvPr>
            <p:cNvSpPr/>
            <p:nvPr/>
          </p:nvSpPr>
          <p:spPr>
            <a:xfrm>
              <a:off x="3576000" y="909000"/>
              <a:ext cx="5040000" cy="504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52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6BFB000-AE82-452E-B90C-6A83C5C761A4}"/>
                </a:ext>
              </a:extLst>
            </p:cNvPr>
            <p:cNvSpPr/>
            <p:nvPr/>
          </p:nvSpPr>
          <p:spPr>
            <a:xfrm>
              <a:off x="4224000" y="1557000"/>
              <a:ext cx="3744000" cy="3744000"/>
            </a:xfrm>
            <a:prstGeom prst="ellipse">
              <a:avLst/>
            </a:prstGeom>
            <a:solidFill>
              <a:srgbClr val="053358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8469E81-DD2E-4AF0-93B0-AE6C4C8E098E}"/>
                </a:ext>
              </a:extLst>
            </p:cNvPr>
            <p:cNvGrpSpPr/>
            <p:nvPr/>
          </p:nvGrpSpPr>
          <p:grpSpPr>
            <a:xfrm>
              <a:off x="3580631" y="3520706"/>
              <a:ext cx="808057" cy="1327400"/>
              <a:chOff x="3580631" y="3520706"/>
              <a:chExt cx="808057" cy="132740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07144BC-0DA5-4FBD-9ECA-CF20F7A7568A}"/>
                  </a:ext>
                </a:extLst>
              </p:cNvPr>
              <p:cNvSpPr/>
              <p:nvPr/>
            </p:nvSpPr>
            <p:spPr>
              <a:xfrm>
                <a:off x="3580631" y="3520706"/>
                <a:ext cx="621334" cy="650119"/>
              </a:xfrm>
              <a:custGeom>
                <a:avLst/>
                <a:gdLst>
                  <a:gd name="connsiteX0" fmla="*/ 0 w 621334"/>
                  <a:gd name="connsiteY0" fmla="*/ 0 h 650119"/>
                  <a:gd name="connsiteX1" fmla="*/ 621334 w 621334"/>
                  <a:gd name="connsiteY1" fmla="*/ 84209 h 650119"/>
                  <a:gd name="connsiteX2" fmla="*/ 106723 w 621334"/>
                  <a:gd name="connsiteY2" fmla="*/ 650119 h 650119"/>
                  <a:gd name="connsiteX3" fmla="*/ 46567 w 621334"/>
                  <a:gd name="connsiteY3" fmla="*/ 416163 h 650119"/>
                  <a:gd name="connsiteX4" fmla="*/ 8380 w 621334"/>
                  <a:gd name="connsiteY4" fmla="*/ 165951 h 650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334" h="650119">
                    <a:moveTo>
                      <a:pt x="0" y="0"/>
                    </a:moveTo>
                    <a:lnTo>
                      <a:pt x="621334" y="84209"/>
                    </a:lnTo>
                    <a:lnTo>
                      <a:pt x="106723" y="650119"/>
                    </a:lnTo>
                    <a:lnTo>
                      <a:pt x="46567" y="416163"/>
                    </a:lnTo>
                    <a:cubicBezTo>
                      <a:pt x="29782" y="334140"/>
                      <a:pt x="16983" y="250666"/>
                      <a:pt x="8380" y="165951"/>
                    </a:cubicBezTo>
                    <a:close/>
                  </a:path>
                </a:pathLst>
              </a:custGeom>
              <a:solidFill>
                <a:srgbClr val="E8373A"/>
              </a:solidFill>
              <a:ln w="57150">
                <a:solidFill>
                  <a:srgbClr val="2524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2238A0-DCA2-4BF1-99D1-839D6103781B}"/>
                  </a:ext>
                </a:extLst>
              </p:cNvPr>
              <p:cNvSpPr/>
              <p:nvPr/>
            </p:nvSpPr>
            <p:spPr>
              <a:xfrm>
                <a:off x="3726968" y="4254937"/>
                <a:ext cx="661720" cy="593169"/>
              </a:xfrm>
              <a:custGeom>
                <a:avLst/>
                <a:gdLst>
                  <a:gd name="connsiteX0" fmla="*/ 661720 w 661720"/>
                  <a:gd name="connsiteY0" fmla="*/ 0 h 593169"/>
                  <a:gd name="connsiteX1" fmla="*/ 286998 w 661720"/>
                  <a:gd name="connsiteY1" fmla="*/ 593169 h 593169"/>
                  <a:gd name="connsiteX2" fmla="*/ 279408 w 661720"/>
                  <a:gd name="connsiteY2" fmla="*/ 583020 h 593169"/>
                  <a:gd name="connsiteX3" fmla="*/ 47066 w 661720"/>
                  <a:gd name="connsiteY3" fmla="*/ 154962 h 593169"/>
                  <a:gd name="connsiteX4" fmla="*/ 0 w 661720"/>
                  <a:gd name="connsiteY4" fmla="*/ 26367 h 59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1720" h="593169">
                    <a:moveTo>
                      <a:pt x="661720" y="0"/>
                    </a:moveTo>
                    <a:lnTo>
                      <a:pt x="286998" y="593169"/>
                    </a:lnTo>
                    <a:lnTo>
                      <a:pt x="279408" y="583020"/>
                    </a:lnTo>
                    <a:cubicBezTo>
                      <a:pt x="188836" y="448956"/>
                      <a:pt x="110826" y="305706"/>
                      <a:pt x="47066" y="154962"/>
                    </a:cubicBezTo>
                    <a:lnTo>
                      <a:pt x="0" y="26367"/>
                    </a:lnTo>
                    <a:close/>
                  </a:path>
                </a:pathLst>
              </a:custGeom>
              <a:solidFill>
                <a:srgbClr val="E8373A"/>
              </a:solidFill>
              <a:ln w="57150">
                <a:solidFill>
                  <a:srgbClr val="2524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3EE49DB-833C-4801-8010-5F2CC91C049C}"/>
                </a:ext>
              </a:extLst>
            </p:cNvPr>
            <p:cNvGrpSpPr/>
            <p:nvPr/>
          </p:nvGrpSpPr>
          <p:grpSpPr>
            <a:xfrm flipH="1">
              <a:off x="7807957" y="3520706"/>
              <a:ext cx="808057" cy="1327400"/>
              <a:chOff x="3580631" y="3520706"/>
              <a:chExt cx="808057" cy="1327400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B1C2029-E7C8-422F-948E-7EDE229B44FC}"/>
                  </a:ext>
                </a:extLst>
              </p:cNvPr>
              <p:cNvSpPr/>
              <p:nvPr/>
            </p:nvSpPr>
            <p:spPr>
              <a:xfrm>
                <a:off x="3580631" y="3520706"/>
                <a:ext cx="621334" cy="650119"/>
              </a:xfrm>
              <a:custGeom>
                <a:avLst/>
                <a:gdLst>
                  <a:gd name="connsiteX0" fmla="*/ 0 w 621334"/>
                  <a:gd name="connsiteY0" fmla="*/ 0 h 650119"/>
                  <a:gd name="connsiteX1" fmla="*/ 621334 w 621334"/>
                  <a:gd name="connsiteY1" fmla="*/ 84209 h 650119"/>
                  <a:gd name="connsiteX2" fmla="*/ 106723 w 621334"/>
                  <a:gd name="connsiteY2" fmla="*/ 650119 h 650119"/>
                  <a:gd name="connsiteX3" fmla="*/ 46567 w 621334"/>
                  <a:gd name="connsiteY3" fmla="*/ 416163 h 650119"/>
                  <a:gd name="connsiteX4" fmla="*/ 8380 w 621334"/>
                  <a:gd name="connsiteY4" fmla="*/ 165951 h 650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334" h="650119">
                    <a:moveTo>
                      <a:pt x="0" y="0"/>
                    </a:moveTo>
                    <a:lnTo>
                      <a:pt x="621334" y="84209"/>
                    </a:lnTo>
                    <a:lnTo>
                      <a:pt x="106723" y="650119"/>
                    </a:lnTo>
                    <a:lnTo>
                      <a:pt x="46567" y="416163"/>
                    </a:lnTo>
                    <a:cubicBezTo>
                      <a:pt x="29782" y="334140"/>
                      <a:pt x="16983" y="250666"/>
                      <a:pt x="8380" y="165951"/>
                    </a:cubicBezTo>
                    <a:close/>
                  </a:path>
                </a:pathLst>
              </a:custGeom>
              <a:solidFill>
                <a:srgbClr val="E8373A"/>
              </a:solidFill>
              <a:ln w="57150">
                <a:solidFill>
                  <a:srgbClr val="2524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6628AFB-944E-491A-86BD-DC5921CECFF5}"/>
                  </a:ext>
                </a:extLst>
              </p:cNvPr>
              <p:cNvSpPr/>
              <p:nvPr/>
            </p:nvSpPr>
            <p:spPr>
              <a:xfrm>
                <a:off x="3726968" y="4254937"/>
                <a:ext cx="661720" cy="593169"/>
              </a:xfrm>
              <a:custGeom>
                <a:avLst/>
                <a:gdLst>
                  <a:gd name="connsiteX0" fmla="*/ 661720 w 661720"/>
                  <a:gd name="connsiteY0" fmla="*/ 0 h 593169"/>
                  <a:gd name="connsiteX1" fmla="*/ 286998 w 661720"/>
                  <a:gd name="connsiteY1" fmla="*/ 593169 h 593169"/>
                  <a:gd name="connsiteX2" fmla="*/ 279408 w 661720"/>
                  <a:gd name="connsiteY2" fmla="*/ 583020 h 593169"/>
                  <a:gd name="connsiteX3" fmla="*/ 47066 w 661720"/>
                  <a:gd name="connsiteY3" fmla="*/ 154962 h 593169"/>
                  <a:gd name="connsiteX4" fmla="*/ 0 w 661720"/>
                  <a:gd name="connsiteY4" fmla="*/ 26367 h 59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1720" h="593169">
                    <a:moveTo>
                      <a:pt x="661720" y="0"/>
                    </a:moveTo>
                    <a:lnTo>
                      <a:pt x="286998" y="593169"/>
                    </a:lnTo>
                    <a:lnTo>
                      <a:pt x="279408" y="583020"/>
                    </a:lnTo>
                    <a:cubicBezTo>
                      <a:pt x="188836" y="448956"/>
                      <a:pt x="110826" y="305706"/>
                      <a:pt x="47066" y="154962"/>
                    </a:cubicBezTo>
                    <a:lnTo>
                      <a:pt x="0" y="26367"/>
                    </a:lnTo>
                    <a:close/>
                  </a:path>
                </a:pathLst>
              </a:custGeom>
              <a:solidFill>
                <a:srgbClr val="E8373A"/>
              </a:solidFill>
              <a:ln w="57150">
                <a:solidFill>
                  <a:srgbClr val="2524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EEE7551-9116-45F7-968A-D17DED4C5F28}"/>
                </a:ext>
              </a:extLst>
            </p:cNvPr>
            <p:cNvSpPr/>
            <p:nvPr/>
          </p:nvSpPr>
          <p:spPr>
            <a:xfrm>
              <a:off x="3396000" y="5090636"/>
              <a:ext cx="5400000" cy="14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FE350691-F24A-4273-BE31-4249AB5EFCD5}"/>
                </a:ext>
              </a:extLst>
            </p:cNvPr>
            <p:cNvSpPr/>
            <p:nvPr/>
          </p:nvSpPr>
          <p:spPr>
            <a:xfrm>
              <a:off x="3576000" y="5270636"/>
              <a:ext cx="5040000" cy="108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7150">
              <a:solidFill>
                <a:srgbClr val="252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 谢 观 看</a:t>
              </a:r>
            </a:p>
          </p:txBody>
        </p:sp>
        <p:sp>
          <p:nvSpPr>
            <p:cNvPr id="18" name="星形: 四角 17">
              <a:extLst>
                <a:ext uri="{FF2B5EF4-FFF2-40B4-BE49-F238E27FC236}">
                  <a16:creationId xmlns:a16="http://schemas.microsoft.com/office/drawing/2014/main" id="{4339B501-48AF-4CE7-93DC-6BFC07AE8800}"/>
                </a:ext>
              </a:extLst>
            </p:cNvPr>
            <p:cNvSpPr/>
            <p:nvPr/>
          </p:nvSpPr>
          <p:spPr>
            <a:xfrm>
              <a:off x="4026000" y="5690088"/>
              <a:ext cx="252000" cy="288000"/>
            </a:xfrm>
            <a:prstGeom prst="star4">
              <a:avLst>
                <a:gd name="adj" fmla="val 21760"/>
              </a:avLst>
            </a:prstGeom>
            <a:solidFill>
              <a:srgbClr val="E8373A"/>
            </a:solidFill>
            <a:ln w="38100" cap="rnd">
              <a:solidFill>
                <a:srgbClr val="25242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>
              <a:extLst>
                <a:ext uri="{FF2B5EF4-FFF2-40B4-BE49-F238E27FC236}">
                  <a16:creationId xmlns:a16="http://schemas.microsoft.com/office/drawing/2014/main" id="{72AE6EEA-B4E3-4FFC-BA04-B64C1C5BC6C6}"/>
                </a:ext>
              </a:extLst>
            </p:cNvPr>
            <p:cNvSpPr/>
            <p:nvPr/>
          </p:nvSpPr>
          <p:spPr>
            <a:xfrm>
              <a:off x="7906705" y="5666636"/>
              <a:ext cx="252000" cy="288000"/>
            </a:xfrm>
            <a:prstGeom prst="star4">
              <a:avLst>
                <a:gd name="adj" fmla="val 21760"/>
              </a:avLst>
            </a:prstGeom>
            <a:solidFill>
              <a:srgbClr val="E8373A"/>
            </a:solidFill>
            <a:ln w="38100" cap="rnd">
              <a:solidFill>
                <a:srgbClr val="25242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FF2D9B8-DCCE-4803-A1B8-76DC396EE886}"/>
                </a:ext>
              </a:extLst>
            </p:cNvPr>
            <p:cNvSpPr txBox="1"/>
            <p:nvPr/>
          </p:nvSpPr>
          <p:spPr>
            <a:xfrm rot="16200000">
              <a:off x="4028190" y="1374408"/>
              <a:ext cx="4244129" cy="4244129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algn="ctr"/>
              <a:r>
                <a:rPr lang="en-US" altLang="zh-CN" sz="3200" spc="400" dirty="0"/>
                <a:t>Thanks For Reading</a:t>
              </a:r>
              <a:endParaRPr lang="zh-CN" altLang="en-US" sz="3200" spc="400" dirty="0"/>
            </a:p>
          </p:txBody>
        </p:sp>
      </p:grpSp>
      <p:sp>
        <p:nvSpPr>
          <p:cNvPr id="27" name="Freeform 7">
            <a:extLst>
              <a:ext uri="{FF2B5EF4-FFF2-40B4-BE49-F238E27FC236}">
                <a16:creationId xmlns:a16="http://schemas.microsoft.com/office/drawing/2014/main" id="{528AE19B-B6F2-46D2-B2A3-BAFFF9C38D01}"/>
              </a:ext>
            </a:extLst>
          </p:cNvPr>
          <p:cNvSpPr>
            <a:spLocks noEditPoints="1"/>
          </p:cNvSpPr>
          <p:nvPr/>
        </p:nvSpPr>
        <p:spPr bwMode="auto">
          <a:xfrm>
            <a:off x="5273040" y="2077445"/>
            <a:ext cx="1652643" cy="1671317"/>
          </a:xfrm>
          <a:custGeom>
            <a:avLst/>
            <a:gdLst>
              <a:gd name="T0" fmla="*/ 177 w 177"/>
              <a:gd name="T1" fmla="*/ 76 h 179"/>
              <a:gd name="T2" fmla="*/ 0 w 177"/>
              <a:gd name="T3" fmla="*/ 76 h 179"/>
              <a:gd name="T4" fmla="*/ 14 w 177"/>
              <a:gd name="T5" fmla="*/ 153 h 179"/>
              <a:gd name="T6" fmla="*/ 6 w 177"/>
              <a:gd name="T7" fmla="*/ 164 h 179"/>
              <a:gd name="T8" fmla="*/ 6 w 177"/>
              <a:gd name="T9" fmla="*/ 179 h 179"/>
              <a:gd name="T10" fmla="*/ 169 w 177"/>
              <a:gd name="T11" fmla="*/ 168 h 179"/>
              <a:gd name="T12" fmla="*/ 169 w 177"/>
              <a:gd name="T13" fmla="*/ 153 h 179"/>
              <a:gd name="T14" fmla="*/ 163 w 177"/>
              <a:gd name="T15" fmla="*/ 76 h 179"/>
              <a:gd name="T16" fmla="*/ 140 w 177"/>
              <a:gd name="T17" fmla="*/ 153 h 179"/>
              <a:gd name="T18" fmla="*/ 151 w 177"/>
              <a:gd name="T19" fmla="*/ 76 h 179"/>
              <a:gd name="T20" fmla="*/ 159 w 177"/>
              <a:gd name="T21" fmla="*/ 76 h 179"/>
              <a:gd name="T22" fmla="*/ 57 w 177"/>
              <a:gd name="T23" fmla="*/ 76 h 179"/>
              <a:gd name="T24" fmla="*/ 41 w 177"/>
              <a:gd name="T25" fmla="*/ 153 h 179"/>
              <a:gd name="T26" fmla="*/ 57 w 177"/>
              <a:gd name="T27" fmla="*/ 76 h 179"/>
              <a:gd name="T28" fmla="*/ 28 w 177"/>
              <a:gd name="T29" fmla="*/ 73 h 179"/>
              <a:gd name="T30" fmla="*/ 89 w 177"/>
              <a:gd name="T31" fmla="*/ 22 h 179"/>
              <a:gd name="T32" fmla="*/ 136 w 177"/>
              <a:gd name="T33" fmla="*/ 73 h 179"/>
              <a:gd name="T34" fmla="*/ 97 w 177"/>
              <a:gd name="T35" fmla="*/ 73 h 179"/>
              <a:gd name="T36" fmla="*/ 57 w 177"/>
              <a:gd name="T37" fmla="*/ 73 h 179"/>
              <a:gd name="T38" fmla="*/ 61 w 177"/>
              <a:gd name="T39" fmla="*/ 76 h 179"/>
              <a:gd name="T40" fmla="*/ 80 w 177"/>
              <a:gd name="T41" fmla="*/ 153 h 179"/>
              <a:gd name="T42" fmla="*/ 61 w 177"/>
              <a:gd name="T43" fmla="*/ 76 h 179"/>
              <a:gd name="T44" fmla="*/ 97 w 177"/>
              <a:gd name="T45" fmla="*/ 76 h 179"/>
              <a:gd name="T46" fmla="*/ 84 w 177"/>
              <a:gd name="T47" fmla="*/ 153 h 179"/>
              <a:gd name="T48" fmla="*/ 100 w 177"/>
              <a:gd name="T49" fmla="*/ 76 h 179"/>
              <a:gd name="T50" fmla="*/ 120 w 177"/>
              <a:gd name="T51" fmla="*/ 153 h 179"/>
              <a:gd name="T52" fmla="*/ 100 w 177"/>
              <a:gd name="T53" fmla="*/ 76 h 179"/>
              <a:gd name="T54" fmla="*/ 136 w 177"/>
              <a:gd name="T55" fmla="*/ 76 h 179"/>
              <a:gd name="T56" fmla="*/ 123 w 177"/>
              <a:gd name="T57" fmla="*/ 153 h 179"/>
              <a:gd name="T58" fmla="*/ 8 w 177"/>
              <a:gd name="T59" fmla="*/ 73 h 179"/>
              <a:gd name="T60" fmla="*/ 169 w 177"/>
              <a:gd name="T61" fmla="*/ 73 h 179"/>
              <a:gd name="T62" fmla="*/ 156 w 177"/>
              <a:gd name="T63" fmla="*/ 73 h 179"/>
              <a:gd name="T64" fmla="*/ 89 w 177"/>
              <a:gd name="T65" fmla="*/ 17 h 179"/>
              <a:gd name="T66" fmla="*/ 21 w 177"/>
              <a:gd name="T67" fmla="*/ 73 h 179"/>
              <a:gd name="T68" fmla="*/ 8 w 177"/>
              <a:gd name="T69" fmla="*/ 73 h 179"/>
              <a:gd name="T70" fmla="*/ 23 w 177"/>
              <a:gd name="T71" fmla="*/ 76 h 179"/>
              <a:gd name="T72" fmla="*/ 37 w 177"/>
              <a:gd name="T73" fmla="*/ 76 h 179"/>
              <a:gd name="T74" fmla="*/ 18 w 177"/>
              <a:gd name="T75" fmla="*/ 153 h 179"/>
              <a:gd name="T76" fmla="*/ 166 w 177"/>
              <a:gd name="T77" fmla="*/ 176 h 179"/>
              <a:gd name="T78" fmla="*/ 10 w 177"/>
              <a:gd name="T79" fmla="*/ 168 h 179"/>
              <a:gd name="T80" fmla="*/ 166 w 177"/>
              <a:gd name="T81" fmla="*/ 176 h 179"/>
              <a:gd name="T82" fmla="*/ 166 w 177"/>
              <a:gd name="T83" fmla="*/ 164 h 179"/>
              <a:gd name="T84" fmla="*/ 10 w 177"/>
              <a:gd name="T85" fmla="*/ 156 h 179"/>
              <a:gd name="T86" fmla="*/ 41 w 177"/>
              <a:gd name="T87" fmla="*/ 156 h 179"/>
              <a:gd name="T88" fmla="*/ 84 w 177"/>
              <a:gd name="T89" fmla="*/ 156 h 179"/>
              <a:gd name="T90" fmla="*/ 123 w 177"/>
              <a:gd name="T91" fmla="*/ 156 h 179"/>
              <a:gd name="T92" fmla="*/ 163 w 177"/>
              <a:gd name="T93" fmla="*/ 15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7" h="179">
                <a:moveTo>
                  <a:pt x="163" y="76"/>
                </a:moveTo>
                <a:lnTo>
                  <a:pt x="177" y="76"/>
                </a:lnTo>
                <a:lnTo>
                  <a:pt x="89" y="0"/>
                </a:lnTo>
                <a:lnTo>
                  <a:pt x="0" y="76"/>
                </a:lnTo>
                <a:lnTo>
                  <a:pt x="14" y="76"/>
                </a:lnTo>
                <a:lnTo>
                  <a:pt x="14" y="153"/>
                </a:lnTo>
                <a:lnTo>
                  <a:pt x="6" y="153"/>
                </a:lnTo>
                <a:lnTo>
                  <a:pt x="6" y="164"/>
                </a:lnTo>
                <a:lnTo>
                  <a:pt x="6" y="168"/>
                </a:lnTo>
                <a:lnTo>
                  <a:pt x="6" y="179"/>
                </a:lnTo>
                <a:lnTo>
                  <a:pt x="169" y="179"/>
                </a:lnTo>
                <a:lnTo>
                  <a:pt x="169" y="168"/>
                </a:lnTo>
                <a:lnTo>
                  <a:pt x="169" y="164"/>
                </a:lnTo>
                <a:lnTo>
                  <a:pt x="169" y="153"/>
                </a:lnTo>
                <a:lnTo>
                  <a:pt x="163" y="153"/>
                </a:lnTo>
                <a:lnTo>
                  <a:pt x="163" y="76"/>
                </a:lnTo>
                <a:close/>
                <a:moveTo>
                  <a:pt x="159" y="153"/>
                </a:moveTo>
                <a:lnTo>
                  <a:pt x="140" y="153"/>
                </a:lnTo>
                <a:lnTo>
                  <a:pt x="140" y="76"/>
                </a:lnTo>
                <a:lnTo>
                  <a:pt x="151" y="76"/>
                </a:lnTo>
                <a:lnTo>
                  <a:pt x="154" y="76"/>
                </a:lnTo>
                <a:lnTo>
                  <a:pt x="159" y="76"/>
                </a:lnTo>
                <a:lnTo>
                  <a:pt x="159" y="153"/>
                </a:lnTo>
                <a:close/>
                <a:moveTo>
                  <a:pt x="57" y="76"/>
                </a:moveTo>
                <a:lnTo>
                  <a:pt x="57" y="153"/>
                </a:lnTo>
                <a:lnTo>
                  <a:pt x="41" y="153"/>
                </a:lnTo>
                <a:lnTo>
                  <a:pt x="41" y="76"/>
                </a:lnTo>
                <a:lnTo>
                  <a:pt x="57" y="76"/>
                </a:lnTo>
                <a:close/>
                <a:moveTo>
                  <a:pt x="41" y="73"/>
                </a:moveTo>
                <a:lnTo>
                  <a:pt x="28" y="73"/>
                </a:lnTo>
                <a:lnTo>
                  <a:pt x="26" y="73"/>
                </a:lnTo>
                <a:lnTo>
                  <a:pt x="89" y="22"/>
                </a:lnTo>
                <a:lnTo>
                  <a:pt x="151" y="73"/>
                </a:lnTo>
                <a:lnTo>
                  <a:pt x="136" y="73"/>
                </a:lnTo>
                <a:lnTo>
                  <a:pt x="123" y="73"/>
                </a:lnTo>
                <a:lnTo>
                  <a:pt x="97" y="73"/>
                </a:lnTo>
                <a:lnTo>
                  <a:pt x="84" y="73"/>
                </a:lnTo>
                <a:lnTo>
                  <a:pt x="57" y="73"/>
                </a:lnTo>
                <a:lnTo>
                  <a:pt x="41" y="73"/>
                </a:lnTo>
                <a:close/>
                <a:moveTo>
                  <a:pt x="61" y="76"/>
                </a:moveTo>
                <a:lnTo>
                  <a:pt x="80" y="76"/>
                </a:lnTo>
                <a:lnTo>
                  <a:pt x="80" y="153"/>
                </a:lnTo>
                <a:lnTo>
                  <a:pt x="61" y="153"/>
                </a:lnTo>
                <a:lnTo>
                  <a:pt x="61" y="76"/>
                </a:lnTo>
                <a:close/>
                <a:moveTo>
                  <a:pt x="84" y="76"/>
                </a:moveTo>
                <a:lnTo>
                  <a:pt x="97" y="76"/>
                </a:lnTo>
                <a:lnTo>
                  <a:pt x="97" y="153"/>
                </a:lnTo>
                <a:lnTo>
                  <a:pt x="84" y="153"/>
                </a:lnTo>
                <a:lnTo>
                  <a:pt x="84" y="76"/>
                </a:lnTo>
                <a:close/>
                <a:moveTo>
                  <a:pt x="100" y="76"/>
                </a:moveTo>
                <a:lnTo>
                  <a:pt x="120" y="76"/>
                </a:lnTo>
                <a:lnTo>
                  <a:pt x="120" y="153"/>
                </a:lnTo>
                <a:lnTo>
                  <a:pt x="100" y="153"/>
                </a:lnTo>
                <a:lnTo>
                  <a:pt x="100" y="76"/>
                </a:lnTo>
                <a:close/>
                <a:moveTo>
                  <a:pt x="123" y="76"/>
                </a:moveTo>
                <a:lnTo>
                  <a:pt x="136" y="76"/>
                </a:lnTo>
                <a:lnTo>
                  <a:pt x="136" y="153"/>
                </a:lnTo>
                <a:lnTo>
                  <a:pt x="123" y="153"/>
                </a:lnTo>
                <a:lnTo>
                  <a:pt x="123" y="76"/>
                </a:lnTo>
                <a:close/>
                <a:moveTo>
                  <a:pt x="8" y="73"/>
                </a:moveTo>
                <a:lnTo>
                  <a:pt x="89" y="4"/>
                </a:lnTo>
                <a:lnTo>
                  <a:pt x="169" y="73"/>
                </a:lnTo>
                <a:lnTo>
                  <a:pt x="163" y="73"/>
                </a:lnTo>
                <a:lnTo>
                  <a:pt x="156" y="73"/>
                </a:lnTo>
                <a:lnTo>
                  <a:pt x="90" y="18"/>
                </a:lnTo>
                <a:lnTo>
                  <a:pt x="89" y="17"/>
                </a:lnTo>
                <a:lnTo>
                  <a:pt x="87" y="18"/>
                </a:lnTo>
                <a:lnTo>
                  <a:pt x="21" y="73"/>
                </a:lnTo>
                <a:lnTo>
                  <a:pt x="14" y="73"/>
                </a:lnTo>
                <a:lnTo>
                  <a:pt x="8" y="73"/>
                </a:lnTo>
                <a:close/>
                <a:moveTo>
                  <a:pt x="18" y="76"/>
                </a:moveTo>
                <a:lnTo>
                  <a:pt x="23" y="76"/>
                </a:lnTo>
                <a:lnTo>
                  <a:pt x="28" y="76"/>
                </a:lnTo>
                <a:lnTo>
                  <a:pt x="37" y="76"/>
                </a:lnTo>
                <a:lnTo>
                  <a:pt x="37" y="153"/>
                </a:lnTo>
                <a:lnTo>
                  <a:pt x="18" y="153"/>
                </a:lnTo>
                <a:lnTo>
                  <a:pt x="18" y="76"/>
                </a:lnTo>
                <a:close/>
                <a:moveTo>
                  <a:pt x="166" y="176"/>
                </a:moveTo>
                <a:lnTo>
                  <a:pt x="10" y="176"/>
                </a:lnTo>
                <a:lnTo>
                  <a:pt x="10" y="168"/>
                </a:lnTo>
                <a:lnTo>
                  <a:pt x="166" y="168"/>
                </a:lnTo>
                <a:lnTo>
                  <a:pt x="166" y="176"/>
                </a:lnTo>
                <a:close/>
                <a:moveTo>
                  <a:pt x="166" y="156"/>
                </a:moveTo>
                <a:lnTo>
                  <a:pt x="166" y="164"/>
                </a:lnTo>
                <a:lnTo>
                  <a:pt x="10" y="164"/>
                </a:lnTo>
                <a:lnTo>
                  <a:pt x="10" y="156"/>
                </a:lnTo>
                <a:lnTo>
                  <a:pt x="14" y="156"/>
                </a:lnTo>
                <a:lnTo>
                  <a:pt x="41" y="156"/>
                </a:lnTo>
                <a:lnTo>
                  <a:pt x="57" y="156"/>
                </a:lnTo>
                <a:lnTo>
                  <a:pt x="84" y="156"/>
                </a:lnTo>
                <a:lnTo>
                  <a:pt x="97" y="156"/>
                </a:lnTo>
                <a:lnTo>
                  <a:pt x="123" y="156"/>
                </a:lnTo>
                <a:lnTo>
                  <a:pt x="136" y="156"/>
                </a:lnTo>
                <a:lnTo>
                  <a:pt x="163" y="156"/>
                </a:lnTo>
                <a:lnTo>
                  <a:pt x="166" y="1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A3AE7A6F-E28F-4EAC-8501-8E5B751EB55B}"/>
              </a:ext>
            </a:extLst>
          </p:cNvPr>
          <p:cNvSpPr>
            <a:spLocks noEditPoints="1"/>
          </p:cNvSpPr>
          <p:nvPr/>
        </p:nvSpPr>
        <p:spPr bwMode="auto">
          <a:xfrm>
            <a:off x="5758563" y="2413575"/>
            <a:ext cx="681599" cy="280109"/>
          </a:xfrm>
          <a:custGeom>
            <a:avLst/>
            <a:gdLst>
              <a:gd name="T0" fmla="*/ 37 w 73"/>
              <a:gd name="T1" fmla="*/ 0 h 30"/>
              <a:gd name="T2" fmla="*/ 0 w 73"/>
              <a:gd name="T3" fmla="*/ 30 h 30"/>
              <a:gd name="T4" fmla="*/ 73 w 73"/>
              <a:gd name="T5" fmla="*/ 30 h 30"/>
              <a:gd name="T6" fmla="*/ 37 w 73"/>
              <a:gd name="T7" fmla="*/ 0 h 30"/>
              <a:gd name="T8" fmla="*/ 37 w 73"/>
              <a:gd name="T9" fmla="*/ 4 h 30"/>
              <a:gd name="T10" fmla="*/ 64 w 73"/>
              <a:gd name="T11" fmla="*/ 27 h 30"/>
              <a:gd name="T12" fmla="*/ 9 w 73"/>
              <a:gd name="T13" fmla="*/ 27 h 30"/>
              <a:gd name="T14" fmla="*/ 37 w 73"/>
              <a:gd name="T15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30">
                <a:moveTo>
                  <a:pt x="37" y="0"/>
                </a:moveTo>
                <a:lnTo>
                  <a:pt x="0" y="30"/>
                </a:lnTo>
                <a:lnTo>
                  <a:pt x="73" y="30"/>
                </a:lnTo>
                <a:lnTo>
                  <a:pt x="37" y="0"/>
                </a:lnTo>
                <a:close/>
                <a:moveTo>
                  <a:pt x="37" y="4"/>
                </a:moveTo>
                <a:lnTo>
                  <a:pt x="64" y="27"/>
                </a:lnTo>
                <a:lnTo>
                  <a:pt x="9" y="27"/>
                </a:lnTo>
                <a:lnTo>
                  <a:pt x="3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246F23C-F53D-4D5D-B31C-9A139F425EB3}"/>
              </a:ext>
            </a:extLst>
          </p:cNvPr>
          <p:cNvSpPr txBox="1"/>
          <p:nvPr/>
        </p:nvSpPr>
        <p:spPr>
          <a:xfrm>
            <a:off x="3389586" y="2286765"/>
            <a:ext cx="649241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研究的内容和创新点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659982-B5BC-43B7-92A2-4B246B04E398}"/>
              </a:ext>
            </a:extLst>
          </p:cNvPr>
          <p:cNvSpPr txBox="1"/>
          <p:nvPr/>
        </p:nvSpPr>
        <p:spPr>
          <a:xfrm>
            <a:off x="764040" y="0"/>
            <a:ext cx="28194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i="1" dirty="0">
                <a:solidFill>
                  <a:srgbClr val="E8373A"/>
                </a:solidFill>
                <a:latin typeface="Adobe Garamond Pro Bold" panose="02020702060506020403" pitchFamily="18" charset="0"/>
              </a:rPr>
              <a:t>1</a:t>
            </a:r>
            <a:endParaRPr lang="zh-CN" altLang="en-US" sz="41300" b="1" i="1" dirty="0">
              <a:solidFill>
                <a:srgbClr val="E8373A"/>
              </a:solidFill>
              <a:latin typeface="Adobe Garamond Pro Bold" panose="02020702060506020403" pitchFamily="18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963EB8-50F8-43BD-851A-394D9ED1028B}"/>
              </a:ext>
            </a:extLst>
          </p:cNvPr>
          <p:cNvGrpSpPr/>
          <p:nvPr/>
        </p:nvGrpSpPr>
        <p:grpSpPr>
          <a:xfrm>
            <a:off x="2700000" y="1800000"/>
            <a:ext cx="7722000" cy="1620000"/>
            <a:chOff x="2700000" y="1800000"/>
            <a:chExt cx="7722000" cy="162000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DD82F75-0B6C-4465-BFB9-6FF610743C37}"/>
                </a:ext>
              </a:extLst>
            </p:cNvPr>
            <p:cNvCxnSpPr/>
            <p:nvPr/>
          </p:nvCxnSpPr>
          <p:spPr>
            <a:xfrm>
              <a:off x="3240000" y="180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2093ADC-86BF-4059-B486-4B87B95EEAA9}"/>
                </a:ext>
              </a:extLst>
            </p:cNvPr>
            <p:cNvCxnSpPr/>
            <p:nvPr/>
          </p:nvCxnSpPr>
          <p:spPr>
            <a:xfrm>
              <a:off x="2700000" y="342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E42D327B-C689-4A8A-B1C3-1896F2E6EA71}"/>
              </a:ext>
            </a:extLst>
          </p:cNvPr>
          <p:cNvSpPr/>
          <p:nvPr/>
        </p:nvSpPr>
        <p:spPr>
          <a:xfrm>
            <a:off x="3389586" y="3737114"/>
            <a:ext cx="6492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这里输入文字内容，请在这里输入文字内容，请在这里输入文字内容，请在这里输入文字内容，请在这里输入文字内容，请在这里输入文字内容，请在这里输入文字内容，请在这里输入文字内容，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137866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CC7C3-26AA-417E-82AD-3BBA73129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E973D3-BB9D-4B83-80EC-D9347B430FA1}"/>
              </a:ext>
            </a:extLst>
          </p:cNvPr>
          <p:cNvGrpSpPr/>
          <p:nvPr/>
        </p:nvGrpSpPr>
        <p:grpSpPr>
          <a:xfrm>
            <a:off x="779482" y="3244873"/>
            <a:ext cx="10660541" cy="505587"/>
            <a:chOff x="0" y="2955313"/>
            <a:chExt cx="10660541" cy="50558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FB4F898E-1C93-40E3-8631-BF0D507FD5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3447738"/>
              <a:ext cx="2160000" cy="0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5">
              <a:extLst>
                <a:ext uri="{FF2B5EF4-FFF2-40B4-BE49-F238E27FC236}">
                  <a16:creationId xmlns:a16="http://schemas.microsoft.com/office/drawing/2014/main" id="{5CBFC55E-DA92-4D34-AD2F-E5ACBD960F88}"/>
                </a:ext>
              </a:extLst>
            </p:cNvPr>
            <p:cNvSpPr/>
            <p:nvPr userDrawn="1"/>
          </p:nvSpPr>
          <p:spPr>
            <a:xfrm>
              <a:off x="2159950" y="3096138"/>
              <a:ext cx="216000" cy="360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54888C8B-AC83-49C2-BB15-EC508657AA18}"/>
                </a:ext>
              </a:extLst>
            </p:cNvPr>
            <p:cNvSpPr/>
            <p:nvPr userDrawn="1"/>
          </p:nvSpPr>
          <p:spPr>
            <a:xfrm>
              <a:off x="2375950" y="3240138"/>
              <a:ext cx="108000" cy="216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F897A15-E003-45B1-982D-CEACD3ACB0F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685595" y="3456138"/>
              <a:ext cx="1080000" cy="0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5">
              <a:extLst>
                <a:ext uri="{FF2B5EF4-FFF2-40B4-BE49-F238E27FC236}">
                  <a16:creationId xmlns:a16="http://schemas.microsoft.com/office/drawing/2014/main" id="{816B24EB-A5B7-4D0B-A317-520A2E7A4F5F}"/>
                </a:ext>
              </a:extLst>
            </p:cNvPr>
            <p:cNvSpPr/>
            <p:nvPr userDrawn="1"/>
          </p:nvSpPr>
          <p:spPr>
            <a:xfrm>
              <a:off x="3758333" y="3024138"/>
              <a:ext cx="252000" cy="432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E22D63A-6D73-4B87-937D-BF89922168E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03983" y="3450913"/>
              <a:ext cx="1080000" cy="0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5">
              <a:extLst>
                <a:ext uri="{FF2B5EF4-FFF2-40B4-BE49-F238E27FC236}">
                  <a16:creationId xmlns:a16="http://schemas.microsoft.com/office/drawing/2014/main" id="{F8CF048D-F22D-4940-88BD-4EC2CD2EA1FF}"/>
                </a:ext>
              </a:extLst>
            </p:cNvPr>
            <p:cNvSpPr/>
            <p:nvPr userDrawn="1"/>
          </p:nvSpPr>
          <p:spPr>
            <a:xfrm>
              <a:off x="5072328" y="2955313"/>
              <a:ext cx="324000" cy="504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菱形 5">
              <a:extLst>
                <a:ext uri="{FF2B5EF4-FFF2-40B4-BE49-F238E27FC236}">
                  <a16:creationId xmlns:a16="http://schemas.microsoft.com/office/drawing/2014/main" id="{2DEA9671-2CB2-42D6-B31E-28C67E2B9BBE}"/>
                </a:ext>
              </a:extLst>
            </p:cNvPr>
            <p:cNvSpPr/>
            <p:nvPr userDrawn="1"/>
          </p:nvSpPr>
          <p:spPr>
            <a:xfrm>
              <a:off x="5396328" y="3099313"/>
              <a:ext cx="216000" cy="360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9562644-8DFE-4950-A30C-E9B0074D999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602381" y="3451394"/>
              <a:ext cx="1080000" cy="0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78750690-AC1B-4B11-ACC9-FD7A6E36E0B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500541" y="3451376"/>
              <a:ext cx="2160000" cy="0"/>
            </a:xfrm>
            <a:prstGeom prst="straightConnector1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5">
              <a:extLst>
                <a:ext uri="{FF2B5EF4-FFF2-40B4-BE49-F238E27FC236}">
                  <a16:creationId xmlns:a16="http://schemas.microsoft.com/office/drawing/2014/main" id="{ABED64D7-B2DD-42DC-90DF-5F669AA7566D}"/>
                </a:ext>
              </a:extLst>
            </p:cNvPr>
            <p:cNvSpPr/>
            <p:nvPr userDrawn="1"/>
          </p:nvSpPr>
          <p:spPr>
            <a:xfrm>
              <a:off x="6669182" y="3024138"/>
              <a:ext cx="252000" cy="432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12D6415-65C6-4D1A-B769-B6F9FE9E00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909274" y="3451080"/>
              <a:ext cx="1080000" cy="0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5">
              <a:extLst>
                <a:ext uri="{FF2B5EF4-FFF2-40B4-BE49-F238E27FC236}">
                  <a16:creationId xmlns:a16="http://schemas.microsoft.com/office/drawing/2014/main" id="{90E3D029-7AFC-46A5-B4D0-384E76044475}"/>
                </a:ext>
              </a:extLst>
            </p:cNvPr>
            <p:cNvSpPr/>
            <p:nvPr userDrawn="1"/>
          </p:nvSpPr>
          <p:spPr>
            <a:xfrm>
              <a:off x="7972446" y="3100900"/>
              <a:ext cx="216000" cy="360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菱形 5">
              <a:extLst>
                <a:ext uri="{FF2B5EF4-FFF2-40B4-BE49-F238E27FC236}">
                  <a16:creationId xmlns:a16="http://schemas.microsoft.com/office/drawing/2014/main" id="{F371C585-5344-449F-9902-BB81A6371BCB}"/>
                </a:ext>
              </a:extLst>
            </p:cNvPr>
            <p:cNvSpPr/>
            <p:nvPr userDrawn="1"/>
          </p:nvSpPr>
          <p:spPr>
            <a:xfrm>
              <a:off x="8188446" y="3244900"/>
              <a:ext cx="108000" cy="216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菱形 5">
              <a:extLst>
                <a:ext uri="{FF2B5EF4-FFF2-40B4-BE49-F238E27FC236}">
                  <a16:creationId xmlns:a16="http://schemas.microsoft.com/office/drawing/2014/main" id="{20621342-2B0A-48CA-93CD-8446296DC905}"/>
                </a:ext>
              </a:extLst>
            </p:cNvPr>
            <p:cNvSpPr/>
            <p:nvPr userDrawn="1"/>
          </p:nvSpPr>
          <p:spPr>
            <a:xfrm>
              <a:off x="2481407" y="3096138"/>
              <a:ext cx="216000" cy="360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菱形 5">
              <a:extLst>
                <a:ext uri="{FF2B5EF4-FFF2-40B4-BE49-F238E27FC236}">
                  <a16:creationId xmlns:a16="http://schemas.microsoft.com/office/drawing/2014/main" id="{5C6DA553-78E9-4C34-ADA7-75F793289F0F}"/>
                </a:ext>
              </a:extLst>
            </p:cNvPr>
            <p:cNvSpPr/>
            <p:nvPr userDrawn="1"/>
          </p:nvSpPr>
          <p:spPr>
            <a:xfrm>
              <a:off x="8296446" y="3098519"/>
              <a:ext cx="216000" cy="360000"/>
            </a:xfrm>
            <a:custGeom>
              <a:avLst/>
              <a:gdLst>
                <a:gd name="connsiteX0" fmla="*/ 0 w 900000"/>
                <a:gd name="connsiteY0" fmla="*/ 450000 h 900000"/>
                <a:gd name="connsiteX1" fmla="*/ 450000 w 900000"/>
                <a:gd name="connsiteY1" fmla="*/ 0 h 900000"/>
                <a:gd name="connsiteX2" fmla="*/ 900000 w 900000"/>
                <a:gd name="connsiteY2" fmla="*/ 450000 h 900000"/>
                <a:gd name="connsiteX3" fmla="*/ 450000 w 900000"/>
                <a:gd name="connsiteY3" fmla="*/ 900000 h 900000"/>
                <a:gd name="connsiteX4" fmla="*/ 0 w 900000"/>
                <a:gd name="connsiteY4" fmla="*/ 450000 h 90000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  <a:gd name="connsiteX3" fmla="*/ 0 w 900000"/>
                <a:gd name="connsiteY3" fmla="*/ 450000 h 450000"/>
                <a:gd name="connsiteX0" fmla="*/ 0 w 900000"/>
                <a:gd name="connsiteY0" fmla="*/ 450000 h 541440"/>
                <a:gd name="connsiteX1" fmla="*/ 450000 w 900000"/>
                <a:gd name="connsiteY1" fmla="*/ 0 h 541440"/>
                <a:gd name="connsiteX2" fmla="*/ 900000 w 900000"/>
                <a:gd name="connsiteY2" fmla="*/ 450000 h 541440"/>
                <a:gd name="connsiteX3" fmla="*/ 91440 w 900000"/>
                <a:gd name="connsiteY3" fmla="*/ 541440 h 541440"/>
                <a:gd name="connsiteX0" fmla="*/ 0 w 900000"/>
                <a:gd name="connsiteY0" fmla="*/ 450000 h 450000"/>
                <a:gd name="connsiteX1" fmla="*/ 450000 w 900000"/>
                <a:gd name="connsiteY1" fmla="*/ 0 h 450000"/>
                <a:gd name="connsiteX2" fmla="*/ 900000 w 900000"/>
                <a:gd name="connsiteY2" fmla="*/ 45000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000" h="450000">
                  <a:moveTo>
                    <a:pt x="0" y="450000"/>
                  </a:moveTo>
                  <a:lnTo>
                    <a:pt x="450000" y="0"/>
                  </a:lnTo>
                  <a:lnTo>
                    <a:pt x="900000" y="450000"/>
                  </a:lnTo>
                </a:path>
              </a:pathLst>
            </a:custGeom>
            <a:noFill/>
            <a:ln w="28575">
              <a:gradFill flip="none" rotWithShape="1">
                <a:gsLst>
                  <a:gs pos="0">
                    <a:srgbClr val="E8373A"/>
                  </a:gs>
                  <a:gs pos="50000">
                    <a:srgbClr val="F8C0C1"/>
                  </a:gs>
                  <a:gs pos="100000">
                    <a:srgbClr val="E8373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2D01AF-B002-48E3-A79B-41713B5B600B}"/>
              </a:ext>
            </a:extLst>
          </p:cNvPr>
          <p:cNvGrpSpPr/>
          <p:nvPr/>
        </p:nvGrpSpPr>
        <p:grpSpPr>
          <a:xfrm>
            <a:off x="1657246" y="1903873"/>
            <a:ext cx="2838789" cy="1035152"/>
            <a:chOff x="6016" y="5807464"/>
            <a:chExt cx="2838789" cy="8313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97B67B-9EB6-46AE-B0F1-0AE5677A8382}"/>
                </a:ext>
              </a:extLst>
            </p:cNvPr>
            <p:cNvSpPr txBox="1"/>
            <p:nvPr/>
          </p:nvSpPr>
          <p:spPr>
            <a:xfrm>
              <a:off x="6016" y="5807464"/>
              <a:ext cx="2838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53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第一阶段：添加标题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BD7BD88-C859-4E9B-87F3-9A93CFE034A9}"/>
                </a:ext>
              </a:extLst>
            </p:cNvPr>
            <p:cNvSpPr txBox="1"/>
            <p:nvPr/>
          </p:nvSpPr>
          <p:spPr>
            <a:xfrm>
              <a:off x="632453" y="6155992"/>
              <a:ext cx="1778556" cy="48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请在这里输入文字内容，请在这里输入文字内容，请在这里输入文字内容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FD0485-1EDB-4640-8FB2-D66E56DE21F4}"/>
              </a:ext>
            </a:extLst>
          </p:cNvPr>
          <p:cNvGrpSpPr/>
          <p:nvPr/>
        </p:nvGrpSpPr>
        <p:grpSpPr>
          <a:xfrm>
            <a:off x="3020150" y="4276513"/>
            <a:ext cx="2838789" cy="992235"/>
            <a:chOff x="1666384" y="2865235"/>
            <a:chExt cx="2838789" cy="99223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DF3115-06CE-4774-8671-A1A5EE3CE713}"/>
                </a:ext>
              </a:extLst>
            </p:cNvPr>
            <p:cNvSpPr txBox="1"/>
            <p:nvPr/>
          </p:nvSpPr>
          <p:spPr>
            <a:xfrm>
              <a:off x="1666384" y="2865235"/>
              <a:ext cx="2838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53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第二阶段：添加标题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F1A37E-D547-4621-B71C-30780BD7D958}"/>
                </a:ext>
              </a:extLst>
            </p:cNvPr>
            <p:cNvSpPr txBox="1"/>
            <p:nvPr/>
          </p:nvSpPr>
          <p:spPr>
            <a:xfrm>
              <a:off x="2282972" y="3257306"/>
              <a:ext cx="177855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请在这里输入文字内容，请在这里输入文字内容，请在这里输入文字内容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D24493-C87A-456C-B759-025B1B61B398}"/>
              </a:ext>
            </a:extLst>
          </p:cNvPr>
          <p:cNvGrpSpPr/>
          <p:nvPr/>
        </p:nvGrpSpPr>
        <p:grpSpPr>
          <a:xfrm>
            <a:off x="4686367" y="1903881"/>
            <a:ext cx="2838789" cy="1032431"/>
            <a:chOff x="3467393" y="4879987"/>
            <a:chExt cx="2838789" cy="103243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B9BA421-5364-4F70-B59E-3BC84831C39D}"/>
                </a:ext>
              </a:extLst>
            </p:cNvPr>
            <p:cNvSpPr txBox="1"/>
            <p:nvPr/>
          </p:nvSpPr>
          <p:spPr>
            <a:xfrm>
              <a:off x="3467393" y="4879987"/>
              <a:ext cx="2838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53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第三阶段：添加标题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A41C411-63A0-472C-BC4C-D55A661832DF}"/>
                </a:ext>
              </a:extLst>
            </p:cNvPr>
            <p:cNvSpPr txBox="1"/>
            <p:nvPr/>
          </p:nvSpPr>
          <p:spPr>
            <a:xfrm>
              <a:off x="4033517" y="5312254"/>
              <a:ext cx="177855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请在这里输入文字内容，请在这里输入文字内容，请在这里输入文字内容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73AC25-56AF-421B-868E-AA1DD97A6E05}"/>
              </a:ext>
            </a:extLst>
          </p:cNvPr>
          <p:cNvGrpSpPr/>
          <p:nvPr/>
        </p:nvGrpSpPr>
        <p:grpSpPr>
          <a:xfrm>
            <a:off x="5956972" y="4276513"/>
            <a:ext cx="2838789" cy="992851"/>
            <a:chOff x="5029438" y="2104828"/>
            <a:chExt cx="2838789" cy="99285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1A81D7-6CDA-4FBB-AB16-8BD6B672453C}"/>
                </a:ext>
              </a:extLst>
            </p:cNvPr>
            <p:cNvSpPr txBox="1"/>
            <p:nvPr/>
          </p:nvSpPr>
          <p:spPr>
            <a:xfrm>
              <a:off x="5029438" y="2104828"/>
              <a:ext cx="2838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53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第四阶段：添加标题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2BFA83D-128D-42A7-B315-8CB52CE12E57}"/>
                </a:ext>
              </a:extLst>
            </p:cNvPr>
            <p:cNvSpPr txBox="1"/>
            <p:nvPr/>
          </p:nvSpPr>
          <p:spPr>
            <a:xfrm>
              <a:off x="5596345" y="2497515"/>
              <a:ext cx="177855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请在这里输入文字内容，请在这里输入文字内容，请在这里输入文字内容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307793-C238-4022-AC65-25F3C4A3D8BC}"/>
              </a:ext>
            </a:extLst>
          </p:cNvPr>
          <p:cNvGrpSpPr/>
          <p:nvPr/>
        </p:nvGrpSpPr>
        <p:grpSpPr>
          <a:xfrm>
            <a:off x="7723276" y="1901312"/>
            <a:ext cx="2838789" cy="1031276"/>
            <a:chOff x="5029438" y="2104828"/>
            <a:chExt cx="2838789" cy="103127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D9752D5-85E5-4A7B-9A51-E78FD2F126FE}"/>
                </a:ext>
              </a:extLst>
            </p:cNvPr>
            <p:cNvSpPr txBox="1"/>
            <p:nvPr/>
          </p:nvSpPr>
          <p:spPr>
            <a:xfrm>
              <a:off x="5029438" y="2104828"/>
              <a:ext cx="2838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53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总结、展望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2E32CAF-3E68-4A6B-BAF0-8624604FBD87}"/>
                </a:ext>
              </a:extLst>
            </p:cNvPr>
            <p:cNvSpPr txBox="1"/>
            <p:nvPr/>
          </p:nvSpPr>
          <p:spPr>
            <a:xfrm>
              <a:off x="5559554" y="2535940"/>
              <a:ext cx="177855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25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请在这里输入文字内容，请在这里输入文字内容，请在这里输入文字内容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014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A2E8DC-CCCF-40F3-96ED-D67E92A90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1E08ED-5198-42C3-852B-AC8763FD5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51" y="2011439"/>
            <a:ext cx="5413549" cy="3600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74EACC9-F1FB-4EAC-B964-FE268AE288F7}"/>
              </a:ext>
            </a:extLst>
          </p:cNvPr>
          <p:cNvSpPr/>
          <p:nvPr/>
        </p:nvSpPr>
        <p:spPr>
          <a:xfrm>
            <a:off x="6096000" y="2011438"/>
            <a:ext cx="5400000" cy="3600000"/>
          </a:xfrm>
          <a:prstGeom prst="rect">
            <a:avLst/>
          </a:prstGeom>
          <a:solidFill>
            <a:srgbClr val="053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B9DB"/>
              </a:solidFill>
            </a:endParaRP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9BC2CCA3-9A25-49D1-9768-8D758A2A9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7159" y="2809577"/>
            <a:ext cx="4957402" cy="2031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，请输入文字内容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C084D36-F2FC-4100-B865-E4E6289CD031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2644691" y="3091438"/>
            <a:ext cx="1440000" cy="1440000"/>
          </a:xfrm>
          <a:prstGeom prst="ellipse">
            <a:avLst/>
          </a:prstGeom>
          <a:ln w="76200">
            <a:solidFill>
              <a:schemeClr val="bg1">
                <a:alpha val="3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6368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CE904261-7F58-4B5B-AB1A-6720A38032ED}"/>
              </a:ext>
            </a:extLst>
          </p:cNvPr>
          <p:cNvGrpSpPr/>
          <p:nvPr/>
        </p:nvGrpSpPr>
        <p:grpSpPr>
          <a:xfrm>
            <a:off x="1053435" y="1989000"/>
            <a:ext cx="2880000" cy="2880000"/>
            <a:chOff x="1632555" y="2310982"/>
            <a:chExt cx="2880000" cy="288000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B51117D-35DD-4893-9378-C407C997F370}"/>
                </a:ext>
              </a:extLst>
            </p:cNvPr>
            <p:cNvSpPr/>
            <p:nvPr/>
          </p:nvSpPr>
          <p:spPr>
            <a:xfrm>
              <a:off x="1632555" y="2310982"/>
              <a:ext cx="288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BAFC7B7-F5BA-48E4-B195-39A5D0DDB651}"/>
                </a:ext>
              </a:extLst>
            </p:cNvPr>
            <p:cNvSpPr/>
            <p:nvPr/>
          </p:nvSpPr>
          <p:spPr>
            <a:xfrm>
              <a:off x="16897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A3B0B39-B3DF-4EF7-AC21-F1574E833C0E}"/>
                </a:ext>
              </a:extLst>
            </p:cNvPr>
            <p:cNvSpPr/>
            <p:nvPr/>
          </p:nvSpPr>
          <p:spPr>
            <a:xfrm>
              <a:off x="43821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D8B31975-C517-4D11-906F-B4A65B075E2E}"/>
                </a:ext>
              </a:extLst>
            </p:cNvPr>
            <p:cNvSpPr/>
            <p:nvPr/>
          </p:nvSpPr>
          <p:spPr>
            <a:xfrm>
              <a:off x="4382155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C30210C-A05E-40D6-BDB9-7526A2A0197B}"/>
                </a:ext>
              </a:extLst>
            </p:cNvPr>
            <p:cNvSpPr/>
            <p:nvPr/>
          </p:nvSpPr>
          <p:spPr>
            <a:xfrm>
              <a:off x="1688310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64E7312-843C-453A-AB14-D9F7591DD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ADD4CF7-20CF-46A8-B0BB-2B4B14B480FF}"/>
              </a:ext>
            </a:extLst>
          </p:cNvPr>
          <p:cNvSpPr/>
          <p:nvPr/>
        </p:nvSpPr>
        <p:spPr>
          <a:xfrm>
            <a:off x="1233435" y="2169000"/>
            <a:ext cx="2520000" cy="2520000"/>
          </a:xfrm>
          <a:prstGeom prst="roundRect">
            <a:avLst>
              <a:gd name="adj" fmla="val 4571"/>
            </a:avLst>
          </a:prstGeom>
          <a:blipFill dpi="0" rotWithShape="1">
            <a:blip r:embed="rId2"/>
            <a:srcRect/>
            <a:tile tx="635000" ty="0" sx="25000" sy="25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A0F8248-879A-46F2-B494-1F62441BAD4D}"/>
              </a:ext>
            </a:extLst>
          </p:cNvPr>
          <p:cNvGrpSpPr/>
          <p:nvPr/>
        </p:nvGrpSpPr>
        <p:grpSpPr>
          <a:xfrm>
            <a:off x="4656000" y="1989000"/>
            <a:ext cx="2880000" cy="2880000"/>
            <a:chOff x="1632555" y="2310982"/>
            <a:chExt cx="2880000" cy="288000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D4A92F8-7AFE-4287-BECA-74296A919453}"/>
                </a:ext>
              </a:extLst>
            </p:cNvPr>
            <p:cNvSpPr/>
            <p:nvPr/>
          </p:nvSpPr>
          <p:spPr>
            <a:xfrm>
              <a:off x="1632555" y="2310982"/>
              <a:ext cx="288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6C98FFEF-8316-42A5-BF32-CDF17075FCDD}"/>
                </a:ext>
              </a:extLst>
            </p:cNvPr>
            <p:cNvSpPr/>
            <p:nvPr/>
          </p:nvSpPr>
          <p:spPr>
            <a:xfrm>
              <a:off x="16897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7E6D3CC-F3AD-40CE-B208-99DD45D5DB05}"/>
                </a:ext>
              </a:extLst>
            </p:cNvPr>
            <p:cNvSpPr/>
            <p:nvPr/>
          </p:nvSpPr>
          <p:spPr>
            <a:xfrm>
              <a:off x="43821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8A3C001-9632-4EE5-ACB4-56411A582E5C}"/>
                </a:ext>
              </a:extLst>
            </p:cNvPr>
            <p:cNvSpPr/>
            <p:nvPr/>
          </p:nvSpPr>
          <p:spPr>
            <a:xfrm>
              <a:off x="4382155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40AB80-6446-49C7-AA31-9D9F4FE6D6FF}"/>
                </a:ext>
              </a:extLst>
            </p:cNvPr>
            <p:cNvSpPr/>
            <p:nvPr/>
          </p:nvSpPr>
          <p:spPr>
            <a:xfrm>
              <a:off x="1688310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F827DAE2-6E0D-41B6-AD49-06AA521B637A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oundRect">
            <a:avLst>
              <a:gd name="adj" fmla="val 4571"/>
            </a:avLst>
          </a:prstGeom>
          <a:blipFill dpi="0" rotWithShape="1">
            <a:blip r:embed="rId3"/>
            <a:srcRect/>
            <a:tile tx="635000" ty="0" sx="25000" sy="25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4FBBCB5-88F4-4A8C-BA7B-09D686E9CA97}"/>
              </a:ext>
            </a:extLst>
          </p:cNvPr>
          <p:cNvGrpSpPr/>
          <p:nvPr/>
        </p:nvGrpSpPr>
        <p:grpSpPr>
          <a:xfrm>
            <a:off x="8258565" y="1989000"/>
            <a:ext cx="2880000" cy="2880000"/>
            <a:chOff x="1632555" y="2310982"/>
            <a:chExt cx="2880000" cy="2880000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6A4A4C6-0C50-42F1-B771-0FFFF5884F7C}"/>
                </a:ext>
              </a:extLst>
            </p:cNvPr>
            <p:cNvSpPr/>
            <p:nvPr/>
          </p:nvSpPr>
          <p:spPr>
            <a:xfrm>
              <a:off x="1632555" y="2310982"/>
              <a:ext cx="288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7BB7FCD-0FF5-4BC8-88BF-8C18D157FC07}"/>
                </a:ext>
              </a:extLst>
            </p:cNvPr>
            <p:cNvSpPr/>
            <p:nvPr/>
          </p:nvSpPr>
          <p:spPr>
            <a:xfrm>
              <a:off x="16897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422E8BA6-4B3F-4ACF-A07D-CBAFA7DC20BB}"/>
                </a:ext>
              </a:extLst>
            </p:cNvPr>
            <p:cNvSpPr/>
            <p:nvPr/>
          </p:nvSpPr>
          <p:spPr>
            <a:xfrm>
              <a:off x="4382155" y="23649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20FC86D-5599-433D-BBCE-281FE764088A}"/>
                </a:ext>
              </a:extLst>
            </p:cNvPr>
            <p:cNvSpPr/>
            <p:nvPr/>
          </p:nvSpPr>
          <p:spPr>
            <a:xfrm>
              <a:off x="4382155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F8D41017-5194-4A2B-92F2-92D5D2EBD6B1}"/>
                </a:ext>
              </a:extLst>
            </p:cNvPr>
            <p:cNvSpPr/>
            <p:nvPr/>
          </p:nvSpPr>
          <p:spPr>
            <a:xfrm>
              <a:off x="1688310" y="5061782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00292FD5-CBA6-4CBA-AB89-9CED74372F1D}"/>
              </a:ext>
            </a:extLst>
          </p:cNvPr>
          <p:cNvSpPr/>
          <p:nvPr/>
        </p:nvSpPr>
        <p:spPr>
          <a:xfrm>
            <a:off x="8438565" y="2169000"/>
            <a:ext cx="2520000" cy="2520000"/>
          </a:xfrm>
          <a:prstGeom prst="roundRect">
            <a:avLst>
              <a:gd name="adj" fmla="val 4571"/>
            </a:avLst>
          </a:prstGeom>
          <a:blipFill dpi="0" rotWithShape="1">
            <a:blip r:embed="rId4"/>
            <a:srcRect/>
            <a:tile tx="635000" ty="0" sx="25000" sy="25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08A946C-E684-4615-98CD-E6EE3E09A706}"/>
              </a:ext>
            </a:extLst>
          </p:cNvPr>
          <p:cNvSpPr txBox="1"/>
          <p:nvPr/>
        </p:nvSpPr>
        <p:spPr>
          <a:xfrm>
            <a:off x="1540796" y="5049000"/>
            <a:ext cx="190527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dirty="0">
                <a:solidFill>
                  <a:srgbClr val="E83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rgbClr val="E83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25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请在这里输入文字内容，请在这里输入文字内容，请在这里输入文字内容。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1C53621-F122-4BAD-8A32-98CFADE5F5E0}"/>
              </a:ext>
            </a:extLst>
          </p:cNvPr>
          <p:cNvSpPr txBox="1"/>
          <p:nvPr/>
        </p:nvSpPr>
        <p:spPr>
          <a:xfrm>
            <a:off x="5143361" y="5049000"/>
            <a:ext cx="190527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dirty="0">
                <a:solidFill>
                  <a:srgbClr val="0129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rgbClr val="0129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25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请在这里输入文字内容，请在这里输入文字内容，请在这里输入文字内容。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2A62A30-37BC-4BA9-84CA-B651DBCE35CD}"/>
              </a:ext>
            </a:extLst>
          </p:cNvPr>
          <p:cNvSpPr txBox="1"/>
          <p:nvPr/>
        </p:nvSpPr>
        <p:spPr>
          <a:xfrm>
            <a:off x="8809287" y="5049000"/>
            <a:ext cx="177855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dirty="0">
                <a:solidFill>
                  <a:srgbClr val="FDD9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rgbClr val="FDD9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25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请在这里输入文字内容，请在这里输入文字内容，请在这里输入文字内容。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411980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6" grpId="0" animBg="1"/>
      <p:bldP spid="63" grpId="0" animBg="1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>
            <a:extLst>
              <a:ext uri="{FF2B5EF4-FFF2-40B4-BE49-F238E27FC236}">
                <a16:creationId xmlns:a16="http://schemas.microsoft.com/office/drawing/2014/main" id="{3BBF399A-EA9B-4671-97A4-DD266F52DE8A}"/>
              </a:ext>
            </a:extLst>
          </p:cNvPr>
          <p:cNvSpPr/>
          <p:nvPr/>
        </p:nvSpPr>
        <p:spPr>
          <a:xfrm rot="16200000">
            <a:off x="6276000" y="4678338"/>
            <a:ext cx="1440000" cy="1800000"/>
          </a:xfrm>
          <a:custGeom>
            <a:avLst/>
            <a:gdLst>
              <a:gd name="connsiteX0" fmla="*/ 0 w 3505200"/>
              <a:gd name="connsiteY0" fmla="*/ 0 h 2209800"/>
              <a:gd name="connsiteX1" fmla="*/ 3505200 w 3505200"/>
              <a:gd name="connsiteY1" fmla="*/ 0 h 2209800"/>
              <a:gd name="connsiteX2" fmla="*/ 3505200 w 3505200"/>
              <a:gd name="connsiteY2" fmla="*/ 2209800 h 2209800"/>
              <a:gd name="connsiteX3" fmla="*/ 0 w 3505200"/>
              <a:gd name="connsiteY3" fmla="*/ 2209800 h 2209800"/>
              <a:gd name="connsiteX4" fmla="*/ 0 w 3505200"/>
              <a:gd name="connsiteY4" fmla="*/ 0 h 2209800"/>
              <a:gd name="connsiteX0" fmla="*/ 3505200 w 3596640"/>
              <a:gd name="connsiteY0" fmla="*/ 2209800 h 2301240"/>
              <a:gd name="connsiteX1" fmla="*/ 0 w 3596640"/>
              <a:gd name="connsiteY1" fmla="*/ 2209800 h 2301240"/>
              <a:gd name="connsiteX2" fmla="*/ 0 w 3596640"/>
              <a:gd name="connsiteY2" fmla="*/ 0 h 2301240"/>
              <a:gd name="connsiteX3" fmla="*/ 3505200 w 3596640"/>
              <a:gd name="connsiteY3" fmla="*/ 0 h 2301240"/>
              <a:gd name="connsiteX4" fmla="*/ 3596640 w 3596640"/>
              <a:gd name="connsiteY4" fmla="*/ 2301240 h 2301240"/>
              <a:gd name="connsiteX0" fmla="*/ 3505200 w 3505200"/>
              <a:gd name="connsiteY0" fmla="*/ 2209800 h 2209800"/>
              <a:gd name="connsiteX1" fmla="*/ 0 w 3505200"/>
              <a:gd name="connsiteY1" fmla="*/ 2209800 h 2209800"/>
              <a:gd name="connsiteX2" fmla="*/ 0 w 3505200"/>
              <a:gd name="connsiteY2" fmla="*/ 0 h 2209800"/>
              <a:gd name="connsiteX3" fmla="*/ 3505200 w 3505200"/>
              <a:gd name="connsiteY3" fmla="*/ 0 h 2209800"/>
              <a:gd name="connsiteX4" fmla="*/ 3489960 w 3505200"/>
              <a:gd name="connsiteY4" fmla="*/ 975360 h 2209800"/>
              <a:gd name="connsiteX0" fmla="*/ 3505200 w 3520440"/>
              <a:gd name="connsiteY0" fmla="*/ 220980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  <a:gd name="connsiteX0" fmla="*/ 518160 w 3520440"/>
              <a:gd name="connsiteY0" fmla="*/ 216408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  <a:gd name="connsiteX0" fmla="*/ 487680 w 3520440"/>
              <a:gd name="connsiteY0" fmla="*/ 220980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0440" h="2209800">
                <a:moveTo>
                  <a:pt x="487680" y="2209800"/>
                </a:moveTo>
                <a:lnTo>
                  <a:pt x="0" y="2209800"/>
                </a:lnTo>
                <a:lnTo>
                  <a:pt x="0" y="0"/>
                </a:lnTo>
                <a:lnTo>
                  <a:pt x="3505200" y="0"/>
                </a:lnTo>
                <a:cubicBezTo>
                  <a:pt x="3505200" y="736600"/>
                  <a:pt x="3520440" y="381000"/>
                  <a:pt x="3520440" y="381000"/>
                </a:cubicBezTo>
              </a:path>
            </a:pathLst>
          </a:custGeom>
          <a:noFill/>
          <a:ln w="28575">
            <a:solidFill>
              <a:srgbClr val="012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E7FBCB-2A23-4852-A46F-0BD7AB1F342C}"/>
              </a:ext>
            </a:extLst>
          </p:cNvPr>
          <p:cNvSpPr/>
          <p:nvPr/>
        </p:nvSpPr>
        <p:spPr>
          <a:xfrm>
            <a:off x="1069340" y="1417320"/>
            <a:ext cx="3168000" cy="1800000"/>
          </a:xfrm>
          <a:custGeom>
            <a:avLst/>
            <a:gdLst>
              <a:gd name="connsiteX0" fmla="*/ 0 w 3505200"/>
              <a:gd name="connsiteY0" fmla="*/ 0 h 2209800"/>
              <a:gd name="connsiteX1" fmla="*/ 3505200 w 3505200"/>
              <a:gd name="connsiteY1" fmla="*/ 0 h 2209800"/>
              <a:gd name="connsiteX2" fmla="*/ 3505200 w 3505200"/>
              <a:gd name="connsiteY2" fmla="*/ 2209800 h 2209800"/>
              <a:gd name="connsiteX3" fmla="*/ 0 w 3505200"/>
              <a:gd name="connsiteY3" fmla="*/ 2209800 h 2209800"/>
              <a:gd name="connsiteX4" fmla="*/ 0 w 3505200"/>
              <a:gd name="connsiteY4" fmla="*/ 0 h 2209800"/>
              <a:gd name="connsiteX0" fmla="*/ 3505200 w 3596640"/>
              <a:gd name="connsiteY0" fmla="*/ 2209800 h 2301240"/>
              <a:gd name="connsiteX1" fmla="*/ 0 w 3596640"/>
              <a:gd name="connsiteY1" fmla="*/ 2209800 h 2301240"/>
              <a:gd name="connsiteX2" fmla="*/ 0 w 3596640"/>
              <a:gd name="connsiteY2" fmla="*/ 0 h 2301240"/>
              <a:gd name="connsiteX3" fmla="*/ 3505200 w 3596640"/>
              <a:gd name="connsiteY3" fmla="*/ 0 h 2301240"/>
              <a:gd name="connsiteX4" fmla="*/ 3596640 w 3596640"/>
              <a:gd name="connsiteY4" fmla="*/ 2301240 h 2301240"/>
              <a:gd name="connsiteX0" fmla="*/ 3505200 w 3505200"/>
              <a:gd name="connsiteY0" fmla="*/ 2209800 h 2209800"/>
              <a:gd name="connsiteX1" fmla="*/ 0 w 3505200"/>
              <a:gd name="connsiteY1" fmla="*/ 2209800 h 2209800"/>
              <a:gd name="connsiteX2" fmla="*/ 0 w 3505200"/>
              <a:gd name="connsiteY2" fmla="*/ 0 h 2209800"/>
              <a:gd name="connsiteX3" fmla="*/ 3505200 w 3505200"/>
              <a:gd name="connsiteY3" fmla="*/ 0 h 2209800"/>
              <a:gd name="connsiteX4" fmla="*/ 3489960 w 3505200"/>
              <a:gd name="connsiteY4" fmla="*/ 975360 h 2209800"/>
              <a:gd name="connsiteX0" fmla="*/ 3505200 w 3520440"/>
              <a:gd name="connsiteY0" fmla="*/ 220980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  <a:gd name="connsiteX0" fmla="*/ 518160 w 3520440"/>
              <a:gd name="connsiteY0" fmla="*/ 216408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  <a:gd name="connsiteX0" fmla="*/ 487680 w 3520440"/>
              <a:gd name="connsiteY0" fmla="*/ 2209800 h 2209800"/>
              <a:gd name="connsiteX1" fmla="*/ 0 w 3520440"/>
              <a:gd name="connsiteY1" fmla="*/ 2209800 h 2209800"/>
              <a:gd name="connsiteX2" fmla="*/ 0 w 3520440"/>
              <a:gd name="connsiteY2" fmla="*/ 0 h 2209800"/>
              <a:gd name="connsiteX3" fmla="*/ 3505200 w 3520440"/>
              <a:gd name="connsiteY3" fmla="*/ 0 h 2209800"/>
              <a:gd name="connsiteX4" fmla="*/ 3520440 w 3520440"/>
              <a:gd name="connsiteY4" fmla="*/ 3810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0440" h="2209800">
                <a:moveTo>
                  <a:pt x="487680" y="2209800"/>
                </a:moveTo>
                <a:lnTo>
                  <a:pt x="0" y="2209800"/>
                </a:lnTo>
                <a:lnTo>
                  <a:pt x="0" y="0"/>
                </a:lnTo>
                <a:lnTo>
                  <a:pt x="3505200" y="0"/>
                </a:lnTo>
                <a:cubicBezTo>
                  <a:pt x="3505200" y="736600"/>
                  <a:pt x="3520440" y="381000"/>
                  <a:pt x="3520440" y="381000"/>
                </a:cubicBezTo>
              </a:path>
            </a:pathLst>
          </a:custGeom>
          <a:noFill/>
          <a:ln w="28575">
            <a:solidFill>
              <a:srgbClr val="012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98B77B9-5963-4E7A-BBE4-E5C8F4C4C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F8E4F0-1F12-4422-B5F7-E26CCF14073B}"/>
              </a:ext>
            </a:extLst>
          </p:cNvPr>
          <p:cNvSpPr/>
          <p:nvPr/>
        </p:nvSpPr>
        <p:spPr>
          <a:xfrm>
            <a:off x="3576000" y="1798002"/>
            <a:ext cx="5040000" cy="3240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3537B9-4555-474C-90F6-C06301BCCAC3}"/>
              </a:ext>
            </a:extLst>
          </p:cNvPr>
          <p:cNvSpPr txBox="1"/>
          <p:nvPr/>
        </p:nvSpPr>
        <p:spPr>
          <a:xfrm>
            <a:off x="1481004" y="1798002"/>
            <a:ext cx="209499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CN" altLang="en-US" sz="1600" dirty="0">
                <a:solidFill>
                  <a:srgbClr val="0129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rgbClr val="0129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1600"/>
              </a:lnSpc>
            </a:pPr>
            <a:r>
              <a:rPr lang="zh-CN" altLang="en-US" sz="1100" dirty="0">
                <a:solidFill>
                  <a:srgbClr val="25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请在这里输入文字内容，请在这里输入文字内容，请在这里输入文字内容，请在这里输入文字内容，请在这里输入文字内容，请在这里输入文字内容，请在这里输入文字内容，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DB985C1-C39D-4A68-9EAA-D8F1AD458F0D}"/>
              </a:ext>
            </a:extLst>
          </p:cNvPr>
          <p:cNvSpPr txBox="1"/>
          <p:nvPr/>
        </p:nvSpPr>
        <p:spPr>
          <a:xfrm>
            <a:off x="6831127" y="5168628"/>
            <a:ext cx="4304871" cy="90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1600" dirty="0">
                <a:solidFill>
                  <a:srgbClr val="E83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rgbClr val="E83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rgbClr val="25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请在这里输入文字内容，请在这里输入文字内容，请在这里输入文字内容，请在这里输入文字内容，请在这里输入文字内容</a:t>
            </a:r>
          </a:p>
        </p:txBody>
      </p:sp>
    </p:spTree>
    <p:extLst>
      <p:ext uri="{BB962C8B-B14F-4D97-AF65-F5344CB8AC3E}">
        <p14:creationId xmlns:p14="http://schemas.microsoft.com/office/powerpoint/2010/main" val="214852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4DC76DA-FF42-443E-9636-8F31A6195DE4}"/>
              </a:ext>
            </a:extLst>
          </p:cNvPr>
          <p:cNvSpPr txBox="1"/>
          <p:nvPr/>
        </p:nvSpPr>
        <p:spPr>
          <a:xfrm>
            <a:off x="764040" y="0"/>
            <a:ext cx="28194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i="1" dirty="0">
                <a:solidFill>
                  <a:srgbClr val="E8373A"/>
                </a:solidFill>
                <a:latin typeface="Adobe Garamond Pro Bold" panose="02020702060506020403" pitchFamily="18" charset="0"/>
              </a:rPr>
              <a:t>2</a:t>
            </a:r>
            <a:endParaRPr lang="zh-CN" altLang="en-US" sz="41300" b="1" i="1" dirty="0">
              <a:solidFill>
                <a:srgbClr val="E8373A"/>
              </a:solidFill>
              <a:latin typeface="Adobe Garamond Pro Bold" panose="02020702060506020403" pitchFamily="18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2F8D36-C198-4A7A-9941-A4061DAF87CC}"/>
              </a:ext>
            </a:extLst>
          </p:cNvPr>
          <p:cNvGrpSpPr/>
          <p:nvPr/>
        </p:nvGrpSpPr>
        <p:grpSpPr>
          <a:xfrm>
            <a:off x="2700000" y="1800000"/>
            <a:ext cx="7722000" cy="1620000"/>
            <a:chOff x="2700000" y="1800000"/>
            <a:chExt cx="7722000" cy="1620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EBFA633-7568-4133-989D-E68AFBD4A213}"/>
                </a:ext>
              </a:extLst>
            </p:cNvPr>
            <p:cNvCxnSpPr/>
            <p:nvPr/>
          </p:nvCxnSpPr>
          <p:spPr>
            <a:xfrm>
              <a:off x="3240000" y="180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B0A0575-4020-46C4-A31E-64AC2050AAD1}"/>
                </a:ext>
              </a:extLst>
            </p:cNvPr>
            <p:cNvCxnSpPr/>
            <p:nvPr/>
          </p:nvCxnSpPr>
          <p:spPr>
            <a:xfrm>
              <a:off x="2700000" y="3420000"/>
              <a:ext cx="7182000" cy="0"/>
            </a:xfrm>
            <a:prstGeom prst="line">
              <a:avLst/>
            </a:prstGeom>
            <a:ln>
              <a:solidFill>
                <a:srgbClr val="E837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4AEE69C-9F16-49C5-86F1-8E346B89BD92}"/>
              </a:ext>
            </a:extLst>
          </p:cNvPr>
          <p:cNvSpPr txBox="1"/>
          <p:nvPr/>
        </p:nvSpPr>
        <p:spPr>
          <a:xfrm>
            <a:off x="3389586" y="2286765"/>
            <a:ext cx="649241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Z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管理体系分析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9762469-370A-4F28-9CE0-3B7E59FF27E5}"/>
              </a:ext>
            </a:extLst>
          </p:cNvPr>
          <p:cNvSpPr/>
          <p:nvPr/>
        </p:nvSpPr>
        <p:spPr>
          <a:xfrm>
            <a:off x="3389586" y="3737114"/>
            <a:ext cx="6492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在这里输入文字内容，请在这里输入文字内容，请在这里输入文字内容，请在这里输入文字内容，请在这里输入文字内容，请在这里输入文字内容，请在这里输入文字内容，请在这里输入文字内容，请在这里输入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25170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90D41A-F3CE-40C8-B332-7E6A2161B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英伦条纹风论文答辩模板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BDD47814-381B-4822-B591-EFC3795C53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1118132"/>
              </p:ext>
            </p:extLst>
          </p:nvPr>
        </p:nvGraphicFramePr>
        <p:xfrm>
          <a:off x="999376" y="1720488"/>
          <a:ext cx="4500000" cy="41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F9104ACE-BCC1-4DE5-862C-9200205827DC}"/>
              </a:ext>
            </a:extLst>
          </p:cNvPr>
          <p:cNvSpPr txBox="1"/>
          <p:nvPr/>
        </p:nvSpPr>
        <p:spPr>
          <a:xfrm>
            <a:off x="7079528" y="1766488"/>
            <a:ext cx="343833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600" b="1" dirty="0">
                <a:solidFill>
                  <a:srgbClr val="252424"/>
                </a:solidFill>
              </a:rPr>
              <a:t>添加标题</a:t>
            </a:r>
            <a:endParaRPr lang="en-US" altLang="zh-CN" sz="1400" dirty="0">
              <a:solidFill>
                <a:srgbClr val="252424"/>
              </a:solidFill>
            </a:endParaRPr>
          </a:p>
          <a:p>
            <a:r>
              <a:rPr lang="zh-CN" altLang="en-US" sz="1400" dirty="0">
                <a:solidFill>
                  <a:srgbClr val="252424"/>
                </a:solidFill>
              </a:rPr>
              <a:t>请在这里输入文字内容，请在这里输入文字内容，请在这里输入文字内容，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5DC3AC3-A516-42DF-A87F-EE252A2D5228}"/>
              </a:ext>
            </a:extLst>
          </p:cNvPr>
          <p:cNvGrpSpPr/>
          <p:nvPr/>
        </p:nvGrpSpPr>
        <p:grpSpPr>
          <a:xfrm>
            <a:off x="6457104" y="1715874"/>
            <a:ext cx="1201841" cy="832802"/>
            <a:chOff x="4094904" y="1771641"/>
            <a:chExt cx="1201841" cy="832802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6E8150FE-FCA5-492C-9F99-F2A4BCD673AC}"/>
                </a:ext>
              </a:extLst>
            </p:cNvPr>
            <p:cNvSpPr/>
            <p:nvPr/>
          </p:nvSpPr>
          <p:spPr>
            <a:xfrm>
              <a:off x="4094904" y="1968498"/>
              <a:ext cx="540000" cy="540000"/>
            </a:xfrm>
            <a:prstGeom prst="arc">
              <a:avLst>
                <a:gd name="adj1" fmla="val 1180749"/>
                <a:gd name="adj2" fmla="val 16463477"/>
              </a:avLst>
            </a:prstGeom>
            <a:ln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B391BA4-A319-49F5-A799-3A626FD0FF5A}"/>
                </a:ext>
              </a:extLst>
            </p:cNvPr>
            <p:cNvSpPr txBox="1"/>
            <p:nvPr/>
          </p:nvSpPr>
          <p:spPr>
            <a:xfrm>
              <a:off x="4172795" y="1771641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pattFill prst="dkUpDiag">
                    <a:fgClr>
                      <a:schemeClr val="bg1"/>
                    </a:fgClr>
                    <a:bgClr>
                      <a:srgbClr val="E8373A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800" b="1" dirty="0">
                <a:pattFill prst="dkUpDiag">
                  <a:fgClr>
                    <a:schemeClr val="bg1"/>
                  </a:fgClr>
                  <a:bgClr>
                    <a:srgbClr val="E8373A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293C579-BDE3-44EE-8911-1E8EA73F6CFD}"/>
                </a:ext>
              </a:extLst>
            </p:cNvPr>
            <p:cNvSpPr txBox="1"/>
            <p:nvPr/>
          </p:nvSpPr>
          <p:spPr>
            <a:xfrm>
              <a:off x="4136303" y="1773446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rgbClr val="E83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800" b="1" dirty="0">
                <a:solidFill>
                  <a:srgbClr val="E837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20730EC-4018-4778-BF85-FCEED282E840}"/>
              </a:ext>
            </a:extLst>
          </p:cNvPr>
          <p:cNvSpPr txBox="1"/>
          <p:nvPr/>
        </p:nvSpPr>
        <p:spPr>
          <a:xfrm>
            <a:off x="7079528" y="3299773"/>
            <a:ext cx="348633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600" b="1" dirty="0">
                <a:solidFill>
                  <a:srgbClr val="252424"/>
                </a:solidFill>
              </a:rPr>
              <a:t>添加标题</a:t>
            </a:r>
            <a:endParaRPr lang="en-US" altLang="zh-CN" sz="1400" dirty="0">
              <a:solidFill>
                <a:srgbClr val="252424"/>
              </a:solidFill>
            </a:endParaRPr>
          </a:p>
          <a:p>
            <a:r>
              <a:rPr lang="zh-CN" altLang="en-US" sz="1400" dirty="0">
                <a:solidFill>
                  <a:srgbClr val="252424"/>
                </a:solidFill>
              </a:rPr>
              <a:t>请在这里输入文字内容，请在这里输入文字内容，请在这里输入文字内容，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4D79683-B2B5-438C-9D93-6F8190E1DEDF}"/>
              </a:ext>
            </a:extLst>
          </p:cNvPr>
          <p:cNvGrpSpPr/>
          <p:nvPr/>
        </p:nvGrpSpPr>
        <p:grpSpPr>
          <a:xfrm>
            <a:off x="6457104" y="3249159"/>
            <a:ext cx="1201841" cy="832802"/>
            <a:chOff x="4323504" y="2773284"/>
            <a:chExt cx="1201841" cy="832802"/>
          </a:xfrm>
        </p:grpSpPr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D37A2E6C-9C36-437F-B614-6DFBC1E8B9C7}"/>
                </a:ext>
              </a:extLst>
            </p:cNvPr>
            <p:cNvSpPr/>
            <p:nvPr/>
          </p:nvSpPr>
          <p:spPr>
            <a:xfrm>
              <a:off x="4323504" y="2970141"/>
              <a:ext cx="540000" cy="540000"/>
            </a:xfrm>
            <a:prstGeom prst="arc">
              <a:avLst>
                <a:gd name="adj1" fmla="val 1180749"/>
                <a:gd name="adj2" fmla="val 16463477"/>
              </a:avLst>
            </a:prstGeom>
            <a:ln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5571ECA-4ADC-434E-B545-9A32A6151391}"/>
                </a:ext>
              </a:extLst>
            </p:cNvPr>
            <p:cNvSpPr txBox="1"/>
            <p:nvPr/>
          </p:nvSpPr>
          <p:spPr>
            <a:xfrm>
              <a:off x="4401395" y="2773284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pattFill prst="dkUpDiag">
                    <a:fgClr>
                      <a:schemeClr val="bg1"/>
                    </a:fgClr>
                    <a:bgClr>
                      <a:srgbClr val="E8373A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4800" b="1" dirty="0">
                <a:pattFill prst="dkUpDiag">
                  <a:fgClr>
                    <a:schemeClr val="bg1"/>
                  </a:fgClr>
                  <a:bgClr>
                    <a:srgbClr val="E8373A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9F83C0-F07E-4D00-89E2-F43E80E1D4E4}"/>
                </a:ext>
              </a:extLst>
            </p:cNvPr>
            <p:cNvSpPr txBox="1"/>
            <p:nvPr/>
          </p:nvSpPr>
          <p:spPr>
            <a:xfrm>
              <a:off x="4364903" y="2775089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rgbClr val="E83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4800" b="1" dirty="0">
                <a:solidFill>
                  <a:srgbClr val="E837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26CBA90-A949-44A3-B369-7D281D9E6611}"/>
              </a:ext>
            </a:extLst>
          </p:cNvPr>
          <p:cNvSpPr txBox="1"/>
          <p:nvPr/>
        </p:nvSpPr>
        <p:spPr>
          <a:xfrm>
            <a:off x="7079528" y="4830985"/>
            <a:ext cx="343627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600" b="1" dirty="0">
                <a:solidFill>
                  <a:srgbClr val="252424"/>
                </a:solidFill>
              </a:rPr>
              <a:t>添加标题</a:t>
            </a:r>
            <a:endParaRPr lang="en-US" altLang="zh-CN" sz="1400" dirty="0">
              <a:solidFill>
                <a:srgbClr val="252424"/>
              </a:solidFill>
            </a:endParaRPr>
          </a:p>
          <a:p>
            <a:r>
              <a:rPr lang="zh-CN" altLang="en-US" sz="1400" dirty="0">
                <a:solidFill>
                  <a:srgbClr val="252424"/>
                </a:solidFill>
              </a:rPr>
              <a:t>请在这里输入文字内容，请在这里输入文字内容，请在这里输入文字内容，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AD3A791-6253-4A50-B674-C8116B447429}"/>
              </a:ext>
            </a:extLst>
          </p:cNvPr>
          <p:cNvGrpSpPr/>
          <p:nvPr/>
        </p:nvGrpSpPr>
        <p:grpSpPr>
          <a:xfrm>
            <a:off x="6457104" y="4780371"/>
            <a:ext cx="1201841" cy="832802"/>
            <a:chOff x="4096967" y="3773102"/>
            <a:chExt cx="1201841" cy="832802"/>
          </a:xfrm>
        </p:grpSpPr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0F8F12F6-5886-41E7-9B68-C18336EAD010}"/>
                </a:ext>
              </a:extLst>
            </p:cNvPr>
            <p:cNvSpPr/>
            <p:nvPr/>
          </p:nvSpPr>
          <p:spPr>
            <a:xfrm>
              <a:off x="4096967" y="3969959"/>
              <a:ext cx="540000" cy="540000"/>
            </a:xfrm>
            <a:prstGeom prst="arc">
              <a:avLst>
                <a:gd name="adj1" fmla="val 1180749"/>
                <a:gd name="adj2" fmla="val 16463477"/>
              </a:avLst>
            </a:prstGeom>
            <a:ln>
              <a:solidFill>
                <a:srgbClr val="0533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61F5BBE-AF58-4CA5-BBF7-B8351A52B002}"/>
                </a:ext>
              </a:extLst>
            </p:cNvPr>
            <p:cNvSpPr txBox="1"/>
            <p:nvPr/>
          </p:nvSpPr>
          <p:spPr>
            <a:xfrm>
              <a:off x="4174858" y="3773102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pattFill prst="dkUpDiag">
                    <a:fgClr>
                      <a:schemeClr val="bg1"/>
                    </a:fgClr>
                    <a:bgClr>
                      <a:srgbClr val="E8373A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800" b="1" dirty="0">
                <a:pattFill prst="dkUpDiag">
                  <a:fgClr>
                    <a:schemeClr val="bg1"/>
                  </a:fgClr>
                  <a:bgClr>
                    <a:srgbClr val="E8373A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E312D3-B3DA-46F3-AD2C-2B78A72A7291}"/>
                </a:ext>
              </a:extLst>
            </p:cNvPr>
            <p:cNvSpPr txBox="1"/>
            <p:nvPr/>
          </p:nvSpPr>
          <p:spPr>
            <a:xfrm>
              <a:off x="4138366" y="3774907"/>
              <a:ext cx="1123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rgbClr val="E837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800" b="1" dirty="0">
                <a:solidFill>
                  <a:srgbClr val="E837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64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7" grpId="0"/>
      <p:bldP spid="12" grpId="0"/>
      <p:bldP spid="16" grpId="0"/>
    </p:bldLst>
  </p:timing>
</p:sld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9268</TotalTime>
  <Words>1998</Words>
  <Application>Microsoft Office PowerPoint</Application>
  <PresentationFormat>宽屏</PresentationFormat>
  <Paragraphs>224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Adobe Garamond Pro Bold</vt:lpstr>
      <vt:lpstr>微软雅黑</vt:lpstr>
      <vt:lpstr>微软雅黑 Light</vt:lpstr>
      <vt:lpstr>Arial</vt:lpstr>
      <vt:lpstr>Lucida Calligraphy</vt:lpstr>
      <vt:lpstr>A尚设计素材https://shop581232164.taobao.com/</vt:lpstr>
      <vt:lpstr>PowerPoint 演示文稿</vt:lpstr>
      <vt:lpstr>PowerPoint 演示文稿</vt:lpstr>
      <vt:lpstr>PowerPoint 演示文稿</vt:lpstr>
      <vt:lpstr>英伦条纹风论文答辩模板</vt:lpstr>
      <vt:lpstr>英伦条纹风论文答辩模板</vt:lpstr>
      <vt:lpstr>英伦条纹风论文答辩模板</vt:lpstr>
      <vt:lpstr>英伦条纹风论文答辩模板</vt:lpstr>
      <vt:lpstr>PowerPoint 演示文稿</vt:lpstr>
      <vt:lpstr>英伦条纹风论文答辩模板</vt:lpstr>
      <vt:lpstr>英伦条纹风论文答辩模板</vt:lpstr>
      <vt:lpstr>英伦条纹风论文答辩模板</vt:lpstr>
      <vt:lpstr>英伦条纹风论文答辩模板</vt:lpstr>
      <vt:lpstr>PowerPoint 演示文稿</vt:lpstr>
      <vt:lpstr>英伦条纹风论文答辩模板</vt:lpstr>
      <vt:lpstr>英伦条纹风论文答辩模板</vt:lpstr>
      <vt:lpstr>英伦条纹风论文答辩模板</vt:lpstr>
      <vt:lpstr>英伦条纹风论文答辩模板</vt:lpstr>
      <vt:lpstr>PowerPoint 演示文稿</vt:lpstr>
      <vt:lpstr>英伦条纹风论文答辩模板</vt:lpstr>
      <vt:lpstr>英伦条纹风论文答辩模板</vt:lpstr>
      <vt:lpstr>英伦条纹风论文答辩模板</vt:lpstr>
      <vt:lpstr>英伦条纹风论文答辩模板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Base>A尚设计素材https://shop581232164.taobao.com/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subject>A尚设计素材https://shop581232164.taobao.com/</dc:subject>
  <dc:creator>精进君</dc:creator>
  <cp:keywords>A尚设计素材https://shop581232164.taobao.com/</cp:keywords>
  <dc:description>A尚设计素材https://shop581232164.taobao.com/</dc:description>
  <cp:lastModifiedBy>Hymira</cp:lastModifiedBy>
  <cp:revision>316</cp:revision>
  <dcterms:created xsi:type="dcterms:W3CDTF">2017-06-22T07:43:53Z</dcterms:created>
  <dcterms:modified xsi:type="dcterms:W3CDTF">2019-04-03T04:24:32Z</dcterms:modified>
  <cp:category>A尚设计素材https://shop581232164.taobao.com/</cp:category>
</cp:coreProperties>
</file>